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60" r:id="rId3"/>
    <p:sldId id="262"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81" r:id="rId18"/>
    <p:sldId id="280" r:id="rId19"/>
    <p:sldId id="282" r:id="rId20"/>
    <p:sldId id="283" r:id="rId21"/>
    <p:sldId id="284" r:id="rId22"/>
    <p:sldId id="285" r:id="rId23"/>
    <p:sldId id="286" r:id="rId24"/>
    <p:sldId id="287" r:id="rId25"/>
    <p:sldId id="288" r:id="rId26"/>
    <p:sldId id="289" r:id="rId27"/>
    <p:sldId id="290" r:id="rId28"/>
    <p:sldId id="291" r:id="rId29"/>
    <p:sldId id="293" r:id="rId30"/>
    <p:sldId id="294" r:id="rId31"/>
    <p:sldId id="295" r:id="rId32"/>
    <p:sldId id="296" r:id="rId33"/>
    <p:sldId id="297" r:id="rId34"/>
    <p:sldId id="298" r:id="rId35"/>
    <p:sldId id="299" r:id="rId36"/>
    <p:sldId id="300" r:id="rId37"/>
    <p:sldId id="302" r:id="rId38"/>
    <p:sldId id="303" r:id="rId39"/>
    <p:sldId id="306" r:id="rId40"/>
    <p:sldId id="307" r:id="rId41"/>
    <p:sldId id="304" r:id="rId42"/>
    <p:sldId id="305" r:id="rId4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1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EDD54-BFB9-42EC-A214-6FD5E05C7690}" type="datetimeFigureOut">
              <a:rPr lang="vi-VN" smtClean="0"/>
              <a:t>18/11/2018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312FD-22DA-4A58-8895-406D276F3FD9}" type="slidenum">
              <a:rPr lang="vi-VN" smtClean="0"/>
              <a:t>‹#›</a:t>
            </a:fld>
            <a:endParaRPr lang="vi-VN"/>
          </a:p>
        </p:txBody>
      </p:sp>
    </p:spTree>
    <p:extLst>
      <p:ext uri="{BB962C8B-B14F-4D97-AF65-F5344CB8AC3E}">
        <p14:creationId xmlns:p14="http://schemas.microsoft.com/office/powerpoint/2010/main" val="263808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EC312FD-22DA-4A58-8895-406D276F3FD9}" type="slidenum">
              <a:rPr lang="vi-VN" smtClean="0"/>
              <a:t>1</a:t>
            </a:fld>
            <a:endParaRPr lang="vi-VN"/>
          </a:p>
        </p:txBody>
      </p:sp>
    </p:spTree>
    <p:extLst>
      <p:ext uri="{BB962C8B-B14F-4D97-AF65-F5344CB8AC3E}">
        <p14:creationId xmlns:p14="http://schemas.microsoft.com/office/powerpoint/2010/main" val="253614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EC312FD-22DA-4A58-8895-406D276F3FD9}" type="slidenum">
              <a:rPr lang="vi-VN" smtClean="0"/>
              <a:t>11</a:t>
            </a:fld>
            <a:endParaRPr lang="vi-VN"/>
          </a:p>
        </p:txBody>
      </p:sp>
    </p:spTree>
    <p:extLst>
      <p:ext uri="{BB962C8B-B14F-4D97-AF65-F5344CB8AC3E}">
        <p14:creationId xmlns:p14="http://schemas.microsoft.com/office/powerpoint/2010/main" val="352291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EC312FD-22DA-4A58-8895-406D276F3FD9}" type="slidenum">
              <a:rPr lang="vi-VN" smtClean="0"/>
              <a:t>29</a:t>
            </a:fld>
            <a:endParaRPr lang="vi-VN"/>
          </a:p>
        </p:txBody>
      </p:sp>
    </p:spTree>
    <p:extLst>
      <p:ext uri="{BB962C8B-B14F-4D97-AF65-F5344CB8AC3E}">
        <p14:creationId xmlns:p14="http://schemas.microsoft.com/office/powerpoint/2010/main" val="86375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EC312FD-22DA-4A58-8895-406D276F3FD9}" type="slidenum">
              <a:rPr lang="vi-VN" smtClean="0"/>
              <a:t>36</a:t>
            </a:fld>
            <a:endParaRPr lang="vi-VN"/>
          </a:p>
        </p:txBody>
      </p:sp>
    </p:spTree>
    <p:extLst>
      <p:ext uri="{BB962C8B-B14F-4D97-AF65-F5344CB8AC3E}">
        <p14:creationId xmlns:p14="http://schemas.microsoft.com/office/powerpoint/2010/main" val="239629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D3672B4-1F4F-468F-A2F0-53580F5D5778}" type="datetimeFigureOut">
              <a:rPr lang="vi-VN" smtClean="0"/>
              <a:t>18/11/2018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160437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3672B4-1F4F-468F-A2F0-53580F5D5778}" type="datetimeFigureOut">
              <a:rPr lang="vi-VN" smtClean="0"/>
              <a:t>18/11/2018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26850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3672B4-1F4F-468F-A2F0-53580F5D5778}" type="datetimeFigureOut">
              <a:rPr lang="vi-VN" smtClean="0"/>
              <a:t>18/11/2018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310882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4CBAF1-8242-4796-859F-213B3C94696A}" type="slidenum">
              <a:rPr lang="en-US"/>
              <a:pPr>
                <a:defRPr/>
              </a:pPr>
              <a:t>‹#›</a:t>
            </a:fld>
            <a:endParaRPr lang="en-US"/>
          </a:p>
        </p:txBody>
      </p:sp>
    </p:spTree>
    <p:extLst>
      <p:ext uri="{BB962C8B-B14F-4D97-AF65-F5344CB8AC3E}">
        <p14:creationId xmlns:p14="http://schemas.microsoft.com/office/powerpoint/2010/main" val="180957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7F44E3-69B7-42ED-945B-03860AE5DFC5}" type="slidenum">
              <a:rPr lang="en-US"/>
              <a:pPr>
                <a:defRPr/>
              </a:pPr>
              <a:t>‹#›</a:t>
            </a:fld>
            <a:endParaRPr lang="en-US"/>
          </a:p>
        </p:txBody>
      </p:sp>
    </p:spTree>
    <p:extLst>
      <p:ext uri="{BB962C8B-B14F-4D97-AF65-F5344CB8AC3E}">
        <p14:creationId xmlns:p14="http://schemas.microsoft.com/office/powerpoint/2010/main" val="309558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3672B4-1F4F-468F-A2F0-53580F5D5778}" type="datetimeFigureOut">
              <a:rPr lang="vi-VN" smtClean="0"/>
              <a:t>18/11/2018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345014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672B4-1F4F-468F-A2F0-53580F5D5778}" type="datetimeFigureOut">
              <a:rPr lang="vi-VN" smtClean="0"/>
              <a:t>18/11/2018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128491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D3672B4-1F4F-468F-A2F0-53580F5D5778}" type="datetimeFigureOut">
              <a:rPr lang="vi-VN" smtClean="0"/>
              <a:t>18/11/2018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400572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D3672B4-1F4F-468F-A2F0-53580F5D5778}" type="datetimeFigureOut">
              <a:rPr lang="vi-VN" smtClean="0"/>
              <a:t>18/11/2018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336086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D3672B4-1F4F-468F-A2F0-53580F5D5778}" type="datetimeFigureOut">
              <a:rPr lang="vi-VN" smtClean="0"/>
              <a:t>18/11/2018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376873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672B4-1F4F-468F-A2F0-53580F5D5778}" type="datetimeFigureOut">
              <a:rPr lang="vi-VN" smtClean="0"/>
              <a:t>18/11/2018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243734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672B4-1F4F-468F-A2F0-53580F5D5778}" type="datetimeFigureOut">
              <a:rPr lang="vi-VN" smtClean="0"/>
              <a:t>18/11/2018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166881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672B4-1F4F-468F-A2F0-53580F5D5778}" type="datetimeFigureOut">
              <a:rPr lang="vi-VN" smtClean="0"/>
              <a:t>18/11/2018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0EAE04-D811-4967-AAFA-F59448D81D5C}" type="slidenum">
              <a:rPr lang="vi-VN" smtClean="0"/>
              <a:t>‹#›</a:t>
            </a:fld>
            <a:endParaRPr lang="vi-VN"/>
          </a:p>
        </p:txBody>
      </p:sp>
    </p:spTree>
    <p:extLst>
      <p:ext uri="{BB962C8B-B14F-4D97-AF65-F5344CB8AC3E}">
        <p14:creationId xmlns:p14="http://schemas.microsoft.com/office/powerpoint/2010/main" val="35941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672B4-1F4F-468F-A2F0-53580F5D5778}" type="datetimeFigureOut">
              <a:rPr lang="vi-VN" smtClean="0"/>
              <a:t>18/11/2018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EAE04-D811-4967-AAFA-F59448D81D5C}" type="slidenum">
              <a:rPr lang="vi-VN" smtClean="0"/>
              <a:t>‹#›</a:t>
            </a:fld>
            <a:endParaRPr lang="vi-VN"/>
          </a:p>
        </p:txBody>
      </p:sp>
    </p:spTree>
    <p:extLst>
      <p:ext uri="{BB962C8B-B14F-4D97-AF65-F5344CB8AC3E}">
        <p14:creationId xmlns:p14="http://schemas.microsoft.com/office/powerpoint/2010/main" val="372521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34" Type="http://schemas.openxmlformats.org/officeDocument/2006/relationships/image" Target="../media/image68.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jpe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3.gif"/><Relationship Id="rId5" Type="http://schemas.openxmlformats.org/officeDocument/2006/relationships/slide" Target="slide4.xml"/><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3.gif"/><Relationship Id="rId5" Type="http://schemas.openxmlformats.org/officeDocument/2006/relationships/slide" Target="slide4.xml"/><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5.gif"/><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gif"/></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A590B3-89AC-43BF-A8A5-D521043C4CD6}" type="slidenum">
              <a:rPr lang="en-US"/>
              <a:pPr>
                <a:defRPr/>
              </a:pPr>
              <a:t>1</a:t>
            </a:fld>
            <a:endParaRPr lang="en-US" dirty="0"/>
          </a:p>
        </p:txBody>
      </p:sp>
      <p:pic>
        <p:nvPicPr>
          <p:cNvPr id="6147" name="Picture 4"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57200"/>
            <a:ext cx="2286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4812" y="4868410"/>
            <a:ext cx="22098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FIREWRK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9850"/>
            <a:ext cx="307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7"/>
          <p:cNvGrpSpPr>
            <a:grpSpLocks/>
          </p:cNvGrpSpPr>
          <p:nvPr/>
        </p:nvGrpSpPr>
        <p:grpSpPr bwMode="auto">
          <a:xfrm>
            <a:off x="0" y="0"/>
            <a:ext cx="9144000" cy="6878638"/>
            <a:chOff x="0" y="0"/>
            <a:chExt cx="5760" cy="4333"/>
          </a:xfrm>
        </p:grpSpPr>
        <p:pic>
          <p:nvPicPr>
            <p:cNvPr id="6157" name="Picture 8"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9"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0"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1"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WordArt 6"/>
          <p:cNvSpPr>
            <a:spLocks noChangeArrowheads="1" noChangeShapeType="1" noTextEdit="1"/>
          </p:cNvSpPr>
          <p:nvPr/>
        </p:nvSpPr>
        <p:spPr bwMode="auto">
          <a:xfrm>
            <a:off x="1790700" y="188913"/>
            <a:ext cx="5638800" cy="3810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solidFill>
                  <a:srgbClr val="0000FF"/>
                </a:solidFill>
                <a:effectLst>
                  <a:outerShdw dist="35921" dir="2700000" sy="50000" rotWithShape="0">
                    <a:srgbClr val="875B0D">
                      <a:alpha val="70000"/>
                    </a:srgbClr>
                  </a:outerShdw>
                </a:effectLst>
                <a:latin typeface="Arial"/>
                <a:cs typeface="Arial"/>
              </a:rPr>
              <a:t>PHÒNG GIÁO DỤC VÀ ĐÀO TẠO CƯM'GAR</a:t>
            </a:r>
          </a:p>
        </p:txBody>
      </p:sp>
      <p:sp>
        <p:nvSpPr>
          <p:cNvPr id="14" name="WordArt 7"/>
          <p:cNvSpPr>
            <a:spLocks noChangeArrowheads="1" noChangeShapeType="1" noTextEdit="1"/>
          </p:cNvSpPr>
          <p:nvPr/>
        </p:nvSpPr>
        <p:spPr bwMode="auto">
          <a:xfrm>
            <a:off x="1638300" y="681038"/>
            <a:ext cx="5943600" cy="381000"/>
          </a:xfrm>
          <a:prstGeom prst="rect">
            <a:avLst/>
          </a:prstGeom>
        </p:spPr>
        <p:txBody>
          <a:bodyPr wrap="none" fromWordArt="1">
            <a:prstTxWarp prst="textPlain">
              <a:avLst>
                <a:gd name="adj" fmla="val 50000"/>
              </a:avLst>
            </a:prstTxWarp>
          </a:bodyPr>
          <a:lstStyle/>
          <a:p>
            <a:pPr algn="ctr"/>
            <a:r>
              <a:rPr lang="vi-VN" sz="3600" kern="10">
                <a:ln w="12700">
                  <a:solidFill>
                    <a:srgbClr val="0000FF"/>
                  </a:solidFill>
                  <a:round/>
                  <a:headEnd/>
                  <a:tailEnd/>
                </a:ln>
                <a:solidFill>
                  <a:srgbClr val="FF6600"/>
                </a:solidFill>
                <a:effectLst>
                  <a:outerShdw dist="35921" dir="2700000" sy="50000" rotWithShape="0">
                    <a:srgbClr val="875B0D">
                      <a:alpha val="70000"/>
                    </a:srgbClr>
                  </a:outerShdw>
                </a:effectLst>
                <a:latin typeface="Arial"/>
                <a:cs typeface="Arial"/>
              </a:rPr>
              <a:t>TRƯỜNG THCS NGUYỄN HUỆ.</a:t>
            </a:r>
          </a:p>
        </p:txBody>
      </p:sp>
      <p:sp>
        <p:nvSpPr>
          <p:cNvPr id="15" name="WordArt 3"/>
          <p:cNvSpPr>
            <a:spLocks noChangeArrowheads="1" noChangeShapeType="1" noTextEdit="1"/>
          </p:cNvSpPr>
          <p:nvPr/>
        </p:nvSpPr>
        <p:spPr bwMode="auto">
          <a:xfrm>
            <a:off x="533400" y="1600200"/>
            <a:ext cx="8077200" cy="4000500"/>
          </a:xfrm>
          <a:prstGeom prst="rect">
            <a:avLst/>
          </a:prstGeom>
        </p:spPr>
        <p:txBody>
          <a:bodyPr spcFirstLastPara="1" wrap="none" fromWordArt="1">
            <a:prstTxWarp prst="textArchUp">
              <a:avLst>
                <a:gd name="adj" fmla="val 10800000"/>
              </a:avLst>
            </a:prstTxWarp>
          </a:bodyPr>
          <a:lstStyle/>
          <a:p>
            <a:pPr algn="ctr"/>
            <a:r>
              <a:rPr lang="vi-VN" sz="3600" kern="1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NHIỆT LIỆT CHÀO MỪNG </a:t>
            </a:r>
            <a:r>
              <a:rPr lang="vi-VN" sz="3600" kern="10" smtClean="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NGÀY NHÀ GIÁO VIỆT NAM 20-11.</a:t>
            </a:r>
            <a:endParaRPr lang="vi-VN" sz="3600" kern="1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16" name="WordArt 4"/>
          <p:cNvSpPr>
            <a:spLocks noChangeArrowheads="1" noChangeShapeType="1" noTextEdit="1"/>
          </p:cNvSpPr>
          <p:nvPr/>
        </p:nvSpPr>
        <p:spPr bwMode="auto">
          <a:xfrm>
            <a:off x="1943100" y="4804312"/>
            <a:ext cx="5486400" cy="685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solidFill>
                  <a:srgbClr val="FF0066"/>
                </a:solidFill>
                <a:effectLst>
                  <a:outerShdw dist="35921" dir="2700000" sy="50000" kx="2115830" algn="bl" rotWithShape="0">
                    <a:srgbClr val="C0C0C0">
                      <a:alpha val="79999"/>
                    </a:srgbClr>
                  </a:outerShdw>
                </a:effectLst>
                <a:latin typeface="Arial"/>
                <a:cs typeface="Arial"/>
              </a:rPr>
              <a:t>GIÁO VIÊN: </a:t>
            </a:r>
            <a:r>
              <a:rPr lang="vi-VN" sz="3600" kern="10" smtClean="0">
                <a:ln w="12700">
                  <a:solidFill>
                    <a:srgbClr val="EAEAEA"/>
                  </a:solidFill>
                  <a:round/>
                  <a:headEnd/>
                  <a:tailEnd/>
                </a:ln>
                <a:solidFill>
                  <a:srgbClr val="FF0066"/>
                </a:solidFill>
                <a:effectLst>
                  <a:outerShdw dist="35921" dir="2700000" sy="50000" kx="2115830" algn="bl" rotWithShape="0">
                    <a:srgbClr val="C0C0C0">
                      <a:alpha val="79999"/>
                    </a:srgbClr>
                  </a:outerShdw>
                </a:effectLst>
                <a:latin typeface="Arial"/>
                <a:cs typeface="Arial"/>
              </a:rPr>
              <a:t>Nguyễn Thị Bích Diệp.</a:t>
            </a:r>
            <a:endParaRPr lang="vi-VN" sz="3600" kern="10">
              <a:ln w="12700">
                <a:solidFill>
                  <a:srgbClr val="EAEAEA"/>
                </a:solidFill>
                <a:round/>
                <a:headEnd/>
                <a:tailEnd/>
              </a:ln>
              <a:solidFill>
                <a:srgbClr val="FF0066"/>
              </a:solidFill>
              <a:effectLst>
                <a:outerShdw dist="35921" dir="2700000" sy="50000" kx="2115830" algn="bl" rotWithShape="0">
                  <a:srgbClr val="C0C0C0">
                    <a:alpha val="79999"/>
                  </a:srgbClr>
                </a:outerShdw>
              </a:effectLst>
              <a:latin typeface="Arial"/>
              <a:cs typeface="Arial"/>
            </a:endParaRPr>
          </a:p>
        </p:txBody>
      </p:sp>
      <p:sp>
        <p:nvSpPr>
          <p:cNvPr id="6155" name="Text Box 12"/>
          <p:cNvSpPr txBox="1">
            <a:spLocks noChangeArrowheads="1"/>
          </p:cNvSpPr>
          <p:nvPr/>
        </p:nvSpPr>
        <p:spPr bwMode="auto">
          <a:xfrm>
            <a:off x="3200400" y="60626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Times New Roman" pitchFamily="18" charset="0"/>
                <a:cs typeface="Arial" charset="0"/>
              </a:rPr>
              <a:t>Năm học: </a:t>
            </a:r>
            <a:r>
              <a:rPr lang="en-US" sz="2400" smtClean="0">
                <a:latin typeface="Times New Roman" pitchFamily="18" charset="0"/>
                <a:cs typeface="Arial" charset="0"/>
              </a:rPr>
              <a:t>2018 </a:t>
            </a:r>
            <a:r>
              <a:rPr lang="en-US" sz="2400">
                <a:latin typeface="Times New Roman" pitchFamily="18" charset="0"/>
                <a:cs typeface="Arial" charset="0"/>
              </a:rPr>
              <a:t>- </a:t>
            </a:r>
            <a:r>
              <a:rPr lang="en-US" sz="2400" smtClean="0">
                <a:latin typeface="Times New Roman" pitchFamily="18" charset="0"/>
                <a:cs typeface="Arial" charset="0"/>
              </a:rPr>
              <a:t>2019</a:t>
            </a:r>
            <a:endParaRPr lang="en-US" sz="2400">
              <a:latin typeface="Times New Roman" pitchFamily="18" charset="0"/>
              <a:cs typeface="Arial" charset="0"/>
            </a:endParaRPr>
          </a:p>
        </p:txBody>
      </p:sp>
      <p:sp>
        <p:nvSpPr>
          <p:cNvPr id="18" name="WordArt 7"/>
          <p:cNvSpPr>
            <a:spLocks noChangeArrowheads="1" noChangeShapeType="1" noTextEdit="1"/>
          </p:cNvSpPr>
          <p:nvPr/>
        </p:nvSpPr>
        <p:spPr bwMode="auto">
          <a:xfrm>
            <a:off x="1943100" y="3948545"/>
            <a:ext cx="5943600" cy="381000"/>
          </a:xfrm>
          <a:prstGeom prst="rect">
            <a:avLst/>
          </a:prstGeom>
        </p:spPr>
        <p:txBody>
          <a:bodyPr wrap="none" fromWordArt="1">
            <a:prstTxWarp prst="textPlain">
              <a:avLst>
                <a:gd name="adj" fmla="val 50000"/>
              </a:avLst>
            </a:prstTxWarp>
          </a:bodyPr>
          <a:lstStyle/>
          <a:p>
            <a:pPr algn="ctr"/>
            <a:r>
              <a:rPr lang="vi-VN" sz="3600" kern="10">
                <a:ln w="12700">
                  <a:solidFill>
                    <a:srgbClr val="0000FF"/>
                  </a:solidFill>
                  <a:round/>
                  <a:headEnd/>
                  <a:tailEnd/>
                </a:ln>
                <a:solidFill>
                  <a:srgbClr val="FF6600"/>
                </a:solidFill>
                <a:effectLst>
                  <a:outerShdw dist="35921" dir="2700000" sy="50000" rotWithShape="0">
                    <a:srgbClr val="875B0D">
                      <a:alpha val="70000"/>
                    </a:srgbClr>
                  </a:outerShdw>
                </a:effectLst>
                <a:latin typeface="Arial"/>
                <a:cs typeface="Arial"/>
              </a:rPr>
              <a:t>Môn sinh học 7.</a:t>
            </a:r>
          </a:p>
        </p:txBody>
      </p:sp>
    </p:spTree>
    <p:extLst>
      <p:ext uri="{BB962C8B-B14F-4D97-AF65-F5344CB8AC3E}">
        <p14:creationId xmlns:p14="http://schemas.microsoft.com/office/powerpoint/2010/main" val="1463372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0" fill="hold"/>
                                        <p:tgtEl>
                                          <p:spTgt spid="13"/>
                                        </p:tgtEl>
                                        <p:attrNameLst>
                                          <p:attrName>style.color</p:attrName>
                                        </p:attrNameLst>
                                      </p:cBhvr>
                                      <p:by>
                                        <p:hsl h="-7200000" s="0" l="0"/>
                                      </p:by>
                                    </p:animClr>
                                    <p:animClr clrSpc="hsl" dir="cw">
                                      <p:cBhvr>
                                        <p:cTn id="7" dur="5000" fill="hold"/>
                                        <p:tgtEl>
                                          <p:spTgt spid="13"/>
                                        </p:tgtEl>
                                        <p:attrNameLst>
                                          <p:attrName>fillcolor</p:attrName>
                                        </p:attrNameLst>
                                      </p:cBhvr>
                                      <p:by>
                                        <p:hsl h="-7200000" s="0" l="0"/>
                                      </p:by>
                                    </p:animClr>
                                    <p:animClr clrSpc="hsl" dir="cw">
                                      <p:cBhvr>
                                        <p:cTn id="8" dur="5000" fill="hold"/>
                                        <p:tgtEl>
                                          <p:spTgt spid="13"/>
                                        </p:tgtEl>
                                        <p:attrNameLst>
                                          <p:attrName>stroke.color</p:attrName>
                                        </p:attrNameLst>
                                      </p:cBhvr>
                                      <p:by>
                                        <p:hsl h="-7200000" s="0" l="0"/>
                                      </p:by>
                                    </p:animClr>
                                    <p:set>
                                      <p:cBhvr>
                                        <p:cTn id="9" dur="5000" fill="hold"/>
                                        <p:tgtEl>
                                          <p:spTgt spid="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mph" presetSubtype="0" repeatCount="indefinite" fill="hold" grpId="0" nodeType="clickEffect">
                                  <p:stCondLst>
                                    <p:cond delay="0"/>
                                  </p:stCondLst>
                                  <p:childTnLst>
                                    <p:animClr clrSpc="hsl" dir="cw">
                                      <p:cBhvr override="childStyle">
                                        <p:cTn id="13" dur="5000" fill="hold"/>
                                        <p:tgtEl>
                                          <p:spTgt spid="14"/>
                                        </p:tgtEl>
                                        <p:attrNameLst>
                                          <p:attrName>style.color</p:attrName>
                                        </p:attrNameLst>
                                      </p:cBhvr>
                                      <p:by>
                                        <p:hsl h="-7200000" s="0" l="0"/>
                                      </p:by>
                                    </p:animClr>
                                    <p:animClr clrSpc="hsl" dir="cw">
                                      <p:cBhvr>
                                        <p:cTn id="14" dur="5000" fill="hold"/>
                                        <p:tgtEl>
                                          <p:spTgt spid="14"/>
                                        </p:tgtEl>
                                        <p:attrNameLst>
                                          <p:attrName>fillcolor</p:attrName>
                                        </p:attrNameLst>
                                      </p:cBhvr>
                                      <p:by>
                                        <p:hsl h="-7200000" s="0" l="0"/>
                                      </p:by>
                                    </p:animClr>
                                    <p:animClr clrSpc="hsl" dir="cw">
                                      <p:cBhvr>
                                        <p:cTn id="15" dur="5000" fill="hold"/>
                                        <p:tgtEl>
                                          <p:spTgt spid="14"/>
                                        </p:tgtEl>
                                        <p:attrNameLst>
                                          <p:attrName>stroke.color</p:attrName>
                                        </p:attrNameLst>
                                      </p:cBhvr>
                                      <p:by>
                                        <p:hsl h="-7200000" s="0" l="0"/>
                                      </p:by>
                                    </p:animClr>
                                    <p:set>
                                      <p:cBhvr>
                                        <p:cTn id="16" dur="5000" fill="hold"/>
                                        <p:tgtEl>
                                          <p:spTgt spid="14"/>
                                        </p:tgtEl>
                                        <p:attrNameLst>
                                          <p:attrName>fill.type</p:attrName>
                                        </p:attrNameLst>
                                      </p:cBhvr>
                                      <p:to>
                                        <p:strVal val="solid"/>
                                      </p:to>
                                    </p:set>
                                  </p:childTnLst>
                                </p:cTn>
                              </p:par>
                              <p:par>
                                <p:cTn id="17" presetID="22" presetClass="emph" presetSubtype="0" repeatCount="indefinite" fill="hold" grpId="0" nodeType="withEffect">
                                  <p:stCondLst>
                                    <p:cond delay="0"/>
                                  </p:stCondLst>
                                  <p:childTnLst>
                                    <p:animClr clrSpc="hsl" dir="cw">
                                      <p:cBhvr override="childStyle">
                                        <p:cTn id="18" dur="5000" fill="hold"/>
                                        <p:tgtEl>
                                          <p:spTgt spid="15"/>
                                        </p:tgtEl>
                                        <p:attrNameLst>
                                          <p:attrName>style.color</p:attrName>
                                        </p:attrNameLst>
                                      </p:cBhvr>
                                      <p:by>
                                        <p:hsl h="-7200000" s="0" l="0"/>
                                      </p:by>
                                    </p:animClr>
                                    <p:animClr clrSpc="hsl" dir="cw">
                                      <p:cBhvr>
                                        <p:cTn id="19" dur="5000" fill="hold"/>
                                        <p:tgtEl>
                                          <p:spTgt spid="15"/>
                                        </p:tgtEl>
                                        <p:attrNameLst>
                                          <p:attrName>fillcolor</p:attrName>
                                        </p:attrNameLst>
                                      </p:cBhvr>
                                      <p:by>
                                        <p:hsl h="-7200000" s="0" l="0"/>
                                      </p:by>
                                    </p:animClr>
                                    <p:animClr clrSpc="hsl" dir="cw">
                                      <p:cBhvr>
                                        <p:cTn id="20" dur="5000" fill="hold"/>
                                        <p:tgtEl>
                                          <p:spTgt spid="15"/>
                                        </p:tgtEl>
                                        <p:attrNameLst>
                                          <p:attrName>stroke.color</p:attrName>
                                        </p:attrNameLst>
                                      </p:cBhvr>
                                      <p:by>
                                        <p:hsl h="-7200000" s="0" l="0"/>
                                      </p:by>
                                    </p:animClr>
                                    <p:set>
                                      <p:cBhvr>
                                        <p:cTn id="21" dur="5000" fill="hold"/>
                                        <p:tgtEl>
                                          <p:spTgt spid="15"/>
                                        </p:tgtEl>
                                        <p:attrNameLst>
                                          <p:attrName>fill.type</p:attrName>
                                        </p:attrNameLst>
                                      </p:cBhvr>
                                      <p:to>
                                        <p:strVal val="solid"/>
                                      </p:to>
                                    </p:set>
                                  </p:childTnLst>
                                </p:cTn>
                              </p:par>
                              <p:par>
                                <p:cTn id="22" presetID="22" presetClass="emph" presetSubtype="0" repeatCount="indefinite" fill="hold" grpId="0" nodeType="withEffect">
                                  <p:stCondLst>
                                    <p:cond delay="0"/>
                                  </p:stCondLst>
                                  <p:childTnLst>
                                    <p:animClr clrSpc="hsl" dir="cw">
                                      <p:cBhvr override="childStyle">
                                        <p:cTn id="23" dur="5000" fill="hold"/>
                                        <p:tgtEl>
                                          <p:spTgt spid="16"/>
                                        </p:tgtEl>
                                        <p:attrNameLst>
                                          <p:attrName>style.color</p:attrName>
                                        </p:attrNameLst>
                                      </p:cBhvr>
                                      <p:by>
                                        <p:hsl h="-7200000" s="0" l="0"/>
                                      </p:by>
                                    </p:animClr>
                                    <p:animClr clrSpc="hsl" dir="cw">
                                      <p:cBhvr>
                                        <p:cTn id="24" dur="5000" fill="hold"/>
                                        <p:tgtEl>
                                          <p:spTgt spid="16"/>
                                        </p:tgtEl>
                                        <p:attrNameLst>
                                          <p:attrName>fillcolor</p:attrName>
                                        </p:attrNameLst>
                                      </p:cBhvr>
                                      <p:by>
                                        <p:hsl h="-7200000" s="0" l="0"/>
                                      </p:by>
                                    </p:animClr>
                                    <p:animClr clrSpc="hsl" dir="cw">
                                      <p:cBhvr>
                                        <p:cTn id="25" dur="5000" fill="hold"/>
                                        <p:tgtEl>
                                          <p:spTgt spid="16"/>
                                        </p:tgtEl>
                                        <p:attrNameLst>
                                          <p:attrName>stroke.color</p:attrName>
                                        </p:attrNameLst>
                                      </p:cBhvr>
                                      <p:by>
                                        <p:hsl h="-7200000" s="0" l="0"/>
                                      </p:by>
                                    </p:animClr>
                                    <p:set>
                                      <p:cBhvr>
                                        <p:cTn id="26" dur="5000" fill="hold"/>
                                        <p:tgtEl>
                                          <p:spTgt spid="16"/>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repeatCount="indefinite"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0" fill="hold"/>
                                        <p:tgtEl>
                                          <p:spTgt spid="16"/>
                                        </p:tgtEl>
                                        <p:attrNameLst>
                                          <p:attrName>ppt_x</p:attrName>
                                        </p:attrNameLst>
                                      </p:cBhvr>
                                      <p:tavLst>
                                        <p:tav tm="0">
                                          <p:val>
                                            <p:strVal val="1+#ppt_w/2"/>
                                          </p:val>
                                        </p:tav>
                                        <p:tav tm="100000">
                                          <p:val>
                                            <p:strVal val="#ppt_x"/>
                                          </p:val>
                                        </p:tav>
                                      </p:tavLst>
                                    </p:anim>
                                    <p:anim calcmode="lin" valueType="num">
                                      <p:cBhvr additive="base">
                                        <p:cTn id="32" dur="5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mph" presetSubtype="0" repeatCount="indefinite" fill="hold" grpId="0" nodeType="clickEffect">
                                  <p:stCondLst>
                                    <p:cond delay="0"/>
                                  </p:stCondLst>
                                  <p:childTnLst>
                                    <p:animClr clrSpc="hsl" dir="cw">
                                      <p:cBhvr override="childStyle">
                                        <p:cTn id="36" dur="5000" fill="hold"/>
                                        <p:tgtEl>
                                          <p:spTgt spid="18"/>
                                        </p:tgtEl>
                                        <p:attrNameLst>
                                          <p:attrName>style.color</p:attrName>
                                        </p:attrNameLst>
                                      </p:cBhvr>
                                      <p:by>
                                        <p:hsl h="-7200000" s="0" l="0"/>
                                      </p:by>
                                    </p:animClr>
                                    <p:animClr clrSpc="hsl" dir="cw">
                                      <p:cBhvr>
                                        <p:cTn id="37" dur="5000" fill="hold"/>
                                        <p:tgtEl>
                                          <p:spTgt spid="18"/>
                                        </p:tgtEl>
                                        <p:attrNameLst>
                                          <p:attrName>fillcolor</p:attrName>
                                        </p:attrNameLst>
                                      </p:cBhvr>
                                      <p:by>
                                        <p:hsl h="-7200000" s="0" l="0"/>
                                      </p:by>
                                    </p:animClr>
                                    <p:animClr clrSpc="hsl" dir="cw">
                                      <p:cBhvr>
                                        <p:cTn id="38" dur="5000" fill="hold"/>
                                        <p:tgtEl>
                                          <p:spTgt spid="18"/>
                                        </p:tgtEl>
                                        <p:attrNameLst>
                                          <p:attrName>stroke.color</p:attrName>
                                        </p:attrNameLst>
                                      </p:cBhvr>
                                      <p:by>
                                        <p:hsl h="-7200000" s="0" l="0"/>
                                      </p:by>
                                    </p:animClr>
                                    <p:set>
                                      <p:cBhvr>
                                        <p:cTn id="39" dur="50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6" grpId="1"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2608CE6-AC24-4AD9-A75B-C674BA92991D}" type="slidenum">
              <a:rPr lang="en-US"/>
              <a:pPr/>
              <a:t>10</a:t>
            </a:fld>
            <a:endParaRPr lang="en-US"/>
          </a:p>
        </p:txBody>
      </p:sp>
      <p:pic>
        <p:nvPicPr>
          <p:cNvPr id="7199" name="Picture 7" descr="F:\20083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495800" cy="2895600"/>
          </a:xfrm>
          <a:prstGeom prst="rect">
            <a:avLst/>
          </a:prstGeom>
          <a:solidFill>
            <a:srgbClr val="FF0000"/>
          </a:solidFill>
          <a:ln w="9525">
            <a:solidFill>
              <a:srgbClr val="009900"/>
            </a:solidFill>
            <a:miter lim="800000"/>
            <a:headEnd/>
            <a:tailEnd/>
          </a:ln>
        </p:spPr>
      </p:pic>
      <p:pic>
        <p:nvPicPr>
          <p:cNvPr id="7185" name="Picture 2" descr="F:\911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5908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187" name="Picture 4" descr="F:\Grassho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25908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194" name="Picture 5" descr="F:\nod0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4648200" cy="28956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361478" name="Text Box 6"/>
          <p:cNvSpPr txBox="1">
            <a:spLocks noChangeArrowheads="1"/>
          </p:cNvSpPr>
          <p:nvPr/>
        </p:nvSpPr>
        <p:spPr bwMode="auto">
          <a:xfrm>
            <a:off x="1755870" y="2124075"/>
            <a:ext cx="6248400" cy="466725"/>
          </a:xfrm>
          <a:prstGeom prst="rect">
            <a:avLst/>
          </a:prstGeom>
          <a:solidFill>
            <a:schemeClr val="accent1"/>
          </a:solidFill>
          <a:ln w="9525">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smtClean="0">
                <a:solidFill>
                  <a:srgbClr val="0000FF"/>
                </a:solidFill>
                <a:effectLst/>
              </a:rPr>
              <a:t>Bò  :Bằng 3 đôi chân bò </a:t>
            </a:r>
            <a:endParaRPr lang="en-US" sz="2400">
              <a:solidFill>
                <a:srgbClr val="0000FF"/>
              </a:solidFill>
              <a:effectLst/>
            </a:endParaRPr>
          </a:p>
        </p:txBody>
      </p:sp>
      <p:sp>
        <p:nvSpPr>
          <p:cNvPr id="361479" name="Text Box 7"/>
          <p:cNvSpPr txBox="1">
            <a:spLocks noChangeArrowheads="1"/>
          </p:cNvSpPr>
          <p:nvPr/>
        </p:nvSpPr>
        <p:spPr bwMode="auto">
          <a:xfrm>
            <a:off x="4648200" y="5105400"/>
            <a:ext cx="4495800" cy="830997"/>
          </a:xfrm>
          <a:prstGeom prst="rect">
            <a:avLst/>
          </a:prstGeom>
          <a:solidFill>
            <a:schemeClr val="accent1"/>
          </a:solidFill>
          <a:ln w="9525">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smtClean="0">
                <a:solidFill>
                  <a:srgbClr val="0000CC"/>
                </a:solidFill>
                <a:latin typeface="Tahoma" pitchFamily="34" charset="0"/>
                <a:ea typeface="Tahoma" pitchFamily="34" charset="0"/>
                <a:cs typeface="Tahoma" pitchFamily="34" charset="0"/>
              </a:rPr>
              <a:t>Nhảy :bằng đôi chân sau (càng)</a:t>
            </a:r>
            <a:endParaRPr lang="en-US" sz="2400">
              <a:solidFill>
                <a:srgbClr val="0000CC"/>
              </a:solidFill>
              <a:effectLst/>
              <a:latin typeface="Tahoma" pitchFamily="34" charset="0"/>
              <a:ea typeface="Tahoma" pitchFamily="34" charset="0"/>
              <a:cs typeface="Tahoma" pitchFamily="34" charset="0"/>
            </a:endParaRPr>
          </a:p>
        </p:txBody>
      </p:sp>
      <p:sp>
        <p:nvSpPr>
          <p:cNvPr id="361480" name="Text Box 8"/>
          <p:cNvSpPr txBox="1">
            <a:spLocks noChangeArrowheads="1"/>
          </p:cNvSpPr>
          <p:nvPr/>
        </p:nvSpPr>
        <p:spPr bwMode="auto">
          <a:xfrm>
            <a:off x="304800" y="5181600"/>
            <a:ext cx="4114800" cy="466725"/>
          </a:xfrm>
          <a:prstGeom prst="rect">
            <a:avLst/>
          </a:prstGeom>
          <a:solidFill>
            <a:schemeClr val="accent1"/>
          </a:solidFill>
          <a:ln w="9525">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smtClean="0">
                <a:solidFill>
                  <a:srgbClr val="0000CC"/>
                </a:solidFill>
                <a:latin typeface="Tahoma" pitchFamily="34" charset="0"/>
                <a:ea typeface="Tahoma" pitchFamily="34" charset="0"/>
                <a:cs typeface="Tahoma" pitchFamily="34" charset="0"/>
              </a:rPr>
              <a:t>Bay : bằng 2 đôi cánh</a:t>
            </a:r>
            <a:endParaRPr lang="en-US" sz="2400">
              <a:solidFill>
                <a:srgbClr val="0000CC"/>
              </a:solidFill>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8069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61478"/>
                                        </p:tgtEl>
                                        <p:attrNameLst>
                                          <p:attrName>style.visibility</p:attrName>
                                        </p:attrNameLst>
                                      </p:cBhvr>
                                      <p:to>
                                        <p:strVal val="visible"/>
                                      </p:to>
                                    </p:set>
                                    <p:animEffect transition="in" filter="fade">
                                      <p:cBhvr>
                                        <p:cTn id="7" dur="770" decel="100000"/>
                                        <p:tgtEl>
                                          <p:spTgt spid="361478"/>
                                        </p:tgtEl>
                                      </p:cBhvr>
                                    </p:animEffect>
                                    <p:animScale>
                                      <p:cBhvr>
                                        <p:cTn id="8" dur="770" decel="100000"/>
                                        <p:tgtEl>
                                          <p:spTgt spid="361478"/>
                                        </p:tgtEl>
                                      </p:cBhvr>
                                      <p:from x="10000" y="10000"/>
                                      <p:to x="200000" y="450000"/>
                                    </p:animScale>
                                    <p:animScale>
                                      <p:cBhvr>
                                        <p:cTn id="9" dur="1230" accel="100000" fill="hold">
                                          <p:stCondLst>
                                            <p:cond delay="770"/>
                                          </p:stCondLst>
                                        </p:cTn>
                                        <p:tgtEl>
                                          <p:spTgt spid="361478"/>
                                        </p:tgtEl>
                                      </p:cBhvr>
                                      <p:from x="200000" y="450000"/>
                                      <p:to x="100000" y="100000"/>
                                    </p:animScale>
                                    <p:set>
                                      <p:cBhvr>
                                        <p:cTn id="10" dur="770" fill="hold"/>
                                        <p:tgtEl>
                                          <p:spTgt spid="361478"/>
                                        </p:tgtEl>
                                        <p:attrNameLst>
                                          <p:attrName>ppt_x</p:attrName>
                                        </p:attrNameLst>
                                      </p:cBhvr>
                                      <p:to>
                                        <p:strVal val="(0.5)"/>
                                      </p:to>
                                    </p:set>
                                    <p:anim from="(0.5)" to="(#ppt_x)" calcmode="lin" valueType="num">
                                      <p:cBhvr>
                                        <p:cTn id="11" dur="1230" accel="100000" fill="hold">
                                          <p:stCondLst>
                                            <p:cond delay="770"/>
                                          </p:stCondLst>
                                        </p:cTn>
                                        <p:tgtEl>
                                          <p:spTgt spid="361478"/>
                                        </p:tgtEl>
                                        <p:attrNameLst>
                                          <p:attrName>ppt_x</p:attrName>
                                        </p:attrNameLst>
                                      </p:cBhvr>
                                    </p:anim>
                                    <p:set>
                                      <p:cBhvr>
                                        <p:cTn id="12" dur="770" fill="hold"/>
                                        <p:tgtEl>
                                          <p:spTgt spid="361478"/>
                                        </p:tgtEl>
                                        <p:attrNameLst>
                                          <p:attrName>ppt_y</p:attrName>
                                        </p:attrNameLst>
                                      </p:cBhvr>
                                      <p:to>
                                        <p:strVal val="(#ppt_y+0.4)"/>
                                      </p:to>
                                    </p:set>
                                    <p:anim from="(#ppt_y+0.4)" to="(#ppt_y)" calcmode="lin" valueType="num">
                                      <p:cBhvr>
                                        <p:cTn id="13" dur="1230" accel="100000" fill="hold">
                                          <p:stCondLst>
                                            <p:cond delay="770"/>
                                          </p:stCondLst>
                                        </p:cTn>
                                        <p:tgtEl>
                                          <p:spTgt spid="3614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61479"/>
                                        </p:tgtEl>
                                        <p:attrNameLst>
                                          <p:attrName>style.visibility</p:attrName>
                                        </p:attrNameLst>
                                      </p:cBhvr>
                                      <p:to>
                                        <p:strVal val="visible"/>
                                      </p:to>
                                    </p:set>
                                    <p:animEffect transition="in" filter="wipe(down)">
                                      <p:cBhvr>
                                        <p:cTn id="18" dur="580">
                                          <p:stCondLst>
                                            <p:cond delay="0"/>
                                          </p:stCondLst>
                                        </p:cTn>
                                        <p:tgtEl>
                                          <p:spTgt spid="361479"/>
                                        </p:tgtEl>
                                      </p:cBhvr>
                                    </p:animEffect>
                                    <p:anim calcmode="lin" valueType="num">
                                      <p:cBhvr>
                                        <p:cTn id="19" dur="1822" tmFilter="0,0; 0.14,0.36; 0.43,0.73; 0.71,0.91; 1.0,1.0">
                                          <p:stCondLst>
                                            <p:cond delay="0"/>
                                          </p:stCondLst>
                                        </p:cTn>
                                        <p:tgtEl>
                                          <p:spTgt spid="36147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6147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6147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6147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61479"/>
                                        </p:tgtEl>
                                        <p:attrNameLst>
                                          <p:attrName>ppt_y</p:attrName>
                                        </p:attrNameLst>
                                      </p:cBhvr>
                                      <p:tavLst>
                                        <p:tav tm="0" fmla="#ppt_y-sin(pi*$)/81">
                                          <p:val>
                                            <p:fltVal val="0"/>
                                          </p:val>
                                        </p:tav>
                                        <p:tav tm="100000">
                                          <p:val>
                                            <p:fltVal val="1"/>
                                          </p:val>
                                        </p:tav>
                                      </p:tavLst>
                                    </p:anim>
                                    <p:animScale>
                                      <p:cBhvr>
                                        <p:cTn id="24" dur="26">
                                          <p:stCondLst>
                                            <p:cond delay="650"/>
                                          </p:stCondLst>
                                        </p:cTn>
                                        <p:tgtEl>
                                          <p:spTgt spid="361479"/>
                                        </p:tgtEl>
                                      </p:cBhvr>
                                      <p:to x="100000" y="60000"/>
                                    </p:animScale>
                                    <p:animScale>
                                      <p:cBhvr>
                                        <p:cTn id="25" dur="166" decel="50000">
                                          <p:stCondLst>
                                            <p:cond delay="676"/>
                                          </p:stCondLst>
                                        </p:cTn>
                                        <p:tgtEl>
                                          <p:spTgt spid="361479"/>
                                        </p:tgtEl>
                                      </p:cBhvr>
                                      <p:to x="100000" y="100000"/>
                                    </p:animScale>
                                    <p:animScale>
                                      <p:cBhvr>
                                        <p:cTn id="26" dur="26">
                                          <p:stCondLst>
                                            <p:cond delay="1312"/>
                                          </p:stCondLst>
                                        </p:cTn>
                                        <p:tgtEl>
                                          <p:spTgt spid="361479"/>
                                        </p:tgtEl>
                                      </p:cBhvr>
                                      <p:to x="100000" y="80000"/>
                                    </p:animScale>
                                    <p:animScale>
                                      <p:cBhvr>
                                        <p:cTn id="27" dur="166" decel="50000">
                                          <p:stCondLst>
                                            <p:cond delay="1338"/>
                                          </p:stCondLst>
                                        </p:cTn>
                                        <p:tgtEl>
                                          <p:spTgt spid="361479"/>
                                        </p:tgtEl>
                                      </p:cBhvr>
                                      <p:to x="100000" y="100000"/>
                                    </p:animScale>
                                    <p:animScale>
                                      <p:cBhvr>
                                        <p:cTn id="28" dur="26">
                                          <p:stCondLst>
                                            <p:cond delay="1642"/>
                                          </p:stCondLst>
                                        </p:cTn>
                                        <p:tgtEl>
                                          <p:spTgt spid="361479"/>
                                        </p:tgtEl>
                                      </p:cBhvr>
                                      <p:to x="100000" y="90000"/>
                                    </p:animScale>
                                    <p:animScale>
                                      <p:cBhvr>
                                        <p:cTn id="29" dur="166" decel="50000">
                                          <p:stCondLst>
                                            <p:cond delay="1668"/>
                                          </p:stCondLst>
                                        </p:cTn>
                                        <p:tgtEl>
                                          <p:spTgt spid="361479"/>
                                        </p:tgtEl>
                                      </p:cBhvr>
                                      <p:to x="100000" y="100000"/>
                                    </p:animScale>
                                    <p:animScale>
                                      <p:cBhvr>
                                        <p:cTn id="30" dur="26">
                                          <p:stCondLst>
                                            <p:cond delay="1808"/>
                                          </p:stCondLst>
                                        </p:cTn>
                                        <p:tgtEl>
                                          <p:spTgt spid="361479"/>
                                        </p:tgtEl>
                                      </p:cBhvr>
                                      <p:to x="100000" y="95000"/>
                                    </p:animScale>
                                    <p:animScale>
                                      <p:cBhvr>
                                        <p:cTn id="31" dur="166" decel="50000">
                                          <p:stCondLst>
                                            <p:cond delay="1834"/>
                                          </p:stCondLst>
                                        </p:cTn>
                                        <p:tgtEl>
                                          <p:spTgt spid="361479"/>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361480"/>
                                        </p:tgtEl>
                                        <p:attrNameLst>
                                          <p:attrName>style.visibility</p:attrName>
                                        </p:attrNameLst>
                                      </p:cBhvr>
                                      <p:to>
                                        <p:strVal val="visible"/>
                                      </p:to>
                                    </p:set>
                                    <p:animEffect transition="in" filter="wipe(down)">
                                      <p:cBhvr>
                                        <p:cTn id="36" dur="580">
                                          <p:stCondLst>
                                            <p:cond delay="0"/>
                                          </p:stCondLst>
                                        </p:cTn>
                                        <p:tgtEl>
                                          <p:spTgt spid="361480"/>
                                        </p:tgtEl>
                                      </p:cBhvr>
                                    </p:animEffect>
                                    <p:anim calcmode="lin" valueType="num">
                                      <p:cBhvr>
                                        <p:cTn id="37" dur="1822" tmFilter="0,0; 0.14,0.36; 0.43,0.73; 0.71,0.91; 1.0,1.0">
                                          <p:stCondLst>
                                            <p:cond delay="0"/>
                                          </p:stCondLst>
                                        </p:cTn>
                                        <p:tgtEl>
                                          <p:spTgt spid="36148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6148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6148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6148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61480"/>
                                        </p:tgtEl>
                                        <p:attrNameLst>
                                          <p:attrName>ppt_y</p:attrName>
                                        </p:attrNameLst>
                                      </p:cBhvr>
                                      <p:tavLst>
                                        <p:tav tm="0" fmla="#ppt_y-sin(pi*$)/81">
                                          <p:val>
                                            <p:fltVal val="0"/>
                                          </p:val>
                                        </p:tav>
                                        <p:tav tm="100000">
                                          <p:val>
                                            <p:fltVal val="1"/>
                                          </p:val>
                                        </p:tav>
                                      </p:tavLst>
                                    </p:anim>
                                    <p:animScale>
                                      <p:cBhvr>
                                        <p:cTn id="42" dur="26">
                                          <p:stCondLst>
                                            <p:cond delay="650"/>
                                          </p:stCondLst>
                                        </p:cTn>
                                        <p:tgtEl>
                                          <p:spTgt spid="361480"/>
                                        </p:tgtEl>
                                      </p:cBhvr>
                                      <p:to x="100000" y="60000"/>
                                    </p:animScale>
                                    <p:animScale>
                                      <p:cBhvr>
                                        <p:cTn id="43" dur="166" decel="50000">
                                          <p:stCondLst>
                                            <p:cond delay="676"/>
                                          </p:stCondLst>
                                        </p:cTn>
                                        <p:tgtEl>
                                          <p:spTgt spid="361480"/>
                                        </p:tgtEl>
                                      </p:cBhvr>
                                      <p:to x="100000" y="100000"/>
                                    </p:animScale>
                                    <p:animScale>
                                      <p:cBhvr>
                                        <p:cTn id="44" dur="26">
                                          <p:stCondLst>
                                            <p:cond delay="1312"/>
                                          </p:stCondLst>
                                        </p:cTn>
                                        <p:tgtEl>
                                          <p:spTgt spid="361480"/>
                                        </p:tgtEl>
                                      </p:cBhvr>
                                      <p:to x="100000" y="80000"/>
                                    </p:animScale>
                                    <p:animScale>
                                      <p:cBhvr>
                                        <p:cTn id="45" dur="166" decel="50000">
                                          <p:stCondLst>
                                            <p:cond delay="1338"/>
                                          </p:stCondLst>
                                        </p:cTn>
                                        <p:tgtEl>
                                          <p:spTgt spid="361480"/>
                                        </p:tgtEl>
                                      </p:cBhvr>
                                      <p:to x="100000" y="100000"/>
                                    </p:animScale>
                                    <p:animScale>
                                      <p:cBhvr>
                                        <p:cTn id="46" dur="26">
                                          <p:stCondLst>
                                            <p:cond delay="1642"/>
                                          </p:stCondLst>
                                        </p:cTn>
                                        <p:tgtEl>
                                          <p:spTgt spid="361480"/>
                                        </p:tgtEl>
                                      </p:cBhvr>
                                      <p:to x="100000" y="90000"/>
                                    </p:animScale>
                                    <p:animScale>
                                      <p:cBhvr>
                                        <p:cTn id="47" dur="166" decel="50000">
                                          <p:stCondLst>
                                            <p:cond delay="1668"/>
                                          </p:stCondLst>
                                        </p:cTn>
                                        <p:tgtEl>
                                          <p:spTgt spid="361480"/>
                                        </p:tgtEl>
                                      </p:cBhvr>
                                      <p:to x="100000" y="100000"/>
                                    </p:animScale>
                                    <p:animScale>
                                      <p:cBhvr>
                                        <p:cTn id="48" dur="26">
                                          <p:stCondLst>
                                            <p:cond delay="1808"/>
                                          </p:stCondLst>
                                        </p:cTn>
                                        <p:tgtEl>
                                          <p:spTgt spid="361480"/>
                                        </p:tgtEl>
                                      </p:cBhvr>
                                      <p:to x="100000" y="95000"/>
                                    </p:animScale>
                                    <p:animScale>
                                      <p:cBhvr>
                                        <p:cTn id="49" dur="166" decel="50000">
                                          <p:stCondLst>
                                            <p:cond delay="1834"/>
                                          </p:stCondLst>
                                        </p:cTn>
                                        <p:tgtEl>
                                          <p:spTgt spid="3614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animBg="1"/>
      <p:bldP spid="361479" grpId="0" animBg="1"/>
      <p:bldP spid="3614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58271" y="1174606"/>
            <a:ext cx="76200" cy="5640387"/>
          </a:xfrm>
          <a:prstGeom prst="line">
            <a:avLst/>
          </a:prstGeom>
        </p:spPr>
        <p:style>
          <a:lnRef idx="3">
            <a:schemeClr val="dk1"/>
          </a:lnRef>
          <a:fillRef idx="0">
            <a:schemeClr val="dk1"/>
          </a:fillRef>
          <a:effectRef idx="2">
            <a:schemeClr val="dk1"/>
          </a:effectRef>
          <a:fontRef idx="minor">
            <a:schemeClr val="tx1"/>
          </a:fontRef>
        </p:style>
      </p:cxnSp>
      <p:pic>
        <p:nvPicPr>
          <p:cNvPr id="10" name="Picture 9" descr="bọ ng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4" y="774910"/>
            <a:ext cx="271303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kiến vàng"/>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2736211" y="757754"/>
            <a:ext cx="28273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ọ h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4" y="3645024"/>
            <a:ext cx="2606676"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châu chấu trưởng thành"/>
          <p:cNvPicPr>
            <a:picLocks noChangeAspect="1" noChangeArrowheads="1"/>
          </p:cNvPicPr>
          <p:nvPr/>
        </p:nvPicPr>
        <p:blipFill>
          <a:blip r:embed="rId6">
            <a:lum bright="36000"/>
            <a:extLst>
              <a:ext uri="{28A0092B-C50C-407E-A947-70E740481C1C}">
                <a14:useLocalDpi xmlns:a14="http://schemas.microsoft.com/office/drawing/2010/main" val="0"/>
              </a:ext>
            </a:extLst>
          </a:blip>
          <a:srcRect/>
          <a:stretch>
            <a:fillRect/>
          </a:stretch>
        </p:blipFill>
        <p:spPr bwMode="auto">
          <a:xfrm>
            <a:off x="2754312" y="3609319"/>
            <a:ext cx="28273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2"/>
          <p:cNvSpPr>
            <a:spLocks noChangeArrowheads="1"/>
          </p:cNvSpPr>
          <p:nvPr/>
        </p:nvSpPr>
        <p:spPr bwMode="auto">
          <a:xfrm>
            <a:off x="5634471" y="1127125"/>
            <a:ext cx="350952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smtClean="0">
                <a:solidFill>
                  <a:srgbClr val="C00000"/>
                </a:solidFill>
                <a:latin typeface="Tahoma" pitchFamily="34" charset="0"/>
                <a:cs typeface="Tahoma" pitchFamily="34" charset="0"/>
              </a:rPr>
              <a:t>So với các loài sâu bọ khác :bọ ngực,cánh cam,bọ hung … Khả </a:t>
            </a:r>
            <a:r>
              <a:rPr lang="en-US" sz="2000" b="0">
                <a:solidFill>
                  <a:srgbClr val="C00000"/>
                </a:solidFill>
                <a:latin typeface="Tahoma" pitchFamily="34" charset="0"/>
                <a:cs typeface="Tahoma" pitchFamily="34" charset="0"/>
              </a:rPr>
              <a:t>năng di chuyển của châu chấu có linh hoạt hơn không?  Tại sao?</a:t>
            </a:r>
          </a:p>
        </p:txBody>
      </p:sp>
      <p:sp>
        <p:nvSpPr>
          <p:cNvPr id="13325" name="Rectangle 15"/>
          <p:cNvSpPr>
            <a:spLocks noChangeArrowheads="1"/>
          </p:cNvSpPr>
          <p:nvPr/>
        </p:nvSpPr>
        <p:spPr bwMode="auto">
          <a:xfrm>
            <a:off x="5940152" y="2696784"/>
            <a:ext cx="32038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a:latin typeface="Tahoma" pitchFamily="34" charset="0"/>
                <a:cs typeface="Tahoma" pitchFamily="34" charset="0"/>
              </a:rPr>
              <a:t>Khả năng di chuyển của châu chấu linh hoạt hơn. Vì châu chấu có đôi càng sau dài khỏe nên có thể bật nhảy xa hơn và trong quá trình bật nhảy châu chấu có thể cất cánh bay.</a:t>
            </a:r>
          </a:p>
        </p:txBody>
      </p:sp>
    </p:spTree>
    <p:extLst>
      <p:ext uri="{BB962C8B-B14F-4D97-AF65-F5344CB8AC3E}">
        <p14:creationId xmlns:p14="http://schemas.microsoft.com/office/powerpoint/2010/main" val="2545980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wipe(down)">
                                      <p:cBhvr>
                                        <p:cTn id="22" dur="500"/>
                                        <p:tgtEl>
                                          <p:spTgt spid="13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animEffect transition="in" filter="wipe(down)">
                                      <p:cBhvr>
                                        <p:cTn id="27"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9" name="TextBox 11"/>
          <p:cNvSpPr txBox="1">
            <a:spLocks noChangeArrowheads="1"/>
          </p:cNvSpPr>
          <p:nvPr/>
        </p:nvSpPr>
        <p:spPr bwMode="auto">
          <a:xfrm>
            <a:off x="138971" y="1682114"/>
            <a:ext cx="3136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r"/>
            <a:r>
              <a:rPr lang="en-US" b="0" u="sng" smtClean="0">
                <a:solidFill>
                  <a:srgbClr val="3116FC"/>
                </a:solidFill>
                <a:latin typeface="Tahoma" pitchFamily="34" charset="0"/>
                <a:cs typeface="Tahoma" pitchFamily="34" charset="0"/>
              </a:rPr>
              <a:t>1.Cấu </a:t>
            </a:r>
            <a:r>
              <a:rPr lang="en-US" b="0" u="sng">
                <a:solidFill>
                  <a:srgbClr val="3116FC"/>
                </a:solidFill>
                <a:latin typeface="Tahoma" pitchFamily="34" charset="0"/>
                <a:cs typeface="Tahoma" pitchFamily="34" charset="0"/>
              </a:rPr>
              <a:t>tạo ngoài:</a:t>
            </a:r>
          </a:p>
        </p:txBody>
      </p:sp>
      <p:sp>
        <p:nvSpPr>
          <p:cNvPr id="7" name="TextBox 1"/>
          <p:cNvSpPr txBox="1">
            <a:spLocks noChangeArrowheads="1"/>
          </p:cNvSpPr>
          <p:nvPr/>
        </p:nvSpPr>
        <p:spPr bwMode="auto">
          <a:xfrm>
            <a:off x="512762" y="4509120"/>
            <a:ext cx="4646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2.Di </a:t>
            </a:r>
            <a:r>
              <a:rPr lang="en-US" b="0" u="sng">
                <a:solidFill>
                  <a:srgbClr val="3116FC"/>
                </a:solidFill>
                <a:latin typeface="Tahoma" pitchFamily="34" charset="0"/>
                <a:cs typeface="Tahoma" pitchFamily="34" charset="0"/>
              </a:rPr>
              <a:t>chuyển.</a:t>
            </a:r>
          </a:p>
        </p:txBody>
      </p:sp>
      <p:sp>
        <p:nvSpPr>
          <p:cNvPr id="12" name="Rectangle 10"/>
          <p:cNvSpPr>
            <a:spLocks noChangeArrowheads="1"/>
          </p:cNvSpPr>
          <p:nvPr/>
        </p:nvSpPr>
        <p:spPr bwMode="auto">
          <a:xfrm>
            <a:off x="914450" y="2351088"/>
            <a:ext cx="5027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0">
                <a:solidFill>
                  <a:srgbClr val="3116FC"/>
                </a:solidFill>
                <a:latin typeface="Tahoma" pitchFamily="34" charset="0"/>
                <a:cs typeface="Tahoma" pitchFamily="34" charset="0"/>
              </a:rPr>
              <a:t>Cơ thể gồm 3 phần:</a:t>
            </a:r>
          </a:p>
          <a:p>
            <a:pPr eaLnBrk="1" hangingPunct="1">
              <a:buFont typeface="Wingdings" pitchFamily="2" charset="2"/>
              <a:buNone/>
            </a:pPr>
            <a:r>
              <a:rPr lang="en-US" sz="2400" b="0">
                <a:solidFill>
                  <a:srgbClr val="3116FC"/>
                </a:solidFill>
                <a:latin typeface="Tahoma" pitchFamily="34" charset="0"/>
                <a:cs typeface="Tahoma" pitchFamily="34" charset="0"/>
              </a:rPr>
              <a:t>     + Đầu: Râu, mắt kép, cơ quan miệng.</a:t>
            </a:r>
          </a:p>
          <a:p>
            <a:pPr eaLnBrk="1" hangingPunct="1">
              <a:buFont typeface="Wingdings" pitchFamily="2" charset="2"/>
              <a:buNone/>
            </a:pPr>
            <a:r>
              <a:rPr lang="en-US" sz="2400" b="0">
                <a:solidFill>
                  <a:srgbClr val="3116FC"/>
                </a:solidFill>
                <a:latin typeface="Tahoma" pitchFamily="34" charset="0"/>
                <a:cs typeface="Tahoma" pitchFamily="34" charset="0"/>
              </a:rPr>
              <a:t>     + Ngực: 3 đôi chân, 2 đôi cánh.</a:t>
            </a:r>
          </a:p>
          <a:p>
            <a:pPr eaLnBrk="1" hangingPunct="1">
              <a:buFont typeface="Wingdings" pitchFamily="2" charset="2"/>
              <a:buNone/>
            </a:pPr>
            <a:r>
              <a:rPr lang="en-US" sz="2400" b="0">
                <a:solidFill>
                  <a:srgbClr val="3116FC"/>
                </a:solidFill>
                <a:latin typeface="Tahoma" pitchFamily="34" charset="0"/>
                <a:cs typeface="Tahoma" pitchFamily="34" charset="0"/>
              </a:rPr>
              <a:t>     + Bụng: Nhiều đốt, mỗi đốt có 1 đôi lỗ thở.</a:t>
            </a:r>
          </a:p>
        </p:txBody>
      </p:sp>
      <p:sp>
        <p:nvSpPr>
          <p:cNvPr id="13" name="TextBox 7"/>
          <p:cNvSpPr txBox="1">
            <a:spLocks noChangeArrowheads="1"/>
          </p:cNvSpPr>
          <p:nvPr/>
        </p:nvSpPr>
        <p:spPr bwMode="auto">
          <a:xfrm>
            <a:off x="512762" y="4887391"/>
            <a:ext cx="5139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400" b="0" smtClean="0">
                <a:latin typeface="Tahoma" pitchFamily="34" charset="0"/>
                <a:cs typeface="Tahoma" pitchFamily="34" charset="0"/>
              </a:rPr>
              <a:t>    </a:t>
            </a:r>
            <a:r>
              <a:rPr lang="en-US" sz="2400" b="0" smtClean="0">
                <a:solidFill>
                  <a:srgbClr val="3116FC"/>
                </a:solidFill>
                <a:latin typeface="Tahoma" pitchFamily="34" charset="0"/>
                <a:cs typeface="Tahoma" pitchFamily="34" charset="0"/>
              </a:rPr>
              <a:t>Châu </a:t>
            </a:r>
            <a:r>
              <a:rPr lang="en-US" sz="2400" b="0">
                <a:solidFill>
                  <a:srgbClr val="3116FC"/>
                </a:solidFill>
                <a:latin typeface="Tahoma" pitchFamily="34" charset="0"/>
                <a:cs typeface="Tahoma" pitchFamily="34" charset="0"/>
              </a:rPr>
              <a:t>chấu có 3 hình thức di chuyển: bò, nhảy, bay.</a:t>
            </a:r>
          </a:p>
        </p:txBody>
      </p:sp>
    </p:spTree>
    <p:extLst>
      <p:ext uri="{BB962C8B-B14F-4D97-AF65-F5344CB8AC3E}">
        <p14:creationId xmlns:p14="http://schemas.microsoft.com/office/powerpoint/2010/main" val="26685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Rectangle 1"/>
          <p:cNvSpPr>
            <a:spLocks noChangeArrowheads="1"/>
          </p:cNvSpPr>
          <p:nvPr/>
        </p:nvSpPr>
        <p:spPr bwMode="auto">
          <a:xfrm>
            <a:off x="971600" y="1123950"/>
            <a:ext cx="74168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800" b="0">
                <a:solidFill>
                  <a:srgbClr val="3116FC"/>
                </a:solidFill>
                <a:latin typeface="Tahoma" pitchFamily="34" charset="0"/>
                <a:cs typeface="Tahoma" pitchFamily="34" charset="0"/>
              </a:rPr>
              <a:t>Nhiều loài sâu bọ biết nhảy, nhưng bước nhảy xa còn tùy loài: Bọ chét đất ( 22,5 cm), ve sầu ( 30,5cm), châu chấu non (51 cm), châu chấu trưởng thành (76 cm). Như vậy châu </a:t>
            </a:r>
            <a:r>
              <a:rPr lang="en-US" sz="2800">
                <a:solidFill>
                  <a:srgbClr val="3116FC"/>
                </a:solidFill>
              </a:rPr>
              <a:t>chấu</a:t>
            </a:r>
            <a:r>
              <a:rPr lang="en-US" sz="2800" b="0">
                <a:solidFill>
                  <a:srgbClr val="3116FC"/>
                </a:solidFill>
                <a:latin typeface="Tahoma" pitchFamily="34" charset="0"/>
                <a:cs typeface="Tahoma" pitchFamily="34" charset="0"/>
              </a:rPr>
              <a:t> đạt quán quân về nhảy xa trong thế giới sâu bọ.</a:t>
            </a:r>
          </a:p>
        </p:txBody>
      </p:sp>
      <p:sp>
        <p:nvSpPr>
          <p:cNvPr id="14" name="TextBox 1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FF0000"/>
                </a:solidFill>
                <a:latin typeface="Times New Roman" pitchFamily="18" charset="0"/>
                <a:cs typeface="Times New Roman" pitchFamily="18" charset="0"/>
              </a:rPr>
              <a:t>EM CÓ BIẾT </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58992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10" name="TextBox 11"/>
          <p:cNvSpPr txBox="1">
            <a:spLocks noChangeArrowheads="1"/>
          </p:cNvSpPr>
          <p:nvPr/>
        </p:nvSpPr>
        <p:spPr bwMode="auto">
          <a:xfrm>
            <a:off x="76200" y="1649413"/>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II. Cấu tạo trong:</a:t>
            </a:r>
          </a:p>
        </p:txBody>
      </p:sp>
      <p:pic>
        <p:nvPicPr>
          <p:cNvPr id="6" name="Picture 14" descr="Cau tao t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9413"/>
            <a:ext cx="4362050" cy="2597770"/>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29"/>
          <p:cNvSpPr>
            <a:spLocks noChangeArrowheads="1"/>
          </p:cNvSpPr>
          <p:nvPr/>
        </p:nvSpPr>
        <p:spPr bwMode="auto">
          <a:xfrm>
            <a:off x="355041" y="2348880"/>
            <a:ext cx="3429000" cy="2667000"/>
          </a:xfrm>
          <a:prstGeom prst="wedgeRoundRectCallout">
            <a:avLst>
              <a:gd name="adj1" fmla="val 74074"/>
              <a:gd name="adj2" fmla="val -32083"/>
              <a:gd name="adj3" fmla="val 16667"/>
            </a:avLst>
          </a:prstGeom>
          <a:solidFill>
            <a:schemeClr val="accent1"/>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accent1">
                    <a:lumMod val="20000"/>
                    <a:lumOff val="80000"/>
                  </a:schemeClr>
                </a:solidFill>
                <a:latin typeface="Tahoma" pitchFamily="34" charset="0"/>
                <a:ea typeface="Tahoma" pitchFamily="34" charset="0"/>
                <a:cs typeface="Tahoma" pitchFamily="34" charset="0"/>
              </a:rPr>
              <a:t>Kể tên những hệ cơ quan có ở châu chấu? </a:t>
            </a:r>
            <a:endParaRPr lang="en-US" sz="2800" b="1" i="1">
              <a:solidFill>
                <a:schemeClr val="bg2"/>
              </a:solidFill>
              <a:latin typeface="Tahoma" pitchFamily="34" charset="0"/>
              <a:ea typeface="Tahoma" pitchFamily="34" charset="0"/>
              <a:cs typeface="Tahoma" pitchFamily="34" charset="0"/>
            </a:endParaRPr>
          </a:p>
        </p:txBody>
      </p:sp>
      <p:pic>
        <p:nvPicPr>
          <p:cNvPr id="9" name="Picture 5" descr="F:\Ong k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06067"/>
            <a:ext cx="4524575" cy="2457033"/>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2400" y="152400"/>
            <a:ext cx="8839200" cy="655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2800">
              <a:solidFill>
                <a:srgbClr val="FF0000"/>
              </a:solidFill>
              <a:latin typeface="Times New Roman" pitchFamily="18" charset="0"/>
              <a:cs typeface="Arial" charset="0"/>
            </a:endParaRPr>
          </a:p>
        </p:txBody>
      </p:sp>
      <p:graphicFrame>
        <p:nvGraphicFramePr>
          <p:cNvPr id="72708" name="Group 4"/>
          <p:cNvGraphicFramePr>
            <a:graphicFrameLocks noGrp="1"/>
          </p:cNvGraphicFramePr>
          <p:nvPr>
            <p:ph/>
          </p:nvPr>
        </p:nvGraphicFramePr>
        <p:xfrm>
          <a:off x="533400" y="762000"/>
          <a:ext cx="8229600" cy="3398836"/>
        </p:xfrm>
        <a:graphic>
          <a:graphicData uri="http://schemas.openxmlformats.org/drawingml/2006/table">
            <a:tbl>
              <a:tblPr/>
              <a:tblGrid>
                <a:gridCol w="2057400"/>
                <a:gridCol w="6172200"/>
              </a:tblGrid>
              <a:tr h="3962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D60093"/>
                          </a:solidFill>
                          <a:effectLst/>
                          <a:latin typeface="Times New Roman" pitchFamily="18" charset="0"/>
                        </a:rPr>
                        <a:t>HỆ CƠ QUAN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D60093"/>
                          </a:solidFill>
                          <a:effectLst/>
                          <a:latin typeface="Times New Roman" pitchFamily="18" charset="0"/>
                        </a:rPr>
                        <a:t>ĐẶC ĐIỂM CẤU TẠO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3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Hệ tiêu hoá</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Hệ bài tiết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Hệ hô hấp</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6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Hệ tuần hoàn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Hệ thần kinh</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31" name="Text Box 27"/>
          <p:cNvSpPr txBox="1">
            <a:spLocks noChangeArrowheads="1"/>
          </p:cNvSpPr>
          <p:nvPr/>
        </p:nvSpPr>
        <p:spPr bwMode="auto">
          <a:xfrm>
            <a:off x="2590800" y="1201738"/>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000">
                <a:solidFill>
                  <a:srgbClr val="000066"/>
                </a:solidFill>
                <a:latin typeface="Times New Roman" pitchFamily="18" charset="0"/>
                <a:cs typeface="Times New Roman" pitchFamily="18" charset="0"/>
              </a:rPr>
              <a:t>Miệng </a:t>
            </a:r>
            <a:r>
              <a:rPr lang="en-US" sz="2000">
                <a:solidFill>
                  <a:srgbClr val="000066"/>
                </a:solidFill>
                <a:latin typeface="Times New Roman" pitchFamily="18" charset="0"/>
                <a:cs typeface="Times New Roman" pitchFamily="18" charset="0"/>
                <a:sym typeface="Wingdings" pitchFamily="2" charset="2"/>
              </a:rPr>
              <a:t> hầu  diều  dạ dày  ruột tịt  ruột sau  trực tràng  hậu môn </a:t>
            </a:r>
            <a:endParaRPr lang="en-US" sz="2000">
              <a:solidFill>
                <a:srgbClr val="000066"/>
              </a:solidFill>
              <a:latin typeface="Times New Roman" pitchFamily="18" charset="0"/>
              <a:cs typeface="Times New Roman" pitchFamily="18" charset="0"/>
            </a:endParaRPr>
          </a:p>
        </p:txBody>
      </p:sp>
      <p:sp>
        <p:nvSpPr>
          <p:cNvPr id="16411" name="Text Box 31"/>
          <p:cNvSpPr txBox="1">
            <a:spLocks noChangeArrowheads="1"/>
          </p:cNvSpPr>
          <p:nvPr/>
        </p:nvSpPr>
        <p:spPr bwMode="auto">
          <a:xfrm>
            <a:off x="2743200" y="3733800"/>
            <a:ext cx="579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60000"/>
              </a:lnSpc>
              <a:spcBef>
                <a:spcPct val="50000"/>
              </a:spcBef>
            </a:pPr>
            <a:endParaRPr lang="vi-VN" sz="2000">
              <a:solidFill>
                <a:srgbClr val="000066"/>
              </a:solidFill>
              <a:latin typeface="Times New Roman" pitchFamily="18" charset="0"/>
              <a:cs typeface="Times New Roman" pitchFamily="18" charset="0"/>
            </a:endParaRPr>
          </a:p>
        </p:txBody>
      </p:sp>
      <p:sp>
        <p:nvSpPr>
          <p:cNvPr id="72738" name="Text Box 34"/>
          <p:cNvSpPr txBox="1">
            <a:spLocks noChangeArrowheads="1"/>
          </p:cNvSpPr>
          <p:nvPr/>
        </p:nvSpPr>
        <p:spPr bwMode="auto">
          <a:xfrm>
            <a:off x="2667000" y="121920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000">
                <a:solidFill>
                  <a:srgbClr val="000066"/>
                </a:solidFill>
                <a:latin typeface="Times New Roman" pitchFamily="18" charset="0"/>
                <a:cs typeface="Times New Roman" pitchFamily="18" charset="0"/>
              </a:rPr>
              <a:t>Miệng </a:t>
            </a:r>
            <a:r>
              <a:rPr lang="en-US" sz="2000">
                <a:solidFill>
                  <a:srgbClr val="000066"/>
                </a:solidFill>
                <a:latin typeface="Times New Roman" pitchFamily="18" charset="0"/>
                <a:cs typeface="Times New Roman" pitchFamily="18" charset="0"/>
                <a:sym typeface="Wingdings" pitchFamily="2" charset="2"/>
              </a:rPr>
              <a:t>                                        hậu môn </a:t>
            </a:r>
            <a:endParaRPr lang="en-US" sz="2000">
              <a:solidFill>
                <a:srgbClr val="000066"/>
              </a:solidFill>
              <a:latin typeface="Times New Roman" pitchFamily="18" charset="0"/>
              <a:cs typeface="Times New Roman" pitchFamily="18" charset="0"/>
            </a:endParaRPr>
          </a:p>
        </p:txBody>
      </p:sp>
      <p:sp>
        <p:nvSpPr>
          <p:cNvPr id="8" name="TextBox 7"/>
          <p:cNvSpPr txBox="1">
            <a:spLocks noChangeArrowheads="1"/>
          </p:cNvSpPr>
          <p:nvPr/>
        </p:nvSpPr>
        <p:spPr bwMode="auto">
          <a:xfrm>
            <a:off x="164123" y="18903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FF0000"/>
                </a:solidFill>
                <a:latin typeface="Times New Roman" pitchFamily="18" charset="0"/>
                <a:cs typeface="Times New Roman" pitchFamily="18" charset="0"/>
              </a:rPr>
              <a:t>THẢO LUẬN NHÓM (4 PHÚT)</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857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wheel(4)">
                                      <p:cBhvr>
                                        <p:cTn id="12" dur="500"/>
                                        <p:tgtEl>
                                          <p:spTgt spid="72708"/>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72738"/>
                                        </p:tgtEl>
                                        <p:attrNameLst>
                                          <p:attrName>style.visibility</p:attrName>
                                        </p:attrNameLst>
                                      </p:cBhvr>
                                      <p:to>
                                        <p:strVal val="visible"/>
                                      </p:to>
                                    </p:set>
                                    <p:anim calcmode="lin" valueType="num">
                                      <p:cBhvr>
                                        <p:cTn id="15" dur="500" fill="hold"/>
                                        <p:tgtEl>
                                          <p:spTgt spid="72738"/>
                                        </p:tgtEl>
                                        <p:attrNameLst>
                                          <p:attrName>ppt_w</p:attrName>
                                        </p:attrNameLst>
                                      </p:cBhvr>
                                      <p:tavLst>
                                        <p:tav tm="0">
                                          <p:val>
                                            <p:fltVal val="0"/>
                                          </p:val>
                                        </p:tav>
                                        <p:tav tm="100000">
                                          <p:val>
                                            <p:strVal val="#ppt_w"/>
                                          </p:val>
                                        </p:tav>
                                      </p:tavLst>
                                    </p:anim>
                                    <p:anim calcmode="lin" valueType="num">
                                      <p:cBhvr>
                                        <p:cTn id="16" dur="500" fill="hold"/>
                                        <p:tgtEl>
                                          <p:spTgt spid="72738"/>
                                        </p:tgtEl>
                                        <p:attrNameLst>
                                          <p:attrName>ppt_h</p:attrName>
                                        </p:attrNameLst>
                                      </p:cBhvr>
                                      <p:tavLst>
                                        <p:tav tm="0">
                                          <p:val>
                                            <p:fltVal val="0"/>
                                          </p:val>
                                        </p:tav>
                                        <p:tav tm="100000">
                                          <p:val>
                                            <p:strVal val="#ppt_h"/>
                                          </p:val>
                                        </p:tav>
                                      </p:tavLst>
                                    </p:anim>
                                    <p:animEffect transition="in" filter="fade">
                                      <p:cBhvr>
                                        <p:cTn id="17" dur="500"/>
                                        <p:tgtEl>
                                          <p:spTgt spid="72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72738"/>
                                        </p:tgtEl>
                                      </p:cBhvr>
                                    </p:animEffect>
                                    <p:set>
                                      <p:cBhvr>
                                        <p:cTn id="22" dur="1" fill="hold">
                                          <p:stCondLst>
                                            <p:cond delay="499"/>
                                          </p:stCondLst>
                                        </p:cTn>
                                        <p:tgtEl>
                                          <p:spTgt spid="72738"/>
                                        </p:tgtEl>
                                        <p:attrNameLst>
                                          <p:attrName>style.visibility</p:attrName>
                                        </p:attrNameLst>
                                      </p:cBhvr>
                                      <p:to>
                                        <p:strVal val="hidden"/>
                                      </p:to>
                                    </p:set>
                                  </p:childTnLst>
                                </p:cTn>
                              </p:par>
                              <p:par>
                                <p:cTn id="23" presetID="47" presetClass="entr" presetSubtype="0" fill="hold" grpId="0" nodeType="withEffect">
                                  <p:stCondLst>
                                    <p:cond delay="0"/>
                                  </p:stCondLst>
                                  <p:childTnLst>
                                    <p:set>
                                      <p:cBhvr>
                                        <p:cTn id="24" dur="1" fill="hold">
                                          <p:stCondLst>
                                            <p:cond delay="0"/>
                                          </p:stCondLst>
                                        </p:cTn>
                                        <p:tgtEl>
                                          <p:spTgt spid="72731"/>
                                        </p:tgtEl>
                                        <p:attrNameLst>
                                          <p:attrName>style.visibility</p:attrName>
                                        </p:attrNameLst>
                                      </p:cBhvr>
                                      <p:to>
                                        <p:strVal val="visible"/>
                                      </p:to>
                                    </p:set>
                                    <p:animEffect transition="in" filter="fade">
                                      <p:cBhvr>
                                        <p:cTn id="25" dur="1000"/>
                                        <p:tgtEl>
                                          <p:spTgt spid="72731"/>
                                        </p:tgtEl>
                                      </p:cBhvr>
                                    </p:animEffect>
                                    <p:anim calcmode="lin" valueType="num">
                                      <p:cBhvr>
                                        <p:cTn id="26" dur="1000" fill="hold"/>
                                        <p:tgtEl>
                                          <p:spTgt spid="72731"/>
                                        </p:tgtEl>
                                        <p:attrNameLst>
                                          <p:attrName>ppt_x</p:attrName>
                                        </p:attrNameLst>
                                      </p:cBhvr>
                                      <p:tavLst>
                                        <p:tav tm="0">
                                          <p:val>
                                            <p:strVal val="#ppt_x"/>
                                          </p:val>
                                        </p:tav>
                                        <p:tav tm="100000">
                                          <p:val>
                                            <p:strVal val="#ppt_x"/>
                                          </p:val>
                                        </p:tav>
                                      </p:tavLst>
                                    </p:anim>
                                    <p:anim calcmode="lin" valueType="num">
                                      <p:cBhvr>
                                        <p:cTn id="27" dur="1000" fill="hold"/>
                                        <p:tgtEl>
                                          <p:spTgt spid="727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1" grpId="0"/>
      <p:bldP spid="72738" grpId="0"/>
      <p:bldP spid="72738"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52400"/>
          <a:ext cx="8915400" cy="6564312"/>
        </p:xfrm>
        <a:graphic>
          <a:graphicData uri="http://schemas.openxmlformats.org/drawingml/2006/table">
            <a:tbl>
              <a:tblPr/>
              <a:tblGrid>
                <a:gridCol w="2417763"/>
                <a:gridCol w="6497637"/>
              </a:tblGrid>
              <a:tr h="788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cơ</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quan</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Đặc</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điểm</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cấu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tạo</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tiêu hóa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8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bài</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tiết</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hô</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hấp</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tuần hoàn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thần kinh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337502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24497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181600" y="12827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473825" y="1227138"/>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758113" y="123825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971800"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752975"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a:spLocks noChangeArrowheads="1"/>
          </p:cNvSpPr>
          <p:nvPr/>
        </p:nvSpPr>
        <p:spPr bwMode="auto">
          <a:xfrm>
            <a:off x="2405063" y="990600"/>
            <a:ext cx="647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400" b="0">
                <a:latin typeface="Tahoma" pitchFamily="34" charset="0"/>
                <a:cs typeface="Tahoma" pitchFamily="34" charset="0"/>
              </a:rPr>
              <a:t>Miệng    hầu    diều    dạ dày    ruột tịt    ruột sau    trực tràng    hậu môn.</a:t>
            </a:r>
          </a:p>
        </p:txBody>
      </p:sp>
    </p:spTree>
    <p:extLst>
      <p:ext uri="{BB962C8B-B14F-4D97-AF65-F5344CB8AC3E}">
        <p14:creationId xmlns:p14="http://schemas.microsoft.com/office/powerpoint/2010/main" val="2877771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4" descr="F:\Cau tao tr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401888"/>
            <a:ext cx="899001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514350" y="4525963"/>
            <a:ext cx="1333500"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Lỗ miệng</a:t>
            </a:r>
          </a:p>
        </p:txBody>
      </p:sp>
      <p:sp>
        <p:nvSpPr>
          <p:cNvPr id="23560" name="Text Box 6"/>
          <p:cNvSpPr txBox="1">
            <a:spLocks noChangeArrowheads="1"/>
          </p:cNvSpPr>
          <p:nvPr/>
        </p:nvSpPr>
        <p:spPr bwMode="auto">
          <a:xfrm>
            <a:off x="325438" y="3944938"/>
            <a:ext cx="858837"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Hầu</a:t>
            </a:r>
          </a:p>
        </p:txBody>
      </p:sp>
      <p:sp>
        <p:nvSpPr>
          <p:cNvPr id="23561" name="Text Box 7"/>
          <p:cNvSpPr txBox="1">
            <a:spLocks noChangeArrowheads="1"/>
          </p:cNvSpPr>
          <p:nvPr/>
        </p:nvSpPr>
        <p:spPr bwMode="auto">
          <a:xfrm>
            <a:off x="2706688" y="2432050"/>
            <a:ext cx="874712"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Diều</a:t>
            </a:r>
          </a:p>
        </p:txBody>
      </p:sp>
      <p:sp>
        <p:nvSpPr>
          <p:cNvPr id="23562" name="Text Box 8"/>
          <p:cNvSpPr txBox="1">
            <a:spLocks noChangeArrowheads="1"/>
          </p:cNvSpPr>
          <p:nvPr/>
        </p:nvSpPr>
        <p:spPr bwMode="auto">
          <a:xfrm>
            <a:off x="3429000" y="2743200"/>
            <a:ext cx="1343025"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Dạ dày</a:t>
            </a:r>
          </a:p>
        </p:txBody>
      </p:sp>
      <p:sp>
        <p:nvSpPr>
          <p:cNvPr id="23563" name="Text Box 9"/>
          <p:cNvSpPr txBox="1">
            <a:spLocks noChangeArrowheads="1"/>
          </p:cNvSpPr>
          <p:nvPr/>
        </p:nvSpPr>
        <p:spPr bwMode="auto">
          <a:xfrm>
            <a:off x="4478338" y="2416175"/>
            <a:ext cx="1371600"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Ruột tịt</a:t>
            </a:r>
          </a:p>
        </p:txBody>
      </p:sp>
      <p:sp>
        <p:nvSpPr>
          <p:cNvPr id="23564" name="Text Box 10"/>
          <p:cNvSpPr txBox="1">
            <a:spLocks noChangeArrowheads="1"/>
          </p:cNvSpPr>
          <p:nvPr/>
        </p:nvSpPr>
        <p:spPr bwMode="auto">
          <a:xfrm>
            <a:off x="4382616" y="4525963"/>
            <a:ext cx="21336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6. Ruột sau</a:t>
            </a:r>
          </a:p>
        </p:txBody>
      </p:sp>
      <p:sp>
        <p:nvSpPr>
          <p:cNvPr id="23565" name="Text Box 11"/>
          <p:cNvSpPr txBox="1">
            <a:spLocks noChangeArrowheads="1"/>
          </p:cNvSpPr>
          <p:nvPr/>
        </p:nvSpPr>
        <p:spPr bwMode="auto">
          <a:xfrm>
            <a:off x="6172200" y="2311400"/>
            <a:ext cx="18288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Trực tràng</a:t>
            </a:r>
          </a:p>
        </p:txBody>
      </p:sp>
      <p:sp>
        <p:nvSpPr>
          <p:cNvPr id="23566" name="Text Box 12"/>
          <p:cNvSpPr txBox="1">
            <a:spLocks noChangeArrowheads="1"/>
          </p:cNvSpPr>
          <p:nvPr/>
        </p:nvSpPr>
        <p:spPr bwMode="auto">
          <a:xfrm>
            <a:off x="8004175" y="2692400"/>
            <a:ext cx="981075"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Hậu môn</a:t>
            </a:r>
          </a:p>
        </p:txBody>
      </p:sp>
      <p:sp>
        <p:nvSpPr>
          <p:cNvPr id="19471" name="TextBox 1"/>
          <p:cNvSpPr txBox="1">
            <a:spLocks noChangeArrowheads="1"/>
          </p:cNvSpPr>
          <p:nvPr/>
        </p:nvSpPr>
        <p:spPr bwMode="auto">
          <a:xfrm>
            <a:off x="325438" y="5867400"/>
            <a:ext cx="8169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latin typeface="Tahoma" pitchFamily="34" charset="0"/>
                <a:cs typeface="Tahoma" pitchFamily="34" charset="0"/>
              </a:rPr>
              <a:t>Hệ tiêu hóa ở châu chấu có gì khác với tôm? </a:t>
            </a:r>
          </a:p>
        </p:txBody>
      </p:sp>
    </p:spTree>
    <p:extLst>
      <p:ext uri="{BB962C8B-B14F-4D97-AF65-F5344CB8AC3E}">
        <p14:creationId xmlns:p14="http://schemas.microsoft.com/office/powerpoint/2010/main" val="264559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animEffect transition="in" filter="wipe(down)">
                                      <p:cBhvr>
                                        <p:cTn id="7"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38138"/>
          <a:ext cx="8915400" cy="6367460"/>
        </p:xfrm>
        <a:graphic>
          <a:graphicData uri="http://schemas.openxmlformats.org/drawingml/2006/table">
            <a:tbl>
              <a:tblPr/>
              <a:tblGrid>
                <a:gridCol w="2417763"/>
                <a:gridCol w="6497637"/>
              </a:tblGrid>
              <a:tr h="788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cơ</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quan</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Đặc</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điểm</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cấu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tạo</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tiêu hóa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4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bài</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tiết</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hô</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hấp</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tuần hoàn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thần kinh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337502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24497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181600" y="12827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473825" y="1227138"/>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758113" y="123825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971800"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752975"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608" name="TextBox 18"/>
          <p:cNvSpPr txBox="1">
            <a:spLocks noChangeArrowheads="1"/>
          </p:cNvSpPr>
          <p:nvPr/>
        </p:nvSpPr>
        <p:spPr bwMode="auto">
          <a:xfrm>
            <a:off x="2405063" y="990600"/>
            <a:ext cx="647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400" b="0">
                <a:latin typeface="Tahoma" pitchFamily="34" charset="0"/>
                <a:cs typeface="Tahoma" pitchFamily="34" charset="0"/>
              </a:rPr>
              <a:t>Miệng    hầu    diều    dạ dày    ruột tịt    ruột sau    trực tràng    hậu môn.</a:t>
            </a:r>
          </a:p>
        </p:txBody>
      </p:sp>
      <p:sp>
        <p:nvSpPr>
          <p:cNvPr id="4" name="TextBox 3"/>
          <p:cNvSpPr txBox="1">
            <a:spLocks noChangeArrowheads="1"/>
          </p:cNvSpPr>
          <p:nvPr/>
        </p:nvSpPr>
        <p:spPr bwMode="auto">
          <a:xfrm>
            <a:off x="2498725" y="2141538"/>
            <a:ext cx="629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sz="2400" b="0">
                <a:latin typeface="Tahoma" pitchFamily="34" charset="0"/>
                <a:cs typeface="Tahoma" pitchFamily="34" charset="0"/>
              </a:rPr>
              <a:t>Có nhiều ống bài tiết lọc chất thải rồi đổ vào ruột sau.</a:t>
            </a:r>
          </a:p>
        </p:txBody>
      </p:sp>
    </p:spTree>
    <p:extLst>
      <p:ext uri="{BB962C8B-B14F-4D97-AF65-F5344CB8AC3E}">
        <p14:creationId xmlns:p14="http://schemas.microsoft.com/office/powerpoint/2010/main" val="4086909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4" descr="F:\Cau tao tr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401888"/>
            <a:ext cx="899001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514350" y="4525963"/>
            <a:ext cx="1333500"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Lỗ miệng</a:t>
            </a:r>
          </a:p>
        </p:txBody>
      </p:sp>
      <p:sp>
        <p:nvSpPr>
          <p:cNvPr id="23560" name="Text Box 6"/>
          <p:cNvSpPr txBox="1">
            <a:spLocks noChangeArrowheads="1"/>
          </p:cNvSpPr>
          <p:nvPr/>
        </p:nvSpPr>
        <p:spPr bwMode="auto">
          <a:xfrm>
            <a:off x="325438" y="3944938"/>
            <a:ext cx="858837"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Hầu</a:t>
            </a:r>
          </a:p>
        </p:txBody>
      </p:sp>
      <p:sp>
        <p:nvSpPr>
          <p:cNvPr id="23561" name="Text Box 7"/>
          <p:cNvSpPr txBox="1">
            <a:spLocks noChangeArrowheads="1"/>
          </p:cNvSpPr>
          <p:nvPr/>
        </p:nvSpPr>
        <p:spPr bwMode="auto">
          <a:xfrm>
            <a:off x="2706688" y="2432050"/>
            <a:ext cx="874712"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Diều</a:t>
            </a:r>
          </a:p>
        </p:txBody>
      </p:sp>
      <p:sp>
        <p:nvSpPr>
          <p:cNvPr id="23562" name="Text Box 8"/>
          <p:cNvSpPr txBox="1">
            <a:spLocks noChangeArrowheads="1"/>
          </p:cNvSpPr>
          <p:nvPr/>
        </p:nvSpPr>
        <p:spPr bwMode="auto">
          <a:xfrm>
            <a:off x="3429000" y="2743200"/>
            <a:ext cx="1343025"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Dạ dày</a:t>
            </a:r>
          </a:p>
        </p:txBody>
      </p:sp>
      <p:sp>
        <p:nvSpPr>
          <p:cNvPr id="23563" name="Text Box 9"/>
          <p:cNvSpPr txBox="1">
            <a:spLocks noChangeArrowheads="1"/>
          </p:cNvSpPr>
          <p:nvPr/>
        </p:nvSpPr>
        <p:spPr bwMode="auto">
          <a:xfrm>
            <a:off x="4478338" y="2416175"/>
            <a:ext cx="1371600"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Ruột tịt</a:t>
            </a:r>
          </a:p>
        </p:txBody>
      </p:sp>
      <p:sp>
        <p:nvSpPr>
          <p:cNvPr id="23564" name="Text Box 10"/>
          <p:cNvSpPr txBox="1">
            <a:spLocks noChangeArrowheads="1"/>
          </p:cNvSpPr>
          <p:nvPr/>
        </p:nvSpPr>
        <p:spPr bwMode="auto">
          <a:xfrm>
            <a:off x="4382616" y="4525963"/>
            <a:ext cx="21336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6. Ruột sau</a:t>
            </a:r>
          </a:p>
        </p:txBody>
      </p:sp>
      <p:sp>
        <p:nvSpPr>
          <p:cNvPr id="23565" name="Text Box 11"/>
          <p:cNvSpPr txBox="1">
            <a:spLocks noChangeArrowheads="1"/>
          </p:cNvSpPr>
          <p:nvPr/>
        </p:nvSpPr>
        <p:spPr bwMode="auto">
          <a:xfrm>
            <a:off x="6172200" y="2311400"/>
            <a:ext cx="18288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Trực tràng</a:t>
            </a:r>
          </a:p>
        </p:txBody>
      </p:sp>
      <p:sp>
        <p:nvSpPr>
          <p:cNvPr id="23566" name="Text Box 12"/>
          <p:cNvSpPr txBox="1">
            <a:spLocks noChangeArrowheads="1"/>
          </p:cNvSpPr>
          <p:nvPr/>
        </p:nvSpPr>
        <p:spPr bwMode="auto">
          <a:xfrm>
            <a:off x="8004175" y="2692400"/>
            <a:ext cx="981075"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Hậu môn</a:t>
            </a:r>
          </a:p>
        </p:txBody>
      </p:sp>
      <p:sp>
        <p:nvSpPr>
          <p:cNvPr id="16" name="Text Box 29"/>
          <p:cNvSpPr txBox="1">
            <a:spLocks noChangeArrowheads="1"/>
          </p:cNvSpPr>
          <p:nvPr/>
        </p:nvSpPr>
        <p:spPr bwMode="auto">
          <a:xfrm>
            <a:off x="392262" y="5680390"/>
            <a:ext cx="872420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latin typeface="Tahoma" pitchFamily="34" charset="0"/>
              </a:rPr>
              <a:t>Hệ tiêu hóa và hệ bài tiết có mối quan hệ với nhau như thế nào?</a:t>
            </a:r>
          </a:p>
        </p:txBody>
      </p:sp>
      <p:sp>
        <p:nvSpPr>
          <p:cNvPr id="14" name="Text Box 10"/>
          <p:cNvSpPr txBox="1">
            <a:spLocks noChangeArrowheads="1"/>
          </p:cNvSpPr>
          <p:nvPr/>
        </p:nvSpPr>
        <p:spPr bwMode="auto">
          <a:xfrm>
            <a:off x="6564706" y="4525963"/>
            <a:ext cx="2420543" cy="46166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smtClean="0">
                <a:latin typeface="Arial" charset="0"/>
              </a:rPr>
              <a:t>12.Ống bài tiết </a:t>
            </a:r>
            <a:endParaRPr lang="en-US" sz="2400">
              <a:latin typeface="Arial" charset="0"/>
            </a:endParaRPr>
          </a:p>
        </p:txBody>
      </p:sp>
    </p:spTree>
    <p:extLst>
      <p:ext uri="{BB962C8B-B14F-4D97-AF65-F5344CB8AC3E}">
        <p14:creationId xmlns:p14="http://schemas.microsoft.com/office/powerpoint/2010/main" val="61021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5"/>
          <p:cNvSpPr>
            <a:spLocks noChangeArrowheads="1" noChangeShapeType="1" noTextEdit="1"/>
          </p:cNvSpPr>
          <p:nvPr/>
        </p:nvSpPr>
        <p:spPr bwMode="auto">
          <a:xfrm>
            <a:off x="1981200" y="0"/>
            <a:ext cx="54102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336699"/>
                </a:solidFill>
                <a:effectLst>
                  <a:outerShdw dist="45791" dir="2021404" algn="ctr" rotWithShape="0">
                    <a:srgbClr val="B2B2B2">
                      <a:alpha val="79999"/>
                    </a:srgbClr>
                  </a:outerShdw>
                </a:effectLst>
                <a:latin typeface="Times New Roman"/>
                <a:cs typeface="Times New Roman"/>
              </a:rPr>
              <a:t>KIỂM TRA BÀI CŨ</a:t>
            </a:r>
          </a:p>
        </p:txBody>
      </p:sp>
      <p:sp>
        <p:nvSpPr>
          <p:cNvPr id="4" name="Rectangle 4"/>
          <p:cNvSpPr>
            <a:spLocks noChangeArrowheads="1"/>
          </p:cNvSpPr>
          <p:nvPr/>
        </p:nvSpPr>
        <p:spPr bwMode="auto">
          <a:xfrm>
            <a:off x="152400" y="1448148"/>
            <a:ext cx="8610600" cy="1077218"/>
          </a:xfrm>
          <a:prstGeom prst="rect">
            <a:avLst/>
          </a:prstGeom>
          <a:noFill/>
          <a:ln w="9525" algn="ctr">
            <a:noFill/>
            <a:miter lim="800000"/>
            <a:headEnd/>
            <a:tailEnd/>
          </a:ln>
          <a:effectLst/>
        </p:spPr>
        <p:txBody>
          <a:bodyPr anchor="ctr">
            <a:spAutoFit/>
          </a:bodyPr>
          <a:lstStyle/>
          <a:p>
            <a:pPr>
              <a:defRPr/>
            </a:pP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Câu</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1:C</a:t>
            </a:r>
            <a:r>
              <a:rPr lang="vi-VN"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ơ</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thể</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Nhện</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đượ</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c chia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làm</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mấy</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phần</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 ?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Nêu</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cấu</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tạo</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của</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mỗi</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phần</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endParaRPr lang="en-US" sz="3200" b="0"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076" name="Rectangle 4"/>
          <p:cNvSpPr>
            <a:spLocks noChangeArrowheads="1"/>
          </p:cNvSpPr>
          <p:nvPr/>
        </p:nvSpPr>
        <p:spPr bwMode="auto">
          <a:xfrm>
            <a:off x="152400" y="2525713"/>
            <a:ext cx="8686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0" dirty="0" err="1">
                <a:latin typeface="Tahoma" pitchFamily="34" charset="0"/>
                <a:cs typeface="Tahoma" pitchFamily="34" charset="0"/>
              </a:rPr>
              <a:t>Cơ</a:t>
            </a:r>
            <a:r>
              <a:rPr lang="en-US" sz="2800" b="0" dirty="0">
                <a:latin typeface="Tahoma" pitchFamily="34" charset="0"/>
                <a:cs typeface="Tahoma" pitchFamily="34" charset="0"/>
              </a:rPr>
              <a:t> </a:t>
            </a:r>
            <a:r>
              <a:rPr lang="en-US" sz="2800" b="0" dirty="0" err="1">
                <a:latin typeface="Tahoma" pitchFamily="34" charset="0"/>
                <a:cs typeface="Tahoma" pitchFamily="34" charset="0"/>
              </a:rPr>
              <a:t>thể</a:t>
            </a:r>
            <a:r>
              <a:rPr lang="en-US" sz="2800" b="0" dirty="0">
                <a:latin typeface="Tahoma" pitchFamily="34" charset="0"/>
                <a:cs typeface="Tahoma" pitchFamily="34" charset="0"/>
              </a:rPr>
              <a:t> </a:t>
            </a:r>
            <a:r>
              <a:rPr lang="en-US" sz="2800" b="0" dirty="0" err="1" smtClean="0">
                <a:latin typeface="Tahoma" pitchFamily="34" charset="0"/>
                <a:cs typeface="Tahoma" pitchFamily="34" charset="0"/>
              </a:rPr>
              <a:t>Nhện</a:t>
            </a:r>
            <a:r>
              <a:rPr lang="en-US" sz="2800" b="0" dirty="0" smtClean="0">
                <a:latin typeface="Tahoma" pitchFamily="34" charset="0"/>
                <a:cs typeface="Tahoma" pitchFamily="34" charset="0"/>
              </a:rPr>
              <a:t> </a:t>
            </a:r>
            <a:r>
              <a:rPr lang="en-US" sz="2800" b="0" dirty="0">
                <a:latin typeface="Tahoma" pitchFamily="34" charset="0"/>
                <a:cs typeface="Tahoma" pitchFamily="34" charset="0"/>
              </a:rPr>
              <a:t>chia </a:t>
            </a:r>
            <a:r>
              <a:rPr lang="en-US" sz="2800" b="0" dirty="0" err="1">
                <a:latin typeface="Tahoma" pitchFamily="34" charset="0"/>
                <a:cs typeface="Tahoma" pitchFamily="34" charset="0"/>
              </a:rPr>
              <a:t>làm</a:t>
            </a:r>
            <a:r>
              <a:rPr lang="en-US" sz="2800" b="0" dirty="0">
                <a:latin typeface="Tahoma" pitchFamily="34" charset="0"/>
                <a:cs typeface="Tahoma" pitchFamily="34" charset="0"/>
              </a:rPr>
              <a:t> 2 </a:t>
            </a:r>
            <a:r>
              <a:rPr lang="en-US" sz="2800" b="0" dirty="0" err="1">
                <a:latin typeface="Tahoma" pitchFamily="34" charset="0"/>
                <a:cs typeface="Tahoma" pitchFamily="34" charset="0"/>
              </a:rPr>
              <a:t>phần</a:t>
            </a:r>
            <a:r>
              <a:rPr lang="en-US" sz="2800" b="0" dirty="0">
                <a:latin typeface="Tahoma" pitchFamily="34" charset="0"/>
                <a:cs typeface="Tahoma" pitchFamily="34" charset="0"/>
              </a:rPr>
              <a:t/>
            </a:r>
            <a:br>
              <a:rPr lang="en-US" sz="2800" b="0" dirty="0">
                <a:latin typeface="Tahoma" pitchFamily="34" charset="0"/>
                <a:cs typeface="Tahoma" pitchFamily="34" charset="0"/>
              </a:rPr>
            </a:br>
            <a:r>
              <a:rPr lang="en-US" sz="2800" b="0" dirty="0">
                <a:latin typeface="Tahoma" pitchFamily="34" charset="0"/>
                <a:cs typeface="Tahoma" pitchFamily="34" charset="0"/>
              </a:rPr>
              <a:t>* </a:t>
            </a:r>
            <a:r>
              <a:rPr lang="en-US" sz="2800" b="0" dirty="0" err="1">
                <a:latin typeface="Tahoma" pitchFamily="34" charset="0"/>
                <a:cs typeface="Tahoma" pitchFamily="34" charset="0"/>
              </a:rPr>
              <a:t>Phần</a:t>
            </a:r>
            <a:r>
              <a:rPr lang="en-US" sz="2800" b="0" dirty="0">
                <a:latin typeface="Tahoma" pitchFamily="34" charset="0"/>
                <a:cs typeface="Tahoma" pitchFamily="34" charset="0"/>
              </a:rPr>
              <a:t> </a:t>
            </a:r>
            <a:r>
              <a:rPr lang="en-US" sz="2800" b="0" dirty="0" err="1">
                <a:latin typeface="Tahoma" pitchFamily="34" charset="0"/>
                <a:cs typeface="Tahoma" pitchFamily="34" charset="0"/>
              </a:rPr>
              <a:t>đầu</a:t>
            </a:r>
            <a:r>
              <a:rPr lang="en-US" sz="2800" b="0" dirty="0">
                <a:latin typeface="Tahoma" pitchFamily="34" charset="0"/>
                <a:cs typeface="Tahoma" pitchFamily="34" charset="0"/>
              </a:rPr>
              <a:t> </a:t>
            </a:r>
            <a:r>
              <a:rPr lang="en-US" sz="2800" b="0" dirty="0" err="1">
                <a:latin typeface="Tahoma" pitchFamily="34" charset="0"/>
                <a:cs typeface="Tahoma" pitchFamily="34" charset="0"/>
              </a:rPr>
              <a:t>ngực</a:t>
            </a:r>
            <a:r>
              <a:rPr lang="en-US" sz="2800" b="0" dirty="0">
                <a:latin typeface="Tahoma" pitchFamily="34" charset="0"/>
                <a:cs typeface="Tahoma" pitchFamily="34" charset="0"/>
              </a:rPr>
              <a:t> </a:t>
            </a:r>
            <a:r>
              <a:rPr lang="en-US" sz="2800" b="0" dirty="0" err="1">
                <a:latin typeface="Tahoma" pitchFamily="34" charset="0"/>
                <a:cs typeface="Tahoma" pitchFamily="34" charset="0"/>
              </a:rPr>
              <a:t>gồm</a:t>
            </a:r>
            <a:r>
              <a:rPr lang="en-US" sz="2800" b="0" dirty="0">
                <a:latin typeface="Tahoma" pitchFamily="34" charset="0"/>
                <a:cs typeface="Tahoma" pitchFamily="34" charset="0"/>
              </a:rPr>
              <a:t>: </a:t>
            </a:r>
            <a:r>
              <a:rPr lang="en-US" sz="2800" b="0" dirty="0" err="1">
                <a:latin typeface="Tahoma" pitchFamily="34" charset="0"/>
                <a:cs typeface="Tahoma" pitchFamily="34" charset="0"/>
              </a:rPr>
              <a:t>đôi</a:t>
            </a:r>
            <a:r>
              <a:rPr lang="en-US" sz="2800" b="0" dirty="0">
                <a:latin typeface="Tahoma" pitchFamily="34" charset="0"/>
                <a:cs typeface="Tahoma" pitchFamily="34" charset="0"/>
              </a:rPr>
              <a:t> </a:t>
            </a:r>
            <a:r>
              <a:rPr lang="en-US" sz="2800" b="0" dirty="0" err="1">
                <a:latin typeface="Tahoma" pitchFamily="34" charset="0"/>
                <a:cs typeface="Tahoma" pitchFamily="34" charset="0"/>
              </a:rPr>
              <a:t>kìm</a:t>
            </a:r>
            <a:r>
              <a:rPr lang="en-US" sz="2800" b="0" dirty="0">
                <a:latin typeface="Tahoma" pitchFamily="34" charset="0"/>
                <a:cs typeface="Tahoma" pitchFamily="34" charset="0"/>
              </a:rPr>
              <a:t>, </a:t>
            </a:r>
            <a:r>
              <a:rPr lang="en-US" sz="2800" b="0" dirty="0" err="1">
                <a:latin typeface="Tahoma" pitchFamily="34" charset="0"/>
                <a:cs typeface="Tahoma" pitchFamily="34" charset="0"/>
              </a:rPr>
              <a:t>chân</a:t>
            </a:r>
            <a:r>
              <a:rPr lang="en-US" sz="2800" b="0" dirty="0">
                <a:latin typeface="Tahoma" pitchFamily="34" charset="0"/>
                <a:cs typeface="Tahoma" pitchFamily="34" charset="0"/>
              </a:rPr>
              <a:t> </a:t>
            </a:r>
            <a:r>
              <a:rPr lang="en-US" sz="2800" b="0" dirty="0" err="1">
                <a:latin typeface="Tahoma" pitchFamily="34" charset="0"/>
                <a:cs typeface="Tahoma" pitchFamily="34" charset="0"/>
              </a:rPr>
              <a:t>xúc</a:t>
            </a:r>
            <a:r>
              <a:rPr lang="en-US" sz="2800" b="0" dirty="0">
                <a:latin typeface="Tahoma" pitchFamily="34" charset="0"/>
                <a:cs typeface="Tahoma" pitchFamily="34" charset="0"/>
              </a:rPr>
              <a:t> </a:t>
            </a:r>
            <a:r>
              <a:rPr lang="en-US" sz="2800" b="0" dirty="0" err="1">
                <a:latin typeface="Tahoma" pitchFamily="34" charset="0"/>
                <a:cs typeface="Tahoma" pitchFamily="34" charset="0"/>
              </a:rPr>
              <a:t>giác</a:t>
            </a:r>
            <a:r>
              <a:rPr lang="en-US" sz="2800" b="0" dirty="0">
                <a:latin typeface="Tahoma" pitchFamily="34" charset="0"/>
                <a:cs typeface="Tahoma" pitchFamily="34" charset="0"/>
              </a:rPr>
              <a:t>, 4 </a:t>
            </a:r>
            <a:r>
              <a:rPr lang="en-US" sz="2800" b="0" dirty="0" err="1">
                <a:latin typeface="Tahoma" pitchFamily="34" charset="0"/>
                <a:cs typeface="Tahoma" pitchFamily="34" charset="0"/>
              </a:rPr>
              <a:t>đôi</a:t>
            </a:r>
            <a:r>
              <a:rPr lang="en-US" sz="2800" b="0" dirty="0">
                <a:latin typeface="Tahoma" pitchFamily="34" charset="0"/>
                <a:cs typeface="Tahoma" pitchFamily="34" charset="0"/>
              </a:rPr>
              <a:t> </a:t>
            </a:r>
            <a:r>
              <a:rPr lang="en-US" sz="2800" b="0" dirty="0" err="1">
                <a:latin typeface="Tahoma" pitchFamily="34" charset="0"/>
                <a:cs typeface="Tahoma" pitchFamily="34" charset="0"/>
              </a:rPr>
              <a:t>chân</a:t>
            </a:r>
            <a:r>
              <a:rPr lang="en-US" sz="2800" b="0" dirty="0">
                <a:latin typeface="Tahoma" pitchFamily="34" charset="0"/>
                <a:cs typeface="Tahoma" pitchFamily="34" charset="0"/>
              </a:rPr>
              <a:t> </a:t>
            </a:r>
            <a:r>
              <a:rPr lang="en-US" sz="2800" b="0" dirty="0" err="1">
                <a:latin typeface="Tahoma" pitchFamily="34" charset="0"/>
                <a:cs typeface="Tahoma" pitchFamily="34" charset="0"/>
              </a:rPr>
              <a:t>bò</a:t>
            </a:r>
            <a:r>
              <a:rPr lang="en-US" sz="2800" b="0" dirty="0">
                <a:latin typeface="Tahoma" pitchFamily="34" charset="0"/>
                <a:cs typeface="Tahoma" pitchFamily="34" charset="0"/>
              </a:rPr>
              <a:t>.</a:t>
            </a:r>
            <a:br>
              <a:rPr lang="en-US" sz="2800" b="0" dirty="0">
                <a:latin typeface="Tahoma" pitchFamily="34" charset="0"/>
                <a:cs typeface="Tahoma" pitchFamily="34" charset="0"/>
              </a:rPr>
            </a:br>
            <a:r>
              <a:rPr lang="en-US" sz="2800" b="0" dirty="0">
                <a:latin typeface="Tahoma" pitchFamily="34" charset="0"/>
                <a:cs typeface="Tahoma" pitchFamily="34" charset="0"/>
              </a:rPr>
              <a:t>* </a:t>
            </a:r>
            <a:r>
              <a:rPr lang="en-US" sz="2800" b="0" dirty="0" err="1">
                <a:latin typeface="Tahoma" pitchFamily="34" charset="0"/>
                <a:cs typeface="Tahoma" pitchFamily="34" charset="0"/>
              </a:rPr>
              <a:t>Phần</a:t>
            </a:r>
            <a:r>
              <a:rPr lang="en-US" sz="2800" b="0" dirty="0">
                <a:latin typeface="Tahoma" pitchFamily="34" charset="0"/>
                <a:cs typeface="Tahoma" pitchFamily="34" charset="0"/>
              </a:rPr>
              <a:t> </a:t>
            </a:r>
            <a:r>
              <a:rPr lang="en-US" sz="2800" b="0" dirty="0" err="1">
                <a:latin typeface="Tahoma" pitchFamily="34" charset="0"/>
                <a:cs typeface="Tahoma" pitchFamily="34" charset="0"/>
              </a:rPr>
              <a:t>bụng</a:t>
            </a:r>
            <a:r>
              <a:rPr lang="en-US" sz="2800" b="0" dirty="0">
                <a:latin typeface="Tahoma" pitchFamily="34" charset="0"/>
                <a:cs typeface="Tahoma" pitchFamily="34" charset="0"/>
              </a:rPr>
              <a:t> </a:t>
            </a:r>
            <a:r>
              <a:rPr lang="en-US" sz="2800" b="0" dirty="0" err="1">
                <a:latin typeface="Tahoma" pitchFamily="34" charset="0"/>
                <a:cs typeface="Tahoma" pitchFamily="34" charset="0"/>
              </a:rPr>
              <a:t>gồm</a:t>
            </a:r>
            <a:r>
              <a:rPr lang="en-US" sz="2800" b="0" dirty="0">
                <a:latin typeface="Tahoma" pitchFamily="34" charset="0"/>
                <a:cs typeface="Tahoma" pitchFamily="34" charset="0"/>
              </a:rPr>
              <a:t>: </a:t>
            </a:r>
            <a:r>
              <a:rPr lang="en-US" sz="2800" b="0" dirty="0" err="1">
                <a:latin typeface="Tahoma" pitchFamily="34" charset="0"/>
                <a:cs typeface="Tahoma" pitchFamily="34" charset="0"/>
              </a:rPr>
              <a:t>đôi</a:t>
            </a:r>
            <a:r>
              <a:rPr lang="en-US" sz="2800" b="0" dirty="0">
                <a:latin typeface="Tahoma" pitchFamily="34" charset="0"/>
                <a:cs typeface="Tahoma" pitchFamily="34" charset="0"/>
              </a:rPr>
              <a:t> </a:t>
            </a:r>
            <a:r>
              <a:rPr lang="en-US" sz="2800" b="0" dirty="0" err="1">
                <a:latin typeface="Tahoma" pitchFamily="34" charset="0"/>
                <a:cs typeface="Tahoma" pitchFamily="34" charset="0"/>
              </a:rPr>
              <a:t>khe</a:t>
            </a:r>
            <a:r>
              <a:rPr lang="en-US" sz="2800" b="0" dirty="0">
                <a:latin typeface="Tahoma" pitchFamily="34" charset="0"/>
                <a:cs typeface="Tahoma" pitchFamily="34" charset="0"/>
              </a:rPr>
              <a:t> </a:t>
            </a:r>
            <a:r>
              <a:rPr lang="en-US" sz="2800" b="0" dirty="0" err="1">
                <a:latin typeface="Tahoma" pitchFamily="34" charset="0"/>
                <a:cs typeface="Tahoma" pitchFamily="34" charset="0"/>
              </a:rPr>
              <a:t>thở</a:t>
            </a:r>
            <a:r>
              <a:rPr lang="en-US" sz="2800" b="0" dirty="0">
                <a:latin typeface="Tahoma" pitchFamily="34" charset="0"/>
                <a:cs typeface="Tahoma" pitchFamily="34" charset="0"/>
              </a:rPr>
              <a:t>, </a:t>
            </a:r>
            <a:r>
              <a:rPr lang="en-US" sz="2800" b="0" dirty="0" err="1">
                <a:latin typeface="Tahoma" pitchFamily="34" charset="0"/>
                <a:cs typeface="Tahoma" pitchFamily="34" charset="0"/>
              </a:rPr>
              <a:t>lỗ</a:t>
            </a:r>
            <a:r>
              <a:rPr lang="en-US" sz="2800" b="0" dirty="0">
                <a:latin typeface="Tahoma" pitchFamily="34" charset="0"/>
                <a:cs typeface="Tahoma" pitchFamily="34" charset="0"/>
              </a:rPr>
              <a:t> </a:t>
            </a:r>
            <a:r>
              <a:rPr lang="en-US" sz="2800" b="0" dirty="0" err="1">
                <a:latin typeface="Tahoma" pitchFamily="34" charset="0"/>
                <a:cs typeface="Tahoma" pitchFamily="34" charset="0"/>
              </a:rPr>
              <a:t>sinh</a:t>
            </a:r>
            <a:r>
              <a:rPr lang="en-US" sz="2800" b="0" dirty="0">
                <a:latin typeface="Tahoma" pitchFamily="34" charset="0"/>
                <a:cs typeface="Tahoma" pitchFamily="34" charset="0"/>
              </a:rPr>
              <a:t> </a:t>
            </a:r>
            <a:r>
              <a:rPr lang="en-US" sz="2800" b="0" dirty="0" err="1">
                <a:latin typeface="Tahoma" pitchFamily="34" charset="0"/>
                <a:cs typeface="Tahoma" pitchFamily="34" charset="0"/>
              </a:rPr>
              <a:t>dục</a:t>
            </a:r>
            <a:r>
              <a:rPr lang="en-US" sz="2800" b="0" dirty="0">
                <a:latin typeface="Tahoma" pitchFamily="34" charset="0"/>
                <a:cs typeface="Tahoma" pitchFamily="34" charset="0"/>
              </a:rPr>
              <a:t>, </a:t>
            </a:r>
            <a:r>
              <a:rPr lang="en-US" sz="2800" b="0" dirty="0" err="1">
                <a:latin typeface="Tahoma" pitchFamily="34" charset="0"/>
                <a:cs typeface="Tahoma" pitchFamily="34" charset="0"/>
              </a:rPr>
              <a:t>núm</a:t>
            </a:r>
            <a:r>
              <a:rPr lang="en-US" sz="2800" b="0" dirty="0">
                <a:latin typeface="Tahoma" pitchFamily="34" charset="0"/>
                <a:cs typeface="Tahoma" pitchFamily="34" charset="0"/>
              </a:rPr>
              <a:t> </a:t>
            </a:r>
            <a:r>
              <a:rPr lang="en-US" sz="2800" b="0" dirty="0" err="1">
                <a:latin typeface="Tahoma" pitchFamily="34" charset="0"/>
                <a:cs typeface="Tahoma" pitchFamily="34" charset="0"/>
              </a:rPr>
              <a:t>tuyến</a:t>
            </a:r>
            <a:r>
              <a:rPr lang="en-US" sz="2800" b="0" dirty="0">
                <a:latin typeface="Tahoma" pitchFamily="34" charset="0"/>
                <a:cs typeface="Tahoma" pitchFamily="34" charset="0"/>
              </a:rPr>
              <a:t> </a:t>
            </a:r>
            <a:r>
              <a:rPr lang="en-US" sz="2800" b="0" dirty="0" err="1">
                <a:latin typeface="Tahoma" pitchFamily="34" charset="0"/>
                <a:cs typeface="Tahoma" pitchFamily="34" charset="0"/>
              </a:rPr>
              <a:t>tơ</a:t>
            </a:r>
            <a:r>
              <a:rPr lang="en-US" sz="2800" b="0" dirty="0">
                <a:latin typeface="Tahoma" pitchFamily="34" charset="0"/>
                <a:cs typeface="Tahoma" pitchFamily="34" charset="0"/>
              </a:rPr>
              <a:t>.</a:t>
            </a:r>
          </a:p>
        </p:txBody>
      </p:sp>
    </p:spTree>
    <p:extLst>
      <p:ext uri="{BB962C8B-B14F-4D97-AF65-F5344CB8AC3E}">
        <p14:creationId xmlns:p14="http://schemas.microsoft.com/office/powerpoint/2010/main" val="254831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4" descr="F:\Cau tao tr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401888"/>
            <a:ext cx="899001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514350" y="4525963"/>
            <a:ext cx="1333500"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Lỗ miệng</a:t>
            </a:r>
          </a:p>
        </p:txBody>
      </p:sp>
      <p:sp>
        <p:nvSpPr>
          <p:cNvPr id="23560" name="Text Box 6"/>
          <p:cNvSpPr txBox="1">
            <a:spLocks noChangeArrowheads="1"/>
          </p:cNvSpPr>
          <p:nvPr/>
        </p:nvSpPr>
        <p:spPr bwMode="auto">
          <a:xfrm>
            <a:off x="325438" y="3944938"/>
            <a:ext cx="858837"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Hầu</a:t>
            </a:r>
          </a:p>
        </p:txBody>
      </p:sp>
      <p:sp>
        <p:nvSpPr>
          <p:cNvPr id="23561" name="Text Box 7"/>
          <p:cNvSpPr txBox="1">
            <a:spLocks noChangeArrowheads="1"/>
          </p:cNvSpPr>
          <p:nvPr/>
        </p:nvSpPr>
        <p:spPr bwMode="auto">
          <a:xfrm>
            <a:off x="2706688" y="2432050"/>
            <a:ext cx="874712"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Diều</a:t>
            </a:r>
          </a:p>
        </p:txBody>
      </p:sp>
      <p:sp>
        <p:nvSpPr>
          <p:cNvPr id="23562" name="Text Box 8"/>
          <p:cNvSpPr txBox="1">
            <a:spLocks noChangeArrowheads="1"/>
          </p:cNvSpPr>
          <p:nvPr/>
        </p:nvSpPr>
        <p:spPr bwMode="auto">
          <a:xfrm>
            <a:off x="3429000" y="2743200"/>
            <a:ext cx="1343025"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Dạ dày</a:t>
            </a:r>
          </a:p>
        </p:txBody>
      </p:sp>
      <p:sp>
        <p:nvSpPr>
          <p:cNvPr id="23563" name="Text Box 9"/>
          <p:cNvSpPr txBox="1">
            <a:spLocks noChangeArrowheads="1"/>
          </p:cNvSpPr>
          <p:nvPr/>
        </p:nvSpPr>
        <p:spPr bwMode="auto">
          <a:xfrm>
            <a:off x="4478338" y="2416175"/>
            <a:ext cx="1371600" cy="461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Ruột tịt</a:t>
            </a:r>
          </a:p>
        </p:txBody>
      </p:sp>
      <p:sp>
        <p:nvSpPr>
          <p:cNvPr id="23564" name="Text Box 10"/>
          <p:cNvSpPr txBox="1">
            <a:spLocks noChangeArrowheads="1"/>
          </p:cNvSpPr>
          <p:nvPr/>
        </p:nvSpPr>
        <p:spPr bwMode="auto">
          <a:xfrm>
            <a:off x="4382616" y="4525963"/>
            <a:ext cx="21336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6. Ruột sau</a:t>
            </a:r>
          </a:p>
        </p:txBody>
      </p:sp>
      <p:sp>
        <p:nvSpPr>
          <p:cNvPr id="23565" name="Text Box 11"/>
          <p:cNvSpPr txBox="1">
            <a:spLocks noChangeArrowheads="1"/>
          </p:cNvSpPr>
          <p:nvPr/>
        </p:nvSpPr>
        <p:spPr bwMode="auto">
          <a:xfrm>
            <a:off x="6172200" y="2311400"/>
            <a:ext cx="18288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Trực tràng</a:t>
            </a:r>
          </a:p>
        </p:txBody>
      </p:sp>
      <p:sp>
        <p:nvSpPr>
          <p:cNvPr id="23566" name="Text Box 12"/>
          <p:cNvSpPr txBox="1">
            <a:spLocks noChangeArrowheads="1"/>
          </p:cNvSpPr>
          <p:nvPr/>
        </p:nvSpPr>
        <p:spPr bwMode="auto">
          <a:xfrm>
            <a:off x="8004175" y="2692400"/>
            <a:ext cx="981075" cy="831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a:latin typeface="Arial" charset="0"/>
              </a:rPr>
              <a:t> Hậu môn</a:t>
            </a:r>
          </a:p>
        </p:txBody>
      </p:sp>
      <p:sp>
        <p:nvSpPr>
          <p:cNvPr id="12" name="Rectangle 11"/>
          <p:cNvSpPr/>
          <p:nvPr/>
        </p:nvSpPr>
        <p:spPr>
          <a:xfrm>
            <a:off x="138113" y="5715000"/>
            <a:ext cx="8991600" cy="954107"/>
          </a:xfrm>
          <a:prstGeom prst="rect">
            <a:avLst/>
          </a:prstGeom>
        </p:spPr>
        <p:txBody>
          <a:bodyPr>
            <a:spAutoFit/>
          </a:bodyPr>
          <a:lstStyle/>
          <a:p>
            <a:pPr>
              <a:defRPr/>
            </a:pPr>
            <a:r>
              <a:rPr lang="en-US" sz="2800" b="0" dirty="0" err="1">
                <a:effectLst>
                  <a:outerShdw blurRad="38100" dist="38100" dir="2700000" algn="tl">
                    <a:srgbClr val="C0C0C0"/>
                  </a:outerShdw>
                </a:effectLst>
                <a:latin typeface="Times New Roman" pitchFamily="18" charset="0"/>
                <a:cs typeface="Times New Roman" pitchFamily="18" charset="0"/>
              </a:rPr>
              <a:t>Các</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ống</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bài</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tiết</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lọc</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chất</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thải</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đô</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err="1">
                <a:effectLst>
                  <a:outerShdw blurRad="38100" dist="38100" dir="2700000" algn="tl">
                    <a:srgbClr val="C0C0C0"/>
                  </a:outerShdw>
                </a:effectLst>
                <a:latin typeface="Times New Roman" pitchFamily="18" charset="0"/>
                <a:cs typeface="Times New Roman" pitchFamily="18" charset="0"/>
              </a:rPr>
              <a:t>vào</a:t>
            </a:r>
            <a:r>
              <a:rPr lang="en-US" sz="2800" b="0">
                <a:effectLst>
                  <a:outerShdw blurRad="38100" dist="38100" dir="2700000" algn="tl">
                    <a:srgbClr val="C0C0C0"/>
                  </a:outerShdw>
                </a:effectLst>
                <a:latin typeface="Times New Roman" pitchFamily="18" charset="0"/>
                <a:cs typeface="Times New Roman" pitchFamily="18" charset="0"/>
              </a:rPr>
              <a:t> </a:t>
            </a:r>
            <a:r>
              <a:rPr lang="en-US" sz="2800" b="0" smtClean="0">
                <a:effectLst>
                  <a:outerShdw blurRad="38100" dist="38100" dir="2700000" algn="tl">
                    <a:srgbClr val="C0C0C0"/>
                  </a:outerShdw>
                </a:effectLst>
                <a:latin typeface="Times New Roman" pitchFamily="18" charset="0"/>
                <a:cs typeface="Times New Roman" pitchFamily="18" charset="0"/>
              </a:rPr>
              <a:t>ruột </a:t>
            </a:r>
            <a:r>
              <a:rPr lang="en-US" sz="2800" b="0" dirty="0" err="1">
                <a:effectLst>
                  <a:outerShdw blurRad="38100" dist="38100" dir="2700000" algn="tl">
                    <a:srgbClr val="C0C0C0"/>
                  </a:outerShdw>
                </a:effectLst>
                <a:latin typeface="Times New Roman" pitchFamily="18" charset="0"/>
                <a:cs typeface="Times New Roman" pitchFamily="18" charset="0"/>
              </a:rPr>
              <a:t>sau</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chất</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bài</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tiết</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theo</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phân</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ra</a:t>
            </a:r>
            <a:r>
              <a:rPr lang="en-US" sz="2800" b="0" dirty="0">
                <a:effectLst>
                  <a:outerShdw blurRad="38100" dist="38100" dir="2700000" algn="tl">
                    <a:srgbClr val="C0C0C0"/>
                  </a:outerShdw>
                </a:effectLst>
                <a:latin typeface="Times New Roman" pitchFamily="18" charset="0"/>
                <a:cs typeface="Times New Roman" pitchFamily="18" charset="0"/>
              </a:rPr>
              <a:t> </a:t>
            </a:r>
            <a:r>
              <a:rPr lang="en-US" sz="2800" b="0" dirty="0" err="1">
                <a:effectLst>
                  <a:outerShdw blurRad="38100" dist="38100" dir="2700000" algn="tl">
                    <a:srgbClr val="C0C0C0"/>
                  </a:outerShdw>
                </a:effectLst>
                <a:latin typeface="Times New Roman" pitchFamily="18" charset="0"/>
                <a:cs typeface="Times New Roman" pitchFamily="18" charset="0"/>
              </a:rPr>
              <a:t>ngoài</a:t>
            </a:r>
            <a:endParaRPr lang="en-US" sz="2800" b="0" dirty="0">
              <a:effectLst>
                <a:outerShdw blurRad="38100" dist="38100" dir="2700000" algn="tl">
                  <a:srgbClr val="C0C0C0"/>
                </a:outerShdw>
              </a:effectLst>
              <a:latin typeface="Times New Roman" pitchFamily="18" charset="0"/>
              <a:cs typeface="Times New Roman" pitchFamily="18" charset="0"/>
            </a:endParaRPr>
          </a:p>
        </p:txBody>
      </p:sp>
      <p:sp>
        <p:nvSpPr>
          <p:cNvPr id="13" name="Text Box 10"/>
          <p:cNvSpPr txBox="1">
            <a:spLocks noChangeArrowheads="1"/>
          </p:cNvSpPr>
          <p:nvPr/>
        </p:nvSpPr>
        <p:spPr bwMode="auto">
          <a:xfrm>
            <a:off x="6564706" y="4525963"/>
            <a:ext cx="2420543" cy="46166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r>
              <a:rPr lang="en-US" sz="2400" smtClean="0">
                <a:latin typeface="Arial" charset="0"/>
              </a:rPr>
              <a:t>12.Ống bài tiết </a:t>
            </a:r>
            <a:endParaRPr lang="en-US" sz="2400">
              <a:latin typeface="Arial" charset="0"/>
            </a:endParaRPr>
          </a:p>
        </p:txBody>
      </p:sp>
    </p:spTree>
    <p:extLst>
      <p:ext uri="{BB962C8B-B14F-4D97-AF65-F5344CB8AC3E}">
        <p14:creationId xmlns:p14="http://schemas.microsoft.com/office/powerpoint/2010/main" val="4281784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38138"/>
          <a:ext cx="8915400" cy="6269036"/>
        </p:xfrm>
        <a:graphic>
          <a:graphicData uri="http://schemas.openxmlformats.org/drawingml/2006/table">
            <a:tbl>
              <a:tblPr/>
              <a:tblGrid>
                <a:gridCol w="2417763"/>
                <a:gridCol w="6497637"/>
              </a:tblGrid>
              <a:tr h="78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cơ</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quan</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Đặc</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điểm</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cấu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tạo</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tiêu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hóa</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5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bài</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tiết</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1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hô</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hấp</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tuần hoàn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thần kinh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337502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244975" y="1295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181600" y="12827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473825" y="1227138"/>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758113" y="123825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971800"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752975" y="1600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680" name="TextBox 18"/>
          <p:cNvSpPr txBox="1">
            <a:spLocks noChangeArrowheads="1"/>
          </p:cNvSpPr>
          <p:nvPr/>
        </p:nvSpPr>
        <p:spPr bwMode="auto">
          <a:xfrm>
            <a:off x="2446338" y="1074738"/>
            <a:ext cx="647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400" b="0">
                <a:latin typeface="Tahoma" pitchFamily="34" charset="0"/>
                <a:cs typeface="Tahoma" pitchFamily="34" charset="0"/>
              </a:rPr>
              <a:t>Miệng    hầu    diều    dạ dày    ruột tịt    ruột sau    trực tràng    hậu môn.</a:t>
            </a:r>
          </a:p>
        </p:txBody>
      </p:sp>
      <p:sp>
        <p:nvSpPr>
          <p:cNvPr id="27681" name="TextBox 3"/>
          <p:cNvSpPr txBox="1">
            <a:spLocks noChangeArrowheads="1"/>
          </p:cNvSpPr>
          <p:nvPr/>
        </p:nvSpPr>
        <p:spPr bwMode="auto">
          <a:xfrm>
            <a:off x="2498725" y="2141538"/>
            <a:ext cx="629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sz="2400" b="0">
                <a:latin typeface="Tahoma" pitchFamily="34" charset="0"/>
                <a:cs typeface="Tahoma" pitchFamily="34" charset="0"/>
              </a:rPr>
              <a:t>Có nhiều ống bài tiết lọc chất thải rồi đổ vào ruột sau.</a:t>
            </a:r>
          </a:p>
        </p:txBody>
      </p:sp>
      <p:sp>
        <p:nvSpPr>
          <p:cNvPr id="3" name="TextBox 2"/>
          <p:cNvSpPr txBox="1">
            <a:spLocks noChangeArrowheads="1"/>
          </p:cNvSpPr>
          <p:nvPr/>
        </p:nvSpPr>
        <p:spPr bwMode="auto">
          <a:xfrm>
            <a:off x="2452688" y="3124200"/>
            <a:ext cx="6383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sz="2400" b="0">
                <a:latin typeface="Tahoma" pitchFamily="34" charset="0"/>
                <a:cs typeface="Tahoma" pitchFamily="34" charset="0"/>
              </a:rPr>
              <a:t>Có các lỗ thở và hệ ống khí phân nhánh  đem ôxi tới các tế bào.</a:t>
            </a:r>
          </a:p>
        </p:txBody>
      </p:sp>
    </p:spTree>
    <p:extLst>
      <p:ext uri="{BB962C8B-B14F-4D97-AF65-F5344CB8AC3E}">
        <p14:creationId xmlns:p14="http://schemas.microsoft.com/office/powerpoint/2010/main" val="6274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5" descr="F:\Ong khi.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3662" y="332656"/>
            <a:ext cx="8966200" cy="3846512"/>
          </a:xfrm>
          <a:noFill/>
          <a:ln w="28575">
            <a:solidFill>
              <a:schemeClr val="hlink"/>
            </a:solidFill>
            <a:miter lim="800000"/>
            <a:headEnd/>
            <a:tailEnd/>
          </a:ln>
        </p:spPr>
      </p:pic>
      <p:sp>
        <p:nvSpPr>
          <p:cNvPr id="24583" name="Rectangle 2"/>
          <p:cNvSpPr>
            <a:spLocks noChangeArrowheads="1"/>
          </p:cNvSpPr>
          <p:nvPr/>
        </p:nvSpPr>
        <p:spPr bwMode="auto">
          <a:xfrm>
            <a:off x="395536" y="4437112"/>
            <a:ext cx="9134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a:solidFill>
                  <a:srgbClr val="FF0000"/>
                </a:solidFill>
                <a:latin typeface="Tahoma" pitchFamily="34" charset="0"/>
                <a:cs typeface="Tahoma" pitchFamily="34" charset="0"/>
              </a:rPr>
              <a:t>Cơ quan hô hấp châu chấu khác tôm sông như thế nào ?</a:t>
            </a:r>
          </a:p>
        </p:txBody>
      </p:sp>
    </p:spTree>
    <p:extLst>
      <p:ext uri="{BB962C8B-B14F-4D97-AF65-F5344CB8AC3E}">
        <p14:creationId xmlns:p14="http://schemas.microsoft.com/office/powerpoint/2010/main" val="89052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down)">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38138"/>
          <a:ext cx="8915400" cy="6269036"/>
        </p:xfrm>
        <a:graphic>
          <a:graphicData uri="http://schemas.openxmlformats.org/drawingml/2006/table">
            <a:tbl>
              <a:tblPr/>
              <a:tblGrid>
                <a:gridCol w="2417763"/>
                <a:gridCol w="6497637"/>
              </a:tblGrid>
              <a:tr h="78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cơ</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quan</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Đặc</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điểm</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cấu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tạo</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tiêu hóa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5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bài</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tiết</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1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hô</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hấp</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tuần hoàn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thần kinh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3578225"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586288"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791200" y="1358900"/>
            <a:ext cx="304800" cy="12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307263"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8637588" y="1346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3810000" y="1752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6096000" y="1752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776" name="TextBox 18"/>
          <p:cNvSpPr txBox="1">
            <a:spLocks noChangeArrowheads="1"/>
          </p:cNvSpPr>
          <p:nvPr/>
        </p:nvSpPr>
        <p:spPr bwMode="auto">
          <a:xfrm>
            <a:off x="2498725" y="10668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latin typeface="Tahoma" pitchFamily="34" charset="0"/>
                <a:cs typeface="Tahoma" pitchFamily="34" charset="0"/>
              </a:rPr>
              <a:t>Miệng    hầu    diều    dạ dày    ruột tịt    ruột sau    trực tràng    hậu môn.</a:t>
            </a:r>
          </a:p>
        </p:txBody>
      </p:sp>
      <p:sp>
        <p:nvSpPr>
          <p:cNvPr id="31777" name="TextBox 3"/>
          <p:cNvSpPr txBox="1">
            <a:spLocks noChangeArrowheads="1"/>
          </p:cNvSpPr>
          <p:nvPr/>
        </p:nvSpPr>
        <p:spPr bwMode="auto">
          <a:xfrm>
            <a:off x="2498725" y="2093913"/>
            <a:ext cx="6291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Có nhiều ống bài tiết lọc chất thải rồi đổ vào ruột sau.</a:t>
            </a:r>
          </a:p>
        </p:txBody>
      </p:sp>
      <p:sp>
        <p:nvSpPr>
          <p:cNvPr id="31778" name="TextBox 2"/>
          <p:cNvSpPr txBox="1">
            <a:spLocks noChangeArrowheads="1"/>
          </p:cNvSpPr>
          <p:nvPr/>
        </p:nvSpPr>
        <p:spPr bwMode="auto">
          <a:xfrm>
            <a:off x="2452688" y="3124200"/>
            <a:ext cx="6383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Có các lỗ thở và hệ ống khí phân nhánh  đem ôxi tới các tế bào.</a:t>
            </a:r>
          </a:p>
        </p:txBody>
      </p:sp>
      <p:sp>
        <p:nvSpPr>
          <p:cNvPr id="5" name="TextBox 4"/>
          <p:cNvSpPr txBox="1">
            <a:spLocks noChangeArrowheads="1"/>
          </p:cNvSpPr>
          <p:nvPr/>
        </p:nvSpPr>
        <p:spPr bwMode="auto">
          <a:xfrm>
            <a:off x="2498725" y="4343400"/>
            <a:ext cx="6383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Tim hình ống gồm nhiều ngăn ở mặt lưng, hệ mạch hở.</a:t>
            </a:r>
          </a:p>
        </p:txBody>
      </p:sp>
    </p:spTree>
    <p:extLst>
      <p:ext uri="{BB962C8B-B14F-4D97-AF65-F5344CB8AC3E}">
        <p14:creationId xmlns:p14="http://schemas.microsoft.com/office/powerpoint/2010/main" val="3895377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vi-VN" smtClean="0">
              <a:latin typeface="Calibri" pitchFamily="34" charset="0"/>
            </a:endParaRPr>
          </a:p>
        </p:txBody>
      </p:sp>
      <p:sp>
        <p:nvSpPr>
          <p:cNvPr id="9" name="Slide Number Placeholder 5"/>
          <p:cNvSpPr>
            <a:spLocks noGrp="1"/>
          </p:cNvSpPr>
          <p:nvPr>
            <p:ph type="sldNum" sz="quarter" idx="12"/>
          </p:nvPr>
        </p:nvSpPr>
        <p:spPr/>
        <p:txBody>
          <a:bodyPr/>
          <a:lstStyle/>
          <a:p>
            <a:pPr>
              <a:defRPr/>
            </a:pPr>
            <a:fld id="{BF78D413-67B6-49BF-842D-65D872A075CE}" type="slidenum">
              <a:rPr lang="en-US"/>
              <a:pPr>
                <a:defRPr/>
              </a:pPr>
              <a:t>24</a:t>
            </a:fld>
            <a:endParaRPr lang="en-US"/>
          </a:p>
        </p:txBody>
      </p:sp>
      <p:pic>
        <p:nvPicPr>
          <p:cNvPr id="32772" name="Picture 3" descr="H19"/>
          <p:cNvPicPr>
            <a:picLocks noChangeAspect="1" noChangeArrowheads="1"/>
          </p:cNvPicPr>
          <p:nvPr/>
        </p:nvPicPr>
        <p:blipFill>
          <a:blip r:embed="rId2">
            <a:extLst>
              <a:ext uri="{28A0092B-C50C-407E-A947-70E740481C1C}">
                <a14:useLocalDpi xmlns:a14="http://schemas.microsoft.com/office/drawing/2010/main" val="0"/>
              </a:ext>
            </a:extLst>
          </a:blip>
          <a:srcRect b="11111"/>
          <a:stretch>
            <a:fillRect/>
          </a:stretch>
        </p:blipFill>
        <p:spPr bwMode="auto">
          <a:xfrm>
            <a:off x="0" y="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11"/>
          <p:cNvSpPr txBox="1">
            <a:spLocks noChangeArrowheads="1"/>
          </p:cNvSpPr>
          <p:nvPr/>
        </p:nvSpPr>
        <p:spPr bwMode="auto">
          <a:xfrm>
            <a:off x="5638800" y="0"/>
            <a:ext cx="10668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solidFill>
                  <a:srgbClr val="FF0000"/>
                </a:solidFill>
                <a:latin typeface="Tahoma" pitchFamily="34" charset="0"/>
                <a:cs typeface="Tahoma" pitchFamily="34" charset="0"/>
              </a:rPr>
              <a:t>Tim</a:t>
            </a:r>
            <a:r>
              <a:rPr lang="en-US" b="0">
                <a:latin typeface="Tahoma" pitchFamily="34" charset="0"/>
                <a:cs typeface="Tahoma" pitchFamily="34" charset="0"/>
              </a:rPr>
              <a:t> </a:t>
            </a:r>
          </a:p>
        </p:txBody>
      </p:sp>
      <p:sp>
        <p:nvSpPr>
          <p:cNvPr id="32774" name="Text Box 40"/>
          <p:cNvSpPr txBox="1">
            <a:spLocks noChangeArrowheads="1"/>
          </p:cNvSpPr>
          <p:nvPr/>
        </p:nvSpPr>
        <p:spPr bwMode="auto">
          <a:xfrm>
            <a:off x="0" y="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68" tIns="45684" rIns="91368" bIns="45684">
            <a:spAutoFit/>
          </a:bodyPr>
          <a:lstStyle>
            <a:lvl1pPr defTabSz="917575">
              <a:defRPr sz="2800" b="1">
                <a:solidFill>
                  <a:schemeClr val="tx1"/>
                </a:solidFill>
                <a:latin typeface=".VnTime" pitchFamily="34" charset="0"/>
              </a:defRPr>
            </a:lvl1pPr>
            <a:lvl2pPr marL="742950" indent="-285750" defTabSz="917575">
              <a:defRPr sz="2800" b="1">
                <a:solidFill>
                  <a:schemeClr val="tx1"/>
                </a:solidFill>
                <a:latin typeface=".VnTime" pitchFamily="34" charset="0"/>
              </a:defRPr>
            </a:lvl2pPr>
            <a:lvl3pPr marL="1143000" indent="-228600" defTabSz="917575">
              <a:defRPr sz="2800" b="1">
                <a:solidFill>
                  <a:schemeClr val="tx1"/>
                </a:solidFill>
                <a:latin typeface=".VnTime" pitchFamily="34" charset="0"/>
              </a:defRPr>
            </a:lvl3pPr>
            <a:lvl4pPr marL="1600200" indent="-228600" defTabSz="917575">
              <a:defRPr sz="2800" b="1">
                <a:solidFill>
                  <a:schemeClr val="tx1"/>
                </a:solidFill>
                <a:latin typeface=".VnTime" pitchFamily="34" charset="0"/>
              </a:defRPr>
            </a:lvl4pPr>
            <a:lvl5pPr marL="2057400" indent="-228600" defTabSz="917575">
              <a:defRPr sz="2800" b="1">
                <a:solidFill>
                  <a:schemeClr val="tx1"/>
                </a:solidFill>
                <a:latin typeface=".VnTime" pitchFamily="34" charset="0"/>
              </a:defRPr>
            </a:lvl5pPr>
            <a:lvl6pPr marL="2514600" indent="-228600" defTabSz="917575" eaLnBrk="0" fontAlgn="base" hangingPunct="0">
              <a:spcBef>
                <a:spcPct val="50000"/>
              </a:spcBef>
              <a:spcAft>
                <a:spcPct val="0"/>
              </a:spcAft>
              <a:defRPr sz="2800" b="1">
                <a:solidFill>
                  <a:schemeClr val="tx1"/>
                </a:solidFill>
                <a:latin typeface=".VnTime" pitchFamily="34" charset="0"/>
              </a:defRPr>
            </a:lvl6pPr>
            <a:lvl7pPr marL="2971800" indent="-228600" defTabSz="917575" eaLnBrk="0" fontAlgn="base" hangingPunct="0">
              <a:spcBef>
                <a:spcPct val="50000"/>
              </a:spcBef>
              <a:spcAft>
                <a:spcPct val="0"/>
              </a:spcAft>
              <a:defRPr sz="2800" b="1">
                <a:solidFill>
                  <a:schemeClr val="tx1"/>
                </a:solidFill>
                <a:latin typeface=".VnTime" pitchFamily="34" charset="0"/>
              </a:defRPr>
            </a:lvl7pPr>
            <a:lvl8pPr marL="3429000" indent="-228600" defTabSz="917575" eaLnBrk="0" fontAlgn="base" hangingPunct="0">
              <a:spcBef>
                <a:spcPct val="50000"/>
              </a:spcBef>
              <a:spcAft>
                <a:spcPct val="0"/>
              </a:spcAft>
              <a:defRPr sz="2800" b="1">
                <a:solidFill>
                  <a:schemeClr val="tx1"/>
                </a:solidFill>
                <a:latin typeface=".VnTime" pitchFamily="34" charset="0"/>
              </a:defRPr>
            </a:lvl8pPr>
            <a:lvl9pPr marL="3886200" indent="-228600" defTabSz="917575" eaLnBrk="0" fontAlgn="base" hangingPunct="0">
              <a:spcBef>
                <a:spcPct val="50000"/>
              </a:spcBef>
              <a:spcAft>
                <a:spcPct val="0"/>
              </a:spcAft>
              <a:defRPr sz="2800" b="1">
                <a:solidFill>
                  <a:schemeClr val="tx1"/>
                </a:solidFill>
                <a:latin typeface=".VnTime" pitchFamily="34" charset="0"/>
              </a:defRPr>
            </a:lvl9pPr>
          </a:lstStyle>
          <a:p>
            <a:r>
              <a:rPr lang="en-US" b="0">
                <a:solidFill>
                  <a:srgbClr val="FF0000"/>
                </a:solidFill>
                <a:latin typeface="Tahoma" pitchFamily="34" charset="0"/>
                <a:cs typeface="Tahoma" pitchFamily="34" charset="0"/>
              </a:rPr>
              <a:t>Hệ tuần hoàn</a:t>
            </a:r>
          </a:p>
        </p:txBody>
      </p:sp>
      <p:pic>
        <p:nvPicPr>
          <p:cNvPr id="32775" name="Picture 7" descr="He tuan hoan cua chau chau va giun 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43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477C186B-1021-4EC5-8D81-54A06AAF7DCC}" type="slidenum">
              <a:rPr lang="en-US"/>
              <a:pPr>
                <a:defRPr/>
              </a:pPr>
              <a:t>25</a:t>
            </a:fld>
            <a:endParaRPr lang="en-US" dirty="0"/>
          </a:p>
        </p:txBody>
      </p:sp>
      <p:pic>
        <p:nvPicPr>
          <p:cNvPr id="145412" name="Picture 4" descr="He tuan hoan cua chau chau va giun 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486400" cy="41148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5" descr="F:\Ong k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7600" cy="4114800"/>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145418" name="Text Box 10"/>
          <p:cNvSpPr txBox="1">
            <a:spLocks noChangeArrowheads="1"/>
          </p:cNvSpPr>
          <p:nvPr/>
        </p:nvSpPr>
        <p:spPr bwMode="auto">
          <a:xfrm>
            <a:off x="317500" y="4572000"/>
            <a:ext cx="6248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3200" b="0">
                <a:latin typeface="Tahoma" pitchFamily="34" charset="0"/>
                <a:cs typeface="Tahoma" pitchFamily="34" charset="0"/>
              </a:rPr>
              <a:t>Vì sao hệ tuần hoàn ở sâu bọ lại đơn giản hơn khi hệ thống ống khí phát triển?</a:t>
            </a:r>
          </a:p>
        </p:txBody>
      </p:sp>
      <p:sp>
        <p:nvSpPr>
          <p:cNvPr id="145424" name="Oval 16"/>
          <p:cNvSpPr>
            <a:spLocks noChangeArrowheads="1"/>
          </p:cNvSpPr>
          <p:nvPr/>
        </p:nvSpPr>
        <p:spPr bwMode="auto">
          <a:xfrm>
            <a:off x="6019800" y="4648200"/>
            <a:ext cx="2971800" cy="2209800"/>
          </a:xfrm>
          <a:prstGeom prst="ellipse">
            <a:avLst/>
          </a:prstGeom>
          <a:solidFill>
            <a:schemeClr val="bg1"/>
          </a:solidFill>
          <a:ln w="28575">
            <a:solidFill>
              <a:srgbClr val="CC00CC"/>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3799" name="Text Box 17"/>
          <p:cNvSpPr txBox="1">
            <a:spLocks noChangeArrowheads="1"/>
          </p:cNvSpPr>
          <p:nvPr/>
        </p:nvSpPr>
        <p:spPr bwMode="auto">
          <a:xfrm>
            <a:off x="6629400" y="48768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endParaRPr lang="vi-VN">
              <a:latin typeface="Tahoma" pitchFamily="34" charset="0"/>
            </a:endParaRPr>
          </a:p>
        </p:txBody>
      </p:sp>
      <p:sp>
        <p:nvSpPr>
          <p:cNvPr id="145426" name="Text Box 18"/>
          <p:cNvSpPr txBox="1">
            <a:spLocks noChangeArrowheads="1"/>
          </p:cNvSpPr>
          <p:nvPr/>
        </p:nvSpPr>
        <p:spPr bwMode="auto">
          <a:xfrm>
            <a:off x="6248400" y="4876800"/>
            <a:ext cx="274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ctr"/>
            <a:r>
              <a:rPr lang="en-US" b="0">
                <a:latin typeface="Tahoma" pitchFamily="34" charset="0"/>
                <a:cs typeface="Tahoma" pitchFamily="34" charset="0"/>
              </a:rPr>
              <a:t>Giun đất: máu vận chuyển chất dinh dưỡng và oxi</a:t>
            </a:r>
          </a:p>
        </p:txBody>
      </p:sp>
      <p:sp>
        <p:nvSpPr>
          <p:cNvPr id="145427" name="Oval 19"/>
          <p:cNvSpPr>
            <a:spLocks noChangeArrowheads="1"/>
          </p:cNvSpPr>
          <p:nvPr/>
        </p:nvSpPr>
        <p:spPr bwMode="auto">
          <a:xfrm>
            <a:off x="3048000" y="4572000"/>
            <a:ext cx="3124200" cy="2286000"/>
          </a:xfrm>
          <a:prstGeom prst="ellipse">
            <a:avLst/>
          </a:prstGeom>
          <a:solidFill>
            <a:schemeClr val="bg1"/>
          </a:solidFill>
          <a:ln w="28575">
            <a:solidFill>
              <a:srgbClr val="CC00CC"/>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5428" name="Text Box 20"/>
          <p:cNvSpPr txBox="1">
            <a:spLocks noChangeArrowheads="1"/>
          </p:cNvSpPr>
          <p:nvPr/>
        </p:nvSpPr>
        <p:spPr bwMode="auto">
          <a:xfrm>
            <a:off x="3162300" y="4953000"/>
            <a:ext cx="289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ctr"/>
            <a:r>
              <a:rPr lang="en-US" b="0">
                <a:latin typeface="Tahoma" pitchFamily="34" charset="0"/>
                <a:cs typeface="Tahoma" pitchFamily="34" charset="0"/>
              </a:rPr>
              <a:t>Châu chấu: máu vận chuyển chất dinh d­ưỡng </a:t>
            </a:r>
          </a:p>
        </p:txBody>
      </p:sp>
      <p:sp>
        <p:nvSpPr>
          <p:cNvPr id="145431" name="Oval 23"/>
          <p:cNvSpPr>
            <a:spLocks noChangeArrowheads="1"/>
          </p:cNvSpPr>
          <p:nvPr/>
        </p:nvSpPr>
        <p:spPr bwMode="auto">
          <a:xfrm>
            <a:off x="0" y="4572000"/>
            <a:ext cx="3048000" cy="2286000"/>
          </a:xfrm>
          <a:prstGeom prst="ellipse">
            <a:avLst/>
          </a:prstGeom>
          <a:solidFill>
            <a:schemeClr val="bg1"/>
          </a:solidFill>
          <a:ln w="28575">
            <a:solidFill>
              <a:srgbClr val="CC00CC"/>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5432" name="Text Box 24"/>
          <p:cNvSpPr txBox="1">
            <a:spLocks noChangeArrowheads="1"/>
          </p:cNvSpPr>
          <p:nvPr/>
        </p:nvSpPr>
        <p:spPr bwMode="auto">
          <a:xfrm>
            <a:off x="152400" y="4905375"/>
            <a:ext cx="2971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ctr"/>
            <a:r>
              <a:rPr lang="en-US" b="0">
                <a:latin typeface="Tahoma" pitchFamily="34" charset="0"/>
                <a:cs typeface="Tahoma" pitchFamily="34" charset="0"/>
              </a:rPr>
              <a:t>…sự vận chuyển oxi do hệ thống ống khí đảm nhiệm </a:t>
            </a:r>
          </a:p>
        </p:txBody>
      </p:sp>
      <p:sp>
        <p:nvSpPr>
          <p:cNvPr id="145436" name="Line 28"/>
          <p:cNvSpPr>
            <a:spLocks noChangeShapeType="1"/>
          </p:cNvSpPr>
          <p:nvPr/>
        </p:nvSpPr>
        <p:spPr bwMode="auto">
          <a:xfrm flipV="1">
            <a:off x="7315200" y="2286000"/>
            <a:ext cx="152400" cy="2362200"/>
          </a:xfrm>
          <a:prstGeom prst="line">
            <a:avLst/>
          </a:prstGeom>
          <a:noFill/>
          <a:ln w="19050">
            <a:solidFill>
              <a:srgbClr val="FF0000"/>
            </a:solidFill>
            <a:prstDash val="dash"/>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45446" name="Line 38"/>
          <p:cNvSpPr>
            <a:spLocks noChangeShapeType="1"/>
          </p:cNvSpPr>
          <p:nvPr/>
        </p:nvSpPr>
        <p:spPr bwMode="auto">
          <a:xfrm flipV="1">
            <a:off x="4191000" y="2133600"/>
            <a:ext cx="304800" cy="2438400"/>
          </a:xfrm>
          <a:prstGeom prst="line">
            <a:avLst/>
          </a:prstGeom>
          <a:noFill/>
          <a:ln w="19050">
            <a:solidFill>
              <a:srgbClr val="FF0000"/>
            </a:solidFill>
            <a:prstDash val="dash"/>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45447" name="Line 39"/>
          <p:cNvSpPr>
            <a:spLocks noChangeShapeType="1"/>
          </p:cNvSpPr>
          <p:nvPr/>
        </p:nvSpPr>
        <p:spPr bwMode="auto">
          <a:xfrm flipH="1" flipV="1">
            <a:off x="2286000" y="2209800"/>
            <a:ext cx="228600" cy="2590800"/>
          </a:xfrm>
          <a:prstGeom prst="line">
            <a:avLst/>
          </a:prstGeom>
          <a:noFill/>
          <a:ln w="19050">
            <a:solidFill>
              <a:srgbClr val="FF0000"/>
            </a:solidFill>
            <a:prstDash val="dash"/>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33808" name="Group 40"/>
          <p:cNvGrpSpPr>
            <a:grpSpLocks/>
          </p:cNvGrpSpPr>
          <p:nvPr/>
        </p:nvGrpSpPr>
        <p:grpSpPr bwMode="auto">
          <a:xfrm>
            <a:off x="0" y="-152400"/>
            <a:ext cx="9144000" cy="381000"/>
            <a:chOff x="0" y="3840"/>
            <a:chExt cx="5760" cy="102"/>
          </a:xfrm>
        </p:grpSpPr>
        <p:pic>
          <p:nvPicPr>
            <p:cNvPr id="33809" name="Picture 41"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42"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43"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96"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44"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45"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92"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46"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44"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47"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4"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48" descr="Học sinh mớ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4" y="3840"/>
              <a:ext cx="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70034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diamond(in)">
                                      <p:cBhvr>
                                        <p:cTn id="7" dur="2000"/>
                                        <p:tgtEl>
                                          <p:spTgt spid="145412"/>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45418"/>
                                        </p:tgtEl>
                                        <p:attrNameLst>
                                          <p:attrName>style.visibility</p:attrName>
                                        </p:attrNameLst>
                                      </p:cBhvr>
                                      <p:to>
                                        <p:strVal val="visible"/>
                                      </p:to>
                                    </p:set>
                                    <p:animEffect transition="in" filter="box(in)">
                                      <p:cBhvr>
                                        <p:cTn id="11" dur="500"/>
                                        <p:tgtEl>
                                          <p:spTgt spid="145418"/>
                                        </p:tgtEl>
                                      </p:cBhvr>
                                    </p:animEffect>
                                  </p:childTnLst>
                                </p:cTn>
                              </p:par>
                              <p:par>
                                <p:cTn id="12" presetID="17" presetClass="entr" presetSubtype="10" fill="hold" nodeType="withEffect">
                                  <p:stCondLst>
                                    <p:cond delay="0"/>
                                  </p:stCondLst>
                                  <p:childTnLst>
                                    <p:set>
                                      <p:cBhvr>
                                        <p:cTn id="13" dur="1" fill="hold">
                                          <p:stCondLst>
                                            <p:cond delay="0"/>
                                          </p:stCondLst>
                                        </p:cTn>
                                        <p:tgtEl>
                                          <p:spTgt spid="8236"/>
                                        </p:tgtEl>
                                        <p:attrNameLst>
                                          <p:attrName>style.visibility</p:attrName>
                                        </p:attrNameLst>
                                      </p:cBhvr>
                                      <p:to>
                                        <p:strVal val="visible"/>
                                      </p:to>
                                    </p:set>
                                    <p:anim calcmode="lin" valueType="num">
                                      <p:cBhvr>
                                        <p:cTn id="14" dur="500" fill="hold"/>
                                        <p:tgtEl>
                                          <p:spTgt spid="8236"/>
                                        </p:tgtEl>
                                        <p:attrNameLst>
                                          <p:attrName>ppt_w</p:attrName>
                                        </p:attrNameLst>
                                      </p:cBhvr>
                                      <p:tavLst>
                                        <p:tav tm="0">
                                          <p:val>
                                            <p:fltVal val="0"/>
                                          </p:val>
                                        </p:tav>
                                        <p:tav tm="100000">
                                          <p:val>
                                            <p:strVal val="#ppt_w"/>
                                          </p:val>
                                        </p:tav>
                                      </p:tavLst>
                                    </p:anim>
                                    <p:anim calcmode="lin" valueType="num">
                                      <p:cBhvr>
                                        <p:cTn id="15" dur="500" fill="hold"/>
                                        <p:tgtEl>
                                          <p:spTgt spid="823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45418"/>
                                        </p:tgtEl>
                                      </p:cBhvr>
                                    </p:animEffect>
                                    <p:set>
                                      <p:cBhvr>
                                        <p:cTn id="20" dur="1" fill="hold">
                                          <p:stCondLst>
                                            <p:cond delay="499"/>
                                          </p:stCondLst>
                                        </p:cTn>
                                        <p:tgtEl>
                                          <p:spTgt spid="145418"/>
                                        </p:tgtEl>
                                        <p:attrNameLst>
                                          <p:attrName>style.visibility</p:attrName>
                                        </p:attrNameLst>
                                      </p:cBhvr>
                                      <p:to>
                                        <p:strVal val="hidden"/>
                                      </p:to>
                                    </p:set>
                                  </p:childTnLst>
                                </p:cTn>
                              </p:par>
                            </p:childTnLst>
                          </p:cTn>
                        </p:par>
                        <p:par>
                          <p:cTn id="21" fill="hold" nodeType="afterGroup">
                            <p:stCondLst>
                              <p:cond delay="500"/>
                            </p:stCondLst>
                            <p:childTnLst>
                              <p:par>
                                <p:cTn id="22" presetID="21" presetClass="entr" presetSubtype="4" fill="hold" grpId="0" nodeType="afterEffect">
                                  <p:stCondLst>
                                    <p:cond delay="0"/>
                                  </p:stCondLst>
                                  <p:childTnLst>
                                    <p:set>
                                      <p:cBhvr>
                                        <p:cTn id="23" dur="1" fill="hold">
                                          <p:stCondLst>
                                            <p:cond delay="0"/>
                                          </p:stCondLst>
                                        </p:cTn>
                                        <p:tgtEl>
                                          <p:spTgt spid="145426"/>
                                        </p:tgtEl>
                                        <p:attrNameLst>
                                          <p:attrName>style.visibility</p:attrName>
                                        </p:attrNameLst>
                                      </p:cBhvr>
                                      <p:to>
                                        <p:strVal val="visible"/>
                                      </p:to>
                                    </p:set>
                                    <p:animEffect transition="in" filter="wheel(4)">
                                      <p:cBhvr>
                                        <p:cTn id="24" dur="1000"/>
                                        <p:tgtEl>
                                          <p:spTgt spid="145426"/>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45424"/>
                                        </p:tgtEl>
                                        <p:attrNameLst>
                                          <p:attrName>style.visibility</p:attrName>
                                        </p:attrNameLst>
                                      </p:cBhvr>
                                      <p:to>
                                        <p:strVal val="visible"/>
                                      </p:to>
                                    </p:set>
                                    <p:animEffect transition="in" filter="wheel(4)">
                                      <p:cBhvr>
                                        <p:cTn id="27" dur="2000"/>
                                        <p:tgtEl>
                                          <p:spTgt spid="145424"/>
                                        </p:tgtEl>
                                      </p:cBhvr>
                                    </p:animEffect>
                                  </p:childTnLst>
                                </p:cTn>
                              </p:par>
                            </p:childTnLst>
                          </p:cTn>
                        </p:par>
                        <p:par>
                          <p:cTn id="28" fill="hold" nodeType="afterGroup">
                            <p:stCondLst>
                              <p:cond delay="2500"/>
                            </p:stCondLst>
                            <p:childTnLst>
                              <p:par>
                                <p:cTn id="29" presetID="22" presetClass="entr" presetSubtype="4" repeatCount="indefinite" fill="hold" nodeType="afterEffect">
                                  <p:stCondLst>
                                    <p:cond delay="0"/>
                                  </p:stCondLst>
                                  <p:childTnLst>
                                    <p:set>
                                      <p:cBhvr>
                                        <p:cTn id="30" dur="1" fill="hold">
                                          <p:stCondLst>
                                            <p:cond delay="0"/>
                                          </p:stCondLst>
                                        </p:cTn>
                                        <p:tgtEl>
                                          <p:spTgt spid="145436"/>
                                        </p:tgtEl>
                                        <p:attrNameLst>
                                          <p:attrName>style.visibility</p:attrName>
                                        </p:attrNameLst>
                                      </p:cBhvr>
                                      <p:to>
                                        <p:strVal val="visible"/>
                                      </p:to>
                                    </p:set>
                                    <p:animEffect transition="in" filter="wipe(down)">
                                      <p:cBhvr>
                                        <p:cTn id="31" dur="500"/>
                                        <p:tgtEl>
                                          <p:spTgt spid="1454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45427"/>
                                        </p:tgtEl>
                                        <p:attrNameLst>
                                          <p:attrName>style.visibility</p:attrName>
                                        </p:attrNameLst>
                                      </p:cBhvr>
                                      <p:to>
                                        <p:strVal val="visible"/>
                                      </p:to>
                                    </p:set>
                                    <p:animEffect transition="in" filter="wheel(4)">
                                      <p:cBhvr>
                                        <p:cTn id="36" dur="1000"/>
                                        <p:tgtEl>
                                          <p:spTgt spid="145427"/>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145428"/>
                                        </p:tgtEl>
                                        <p:attrNameLst>
                                          <p:attrName>style.visibility</p:attrName>
                                        </p:attrNameLst>
                                      </p:cBhvr>
                                      <p:to>
                                        <p:strVal val="visible"/>
                                      </p:to>
                                    </p:set>
                                    <p:animEffect transition="in" filter="wheel(4)">
                                      <p:cBhvr>
                                        <p:cTn id="39" dur="2000"/>
                                        <p:tgtEl>
                                          <p:spTgt spid="145428"/>
                                        </p:tgtEl>
                                      </p:cBhvr>
                                    </p:animEffect>
                                  </p:childTnLst>
                                </p:cTn>
                              </p:par>
                            </p:childTnLst>
                          </p:cTn>
                        </p:par>
                        <p:par>
                          <p:cTn id="40" fill="hold" nodeType="afterGroup">
                            <p:stCondLst>
                              <p:cond delay="2000"/>
                            </p:stCondLst>
                            <p:childTnLst>
                              <p:par>
                                <p:cTn id="41" presetID="22" presetClass="entr" presetSubtype="4" repeatCount="indefinite" fill="hold" nodeType="afterEffect">
                                  <p:stCondLst>
                                    <p:cond delay="0"/>
                                  </p:stCondLst>
                                  <p:childTnLst>
                                    <p:set>
                                      <p:cBhvr>
                                        <p:cTn id="42" dur="1" fill="hold">
                                          <p:stCondLst>
                                            <p:cond delay="0"/>
                                          </p:stCondLst>
                                        </p:cTn>
                                        <p:tgtEl>
                                          <p:spTgt spid="145446"/>
                                        </p:tgtEl>
                                        <p:attrNameLst>
                                          <p:attrName>style.visibility</p:attrName>
                                        </p:attrNameLst>
                                      </p:cBhvr>
                                      <p:to>
                                        <p:strVal val="visible"/>
                                      </p:to>
                                    </p:set>
                                    <p:animEffect transition="in" filter="wipe(down)">
                                      <p:cBhvr>
                                        <p:cTn id="43" dur="500"/>
                                        <p:tgtEl>
                                          <p:spTgt spid="145446"/>
                                        </p:tgtEl>
                                      </p:cBhvr>
                                    </p:animEffect>
                                  </p:childTnLst>
                                </p:cTn>
                              </p:par>
                            </p:childTnLst>
                          </p:cTn>
                        </p:par>
                        <p:par>
                          <p:cTn id="44" fill="hold" nodeType="afterGroup">
                            <p:stCondLst>
                              <p:cond delay="2500"/>
                            </p:stCondLst>
                            <p:childTnLst>
                              <p:par>
                                <p:cTn id="45" presetID="55" presetClass="exit" presetSubtype="0" fill="hold" nodeType="afterEffect">
                                  <p:stCondLst>
                                    <p:cond delay="0"/>
                                  </p:stCondLst>
                                  <p:childTnLst>
                                    <p:anim calcmode="lin" valueType="num">
                                      <p:cBhvr>
                                        <p:cTn id="46" dur="1000"/>
                                        <p:tgtEl>
                                          <p:spTgt spid="145436"/>
                                        </p:tgtEl>
                                        <p:attrNameLst>
                                          <p:attrName>ppt_w</p:attrName>
                                        </p:attrNameLst>
                                      </p:cBhvr>
                                      <p:tavLst>
                                        <p:tav tm="0">
                                          <p:val>
                                            <p:strVal val="ppt_w"/>
                                          </p:val>
                                        </p:tav>
                                        <p:tav tm="100000">
                                          <p:val>
                                            <p:strVal val="ppt_w*0.70"/>
                                          </p:val>
                                        </p:tav>
                                      </p:tavLst>
                                    </p:anim>
                                    <p:anim calcmode="lin" valueType="num">
                                      <p:cBhvr>
                                        <p:cTn id="47" dur="1000"/>
                                        <p:tgtEl>
                                          <p:spTgt spid="145436"/>
                                        </p:tgtEl>
                                        <p:attrNameLst>
                                          <p:attrName>ppt_h</p:attrName>
                                        </p:attrNameLst>
                                      </p:cBhvr>
                                      <p:tavLst>
                                        <p:tav tm="0">
                                          <p:val>
                                            <p:strVal val="ppt_h"/>
                                          </p:val>
                                        </p:tav>
                                        <p:tav tm="100000">
                                          <p:val>
                                            <p:strVal val="ppt_h"/>
                                          </p:val>
                                        </p:tav>
                                      </p:tavLst>
                                    </p:anim>
                                    <p:animEffect transition="out" filter="fade">
                                      <p:cBhvr>
                                        <p:cTn id="48" dur="1000"/>
                                        <p:tgtEl>
                                          <p:spTgt spid="145436"/>
                                        </p:tgtEl>
                                      </p:cBhvr>
                                    </p:animEffect>
                                    <p:set>
                                      <p:cBhvr>
                                        <p:cTn id="49" dur="1" fill="hold">
                                          <p:stCondLst>
                                            <p:cond delay="999"/>
                                          </p:stCondLst>
                                        </p:cTn>
                                        <p:tgtEl>
                                          <p:spTgt spid="14543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145432"/>
                                        </p:tgtEl>
                                        <p:attrNameLst>
                                          <p:attrName>style.visibility</p:attrName>
                                        </p:attrNameLst>
                                      </p:cBhvr>
                                      <p:to>
                                        <p:strVal val="visible"/>
                                      </p:to>
                                    </p:set>
                                    <p:animEffect transition="in" filter="wheel(4)">
                                      <p:cBhvr>
                                        <p:cTn id="54" dur="2000"/>
                                        <p:tgtEl>
                                          <p:spTgt spid="145432"/>
                                        </p:tgtEl>
                                      </p:cBhvr>
                                    </p:animEffect>
                                  </p:childTnLst>
                                </p:cTn>
                              </p:par>
                              <p:par>
                                <p:cTn id="55" presetID="21" presetClass="entr" presetSubtype="4" fill="hold" grpId="0" nodeType="withEffect">
                                  <p:stCondLst>
                                    <p:cond delay="0"/>
                                  </p:stCondLst>
                                  <p:childTnLst>
                                    <p:set>
                                      <p:cBhvr>
                                        <p:cTn id="56" dur="1" fill="hold">
                                          <p:stCondLst>
                                            <p:cond delay="0"/>
                                          </p:stCondLst>
                                        </p:cTn>
                                        <p:tgtEl>
                                          <p:spTgt spid="145431"/>
                                        </p:tgtEl>
                                        <p:attrNameLst>
                                          <p:attrName>style.visibility</p:attrName>
                                        </p:attrNameLst>
                                      </p:cBhvr>
                                      <p:to>
                                        <p:strVal val="visible"/>
                                      </p:to>
                                    </p:set>
                                    <p:animEffect transition="in" filter="wheel(4)">
                                      <p:cBhvr>
                                        <p:cTn id="57" dur="1000"/>
                                        <p:tgtEl>
                                          <p:spTgt spid="145431"/>
                                        </p:tgtEl>
                                      </p:cBhvr>
                                    </p:animEffect>
                                  </p:childTnLst>
                                </p:cTn>
                              </p:par>
                            </p:childTnLst>
                          </p:cTn>
                        </p:par>
                        <p:par>
                          <p:cTn id="58" fill="hold" nodeType="afterGroup">
                            <p:stCondLst>
                              <p:cond delay="2000"/>
                            </p:stCondLst>
                            <p:childTnLst>
                              <p:par>
                                <p:cTn id="59" presetID="22" presetClass="entr" presetSubtype="4" repeatCount="indefinite" fill="hold" nodeType="afterEffect">
                                  <p:stCondLst>
                                    <p:cond delay="0"/>
                                  </p:stCondLst>
                                  <p:childTnLst>
                                    <p:set>
                                      <p:cBhvr>
                                        <p:cTn id="60" dur="1" fill="hold">
                                          <p:stCondLst>
                                            <p:cond delay="0"/>
                                          </p:stCondLst>
                                        </p:cTn>
                                        <p:tgtEl>
                                          <p:spTgt spid="145447"/>
                                        </p:tgtEl>
                                        <p:attrNameLst>
                                          <p:attrName>style.visibility</p:attrName>
                                        </p:attrNameLst>
                                      </p:cBhvr>
                                      <p:to>
                                        <p:strVal val="visible"/>
                                      </p:to>
                                    </p:set>
                                    <p:animEffect transition="in" filter="wipe(down)">
                                      <p:cBhvr>
                                        <p:cTn id="61" dur="500"/>
                                        <p:tgtEl>
                                          <p:spTgt spid="145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8" grpId="0"/>
      <p:bldP spid="145418" grpId="1"/>
      <p:bldP spid="145424" grpId="0" animBg="1"/>
      <p:bldP spid="145426" grpId="0"/>
      <p:bldP spid="145427" grpId="0" animBg="1"/>
      <p:bldP spid="145428" grpId="0"/>
      <p:bldP spid="145431" grpId="0" animBg="1"/>
      <p:bldP spid="1454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38138"/>
          <a:ext cx="8915400" cy="6127750"/>
        </p:xfrm>
        <a:graphic>
          <a:graphicData uri="http://schemas.openxmlformats.org/drawingml/2006/table">
            <a:tbl>
              <a:tblPr/>
              <a:tblGrid>
                <a:gridCol w="2417763"/>
                <a:gridCol w="6497637"/>
              </a:tblGrid>
              <a:tr h="788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cơ</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quan</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Đặc</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điểm</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cấu</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tạo</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tiêu hóa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5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bài</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tiết</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18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err="1" smtClean="0">
                          <a:ln>
                            <a:noFill/>
                          </a:ln>
                          <a:solidFill>
                            <a:schemeClr val="tx1"/>
                          </a:solidFill>
                          <a:effectLst/>
                          <a:latin typeface="Tahoma" pitchFamily="34" charset="0"/>
                          <a:cs typeface="Tahoma" pitchFamily="34" charset="0"/>
                        </a:rPr>
                        <a:t>Hệ</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hô</a:t>
                      </a:r>
                      <a:r>
                        <a:rPr kumimoji="0" lang="en-US" sz="2800" b="0" i="0" u="none" strike="noStrike" cap="none" normalizeH="0" baseline="0" dirty="0" smtClean="0">
                          <a:ln>
                            <a:noFill/>
                          </a:ln>
                          <a:solidFill>
                            <a:schemeClr val="tx1"/>
                          </a:solidFill>
                          <a:effectLst/>
                          <a:latin typeface="Tahoma" pitchFamily="34" charset="0"/>
                          <a:cs typeface="Tahoma" pitchFamily="34" charset="0"/>
                        </a:rPr>
                        <a:t> </a:t>
                      </a:r>
                      <a:r>
                        <a:rPr kumimoji="0" lang="en-US" sz="2800" b="0" i="0" u="none" strike="noStrike" cap="none" normalizeH="0" baseline="0" dirty="0" err="1" smtClean="0">
                          <a:ln>
                            <a:noFill/>
                          </a:ln>
                          <a:solidFill>
                            <a:schemeClr val="tx1"/>
                          </a:solidFill>
                          <a:effectLst/>
                          <a:latin typeface="Tahoma" pitchFamily="34" charset="0"/>
                          <a:cs typeface="Tahoma" pitchFamily="34" charset="0"/>
                        </a:rPr>
                        <a:t>hấp</a:t>
                      </a: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tuần hoàn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ahoma" pitchFamily="34" charset="0"/>
                          <a:cs typeface="Tahoma" pitchFamily="34" charset="0"/>
                        </a:rPr>
                        <a:t>Hệ thần kinh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34" charset="0"/>
                        <a:cs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3578225"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586288"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791200" y="1358900"/>
            <a:ext cx="304800" cy="12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307263" y="1371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8637588" y="13462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3810000" y="1752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6096000" y="1752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72" name="TextBox 18"/>
          <p:cNvSpPr txBox="1">
            <a:spLocks noChangeArrowheads="1"/>
          </p:cNvSpPr>
          <p:nvPr/>
        </p:nvSpPr>
        <p:spPr bwMode="auto">
          <a:xfrm>
            <a:off x="2498725" y="10668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latin typeface="Tahoma" pitchFamily="34" charset="0"/>
                <a:cs typeface="Tahoma" pitchFamily="34" charset="0"/>
              </a:rPr>
              <a:t>Miệng    hầu    diều    dạ dày    ruột tịt    ruột sau    trực tràng    hậu môn.</a:t>
            </a:r>
          </a:p>
        </p:txBody>
      </p:sp>
      <p:sp>
        <p:nvSpPr>
          <p:cNvPr id="35873" name="TextBox 3"/>
          <p:cNvSpPr txBox="1">
            <a:spLocks noChangeArrowheads="1"/>
          </p:cNvSpPr>
          <p:nvPr/>
        </p:nvSpPr>
        <p:spPr bwMode="auto">
          <a:xfrm>
            <a:off x="2498725" y="2093913"/>
            <a:ext cx="6291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Có nhiều ống bài tiết lọc chất thải rồi đổ vào ruột sau.</a:t>
            </a:r>
          </a:p>
        </p:txBody>
      </p:sp>
      <p:sp>
        <p:nvSpPr>
          <p:cNvPr id="35874" name="TextBox 2"/>
          <p:cNvSpPr txBox="1">
            <a:spLocks noChangeArrowheads="1"/>
          </p:cNvSpPr>
          <p:nvPr/>
        </p:nvSpPr>
        <p:spPr bwMode="auto">
          <a:xfrm>
            <a:off x="2452688" y="3124200"/>
            <a:ext cx="6383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Có các lỗ thở và hệ ống khí phân nhánh đem ôxi tới các tế bào.</a:t>
            </a:r>
          </a:p>
        </p:txBody>
      </p:sp>
      <p:sp>
        <p:nvSpPr>
          <p:cNvPr id="35875" name="TextBox 4"/>
          <p:cNvSpPr txBox="1">
            <a:spLocks noChangeArrowheads="1"/>
          </p:cNvSpPr>
          <p:nvPr/>
        </p:nvSpPr>
        <p:spPr bwMode="auto">
          <a:xfrm>
            <a:off x="2476500" y="4267200"/>
            <a:ext cx="6383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Tim hình ống gồm nhiều ngăn ở mặt lưng, hệ mạch hở.</a:t>
            </a:r>
          </a:p>
        </p:txBody>
      </p:sp>
      <p:sp>
        <p:nvSpPr>
          <p:cNvPr id="6" name="TextBox 5"/>
          <p:cNvSpPr txBox="1">
            <a:spLocks noChangeArrowheads="1"/>
          </p:cNvSpPr>
          <p:nvPr/>
        </p:nvSpPr>
        <p:spPr bwMode="auto">
          <a:xfrm>
            <a:off x="2498725" y="5387975"/>
            <a:ext cx="6383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eaLnBrk="1" hangingPunct="1">
              <a:spcBef>
                <a:spcPct val="0"/>
              </a:spcBef>
            </a:pPr>
            <a:r>
              <a:rPr lang="en-US" b="0">
                <a:latin typeface="Tahoma" pitchFamily="34" charset="0"/>
                <a:cs typeface="Tahoma" pitchFamily="34" charset="0"/>
              </a:rPr>
              <a:t>Ở dạng chuỗi hạch, hạch não phát triển.</a:t>
            </a:r>
          </a:p>
        </p:txBody>
      </p:sp>
    </p:spTree>
    <p:extLst>
      <p:ext uri="{BB962C8B-B14F-4D97-AF65-F5344CB8AC3E}">
        <p14:creationId xmlns:p14="http://schemas.microsoft.com/office/powerpoint/2010/main" val="355956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2819400" cy="563562"/>
          </a:xfrm>
          <a:solidFill>
            <a:schemeClr val="bg1"/>
          </a:solidFill>
        </p:spPr>
        <p:txBody>
          <a:bodyPr/>
          <a:lstStyle/>
          <a:p>
            <a:pPr eaLnBrk="1" hangingPunct="1"/>
            <a:r>
              <a:rPr lang="en-US" sz="2800" smtClean="0">
                <a:solidFill>
                  <a:srgbClr val="FF0000"/>
                </a:solidFill>
                <a:latin typeface="Tahoma" pitchFamily="34" charset="0"/>
                <a:cs typeface="Tahoma" pitchFamily="34" charset="0"/>
              </a:rPr>
              <a:t>Hệ thần kinh</a:t>
            </a:r>
          </a:p>
        </p:txBody>
      </p:sp>
      <p:sp>
        <p:nvSpPr>
          <p:cNvPr id="9" name="Slide Number Placeholder 5"/>
          <p:cNvSpPr>
            <a:spLocks noGrp="1"/>
          </p:cNvSpPr>
          <p:nvPr>
            <p:ph type="sldNum" sz="quarter" idx="12"/>
          </p:nvPr>
        </p:nvSpPr>
        <p:spPr/>
        <p:txBody>
          <a:bodyPr/>
          <a:lstStyle/>
          <a:p>
            <a:pPr>
              <a:defRPr/>
            </a:pPr>
            <a:fld id="{247F9D0A-9761-43F2-A33C-D037A6D54049}" type="slidenum">
              <a:rPr lang="en-US"/>
              <a:pPr>
                <a:defRPr/>
              </a:pPr>
              <a:t>27</a:t>
            </a:fld>
            <a:endParaRPr lang="en-US"/>
          </a:p>
        </p:txBody>
      </p:sp>
      <p:pic>
        <p:nvPicPr>
          <p:cNvPr id="34820" name="Picture 3" descr="H19"/>
          <p:cNvPicPr>
            <a:picLocks noChangeAspect="1" noChangeArrowheads="1"/>
          </p:cNvPicPr>
          <p:nvPr/>
        </p:nvPicPr>
        <p:blipFill>
          <a:blip r:embed="rId2">
            <a:extLst>
              <a:ext uri="{28A0092B-C50C-407E-A947-70E740481C1C}">
                <a14:useLocalDpi xmlns:a14="http://schemas.microsoft.com/office/drawing/2010/main" val="0"/>
              </a:ext>
            </a:extLst>
          </a:blip>
          <a:srcRect b="11111"/>
          <a:stretch>
            <a:fillRect/>
          </a:stretch>
        </p:blipFill>
        <p:spPr bwMode="auto">
          <a:xfrm>
            <a:off x="0" y="914400"/>
            <a:ext cx="89154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12"/>
          <p:cNvSpPr txBox="1">
            <a:spLocks noChangeArrowheads="1"/>
          </p:cNvSpPr>
          <p:nvPr/>
        </p:nvSpPr>
        <p:spPr bwMode="auto">
          <a:xfrm>
            <a:off x="1981200" y="1143000"/>
            <a:ext cx="12192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solidFill>
                  <a:srgbClr val="FF0000"/>
                </a:solidFill>
                <a:latin typeface="Tahoma" pitchFamily="34" charset="0"/>
                <a:cs typeface="Tahoma" pitchFamily="34" charset="0"/>
              </a:rPr>
              <a:t>Hạch não</a:t>
            </a:r>
          </a:p>
        </p:txBody>
      </p:sp>
      <p:sp>
        <p:nvSpPr>
          <p:cNvPr id="16401" name="Text Box 17"/>
          <p:cNvSpPr txBox="1">
            <a:spLocks noChangeArrowheads="1"/>
          </p:cNvSpPr>
          <p:nvPr/>
        </p:nvSpPr>
        <p:spPr bwMode="auto">
          <a:xfrm>
            <a:off x="3124200" y="5486400"/>
            <a:ext cx="20574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defTabSz="917575">
              <a:defRPr sz="2800" b="1">
                <a:solidFill>
                  <a:schemeClr val="tx1"/>
                </a:solidFill>
                <a:latin typeface=".VnTime" pitchFamily="34" charset="0"/>
              </a:defRPr>
            </a:lvl1pPr>
            <a:lvl2pPr marL="742950" indent="-285750" defTabSz="917575">
              <a:defRPr sz="2800" b="1">
                <a:solidFill>
                  <a:schemeClr val="tx1"/>
                </a:solidFill>
                <a:latin typeface=".VnTime" pitchFamily="34" charset="0"/>
              </a:defRPr>
            </a:lvl2pPr>
            <a:lvl3pPr marL="1143000" indent="-228600" defTabSz="917575">
              <a:defRPr sz="2800" b="1">
                <a:solidFill>
                  <a:schemeClr val="tx1"/>
                </a:solidFill>
                <a:latin typeface=".VnTime" pitchFamily="34" charset="0"/>
              </a:defRPr>
            </a:lvl3pPr>
            <a:lvl4pPr marL="1600200" indent="-228600" defTabSz="917575">
              <a:defRPr sz="2800" b="1">
                <a:solidFill>
                  <a:schemeClr val="tx1"/>
                </a:solidFill>
                <a:latin typeface=".VnTime" pitchFamily="34" charset="0"/>
              </a:defRPr>
            </a:lvl4pPr>
            <a:lvl5pPr marL="2057400" indent="-228600" defTabSz="917575">
              <a:defRPr sz="2800" b="1">
                <a:solidFill>
                  <a:schemeClr val="tx1"/>
                </a:solidFill>
                <a:latin typeface=".VnTime" pitchFamily="34" charset="0"/>
              </a:defRPr>
            </a:lvl5pPr>
            <a:lvl6pPr marL="2514600" indent="-228600" defTabSz="917575" eaLnBrk="0" fontAlgn="base" hangingPunct="0">
              <a:spcBef>
                <a:spcPct val="50000"/>
              </a:spcBef>
              <a:spcAft>
                <a:spcPct val="0"/>
              </a:spcAft>
              <a:defRPr sz="2800" b="1">
                <a:solidFill>
                  <a:schemeClr val="tx1"/>
                </a:solidFill>
                <a:latin typeface=".VnTime" pitchFamily="34" charset="0"/>
              </a:defRPr>
            </a:lvl6pPr>
            <a:lvl7pPr marL="2971800" indent="-228600" defTabSz="917575" eaLnBrk="0" fontAlgn="base" hangingPunct="0">
              <a:spcBef>
                <a:spcPct val="50000"/>
              </a:spcBef>
              <a:spcAft>
                <a:spcPct val="0"/>
              </a:spcAft>
              <a:defRPr sz="2800" b="1">
                <a:solidFill>
                  <a:schemeClr val="tx1"/>
                </a:solidFill>
                <a:latin typeface=".VnTime" pitchFamily="34" charset="0"/>
              </a:defRPr>
            </a:lvl7pPr>
            <a:lvl8pPr marL="3429000" indent="-228600" defTabSz="917575" eaLnBrk="0" fontAlgn="base" hangingPunct="0">
              <a:spcBef>
                <a:spcPct val="50000"/>
              </a:spcBef>
              <a:spcAft>
                <a:spcPct val="0"/>
              </a:spcAft>
              <a:defRPr sz="2800" b="1">
                <a:solidFill>
                  <a:schemeClr val="tx1"/>
                </a:solidFill>
                <a:latin typeface=".VnTime" pitchFamily="34" charset="0"/>
              </a:defRPr>
            </a:lvl8pPr>
            <a:lvl9pPr marL="3886200" indent="-228600" defTabSz="917575" eaLnBrk="0" fontAlgn="base" hangingPunct="0">
              <a:spcBef>
                <a:spcPct val="50000"/>
              </a:spcBef>
              <a:spcAft>
                <a:spcPct val="0"/>
              </a:spcAft>
              <a:defRPr sz="2800" b="1">
                <a:solidFill>
                  <a:schemeClr val="tx1"/>
                </a:solidFill>
                <a:latin typeface=".VnTime" pitchFamily="34" charset="0"/>
              </a:defRPr>
            </a:lvl9pPr>
          </a:lstStyle>
          <a:p>
            <a:r>
              <a:rPr lang="en-US" b="0">
                <a:solidFill>
                  <a:srgbClr val="FF0000"/>
                </a:solidFill>
                <a:latin typeface="Tahoma" pitchFamily="34" charset="0"/>
                <a:cs typeface="Tahoma" pitchFamily="34" charset="0"/>
              </a:rPr>
              <a:t>Chuỗi thần kinh bụng</a:t>
            </a:r>
          </a:p>
        </p:txBody>
      </p:sp>
      <p:sp>
        <p:nvSpPr>
          <p:cNvPr id="422919" name="Oval 7"/>
          <p:cNvSpPr>
            <a:spLocks noChangeArrowheads="1"/>
          </p:cNvSpPr>
          <p:nvPr/>
        </p:nvSpPr>
        <p:spPr bwMode="auto">
          <a:xfrm>
            <a:off x="2209800" y="3352800"/>
            <a:ext cx="228600" cy="228600"/>
          </a:xfrm>
          <a:prstGeom prst="ellipse">
            <a:avLst/>
          </a:prstGeom>
          <a:noFill/>
          <a:ln w="38100" algn="ctr">
            <a:solidFill>
              <a:srgbClr val="FF0000"/>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8227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96">
                                            <p:bg/>
                                          </p:spTgt>
                                        </p:tgtEl>
                                        <p:attrNameLst>
                                          <p:attrName>style.visibility</p:attrName>
                                        </p:attrNameLst>
                                      </p:cBhvr>
                                      <p:to>
                                        <p:strVal val="visible"/>
                                      </p:to>
                                    </p:set>
                                    <p:animEffect transition="in" filter="wedge">
                                      <p:cBhvr>
                                        <p:cTn id="7" dur="1000"/>
                                        <p:tgtEl>
                                          <p:spTgt spid="16396">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396">
                                            <p:txEl>
                                              <p:pRg st="0" end="0"/>
                                            </p:txEl>
                                          </p:spTgt>
                                        </p:tgtEl>
                                        <p:attrNameLst>
                                          <p:attrName>style.visibility</p:attrName>
                                        </p:attrNameLst>
                                      </p:cBhvr>
                                      <p:to>
                                        <p:strVal val="visible"/>
                                      </p:to>
                                    </p:set>
                                    <p:animEffect transition="in" filter="wedge">
                                      <p:cBhvr>
                                        <p:cTn id="10" dur="1000"/>
                                        <p:tgtEl>
                                          <p:spTgt spid="16396">
                                            <p:txEl>
                                              <p:pRg st="0" end="0"/>
                                            </p:txEl>
                                          </p:spTgt>
                                        </p:tgtEl>
                                      </p:cBhvr>
                                    </p:animEffect>
                                  </p:childTnLst>
                                </p:cTn>
                              </p:par>
                            </p:childTnLst>
                          </p:cTn>
                        </p:par>
                        <p:par>
                          <p:cTn id="11" fill="hold" nodeType="afterGroup">
                            <p:stCondLst>
                              <p:cond delay="1000"/>
                            </p:stCondLst>
                            <p:childTnLst>
                              <p:par>
                                <p:cTn id="12" presetID="22" presetClass="emph" presetSubtype="0" fill="hold" nodeType="afterEffect">
                                  <p:stCondLst>
                                    <p:cond delay="0"/>
                                  </p:stCondLst>
                                  <p:childTnLst>
                                    <p:animClr clrSpc="hsl" dir="cw">
                                      <p:cBhvr override="childStyle">
                                        <p:cTn id="13" dur="500" fill="hold"/>
                                        <p:tgtEl>
                                          <p:spTgt spid="16396">
                                            <p:txEl>
                                              <p:pRg st="0" end="0"/>
                                            </p:txEl>
                                          </p:spTgt>
                                        </p:tgtEl>
                                        <p:attrNameLst>
                                          <p:attrName>style.color</p:attrName>
                                        </p:attrNameLst>
                                      </p:cBhvr>
                                      <p:by>
                                        <p:hsl h="-7200000" s="0" l="0"/>
                                      </p:by>
                                    </p:animClr>
                                    <p:animClr clrSpc="hsl" dir="cw">
                                      <p:cBhvr>
                                        <p:cTn id="14" dur="500" fill="hold"/>
                                        <p:tgtEl>
                                          <p:spTgt spid="16396">
                                            <p:txEl>
                                              <p:pRg st="0" end="0"/>
                                            </p:txEl>
                                          </p:spTgt>
                                        </p:tgtEl>
                                        <p:attrNameLst>
                                          <p:attrName>fillcolor</p:attrName>
                                        </p:attrNameLst>
                                      </p:cBhvr>
                                      <p:by>
                                        <p:hsl h="-7200000" s="0" l="0"/>
                                      </p:by>
                                    </p:animClr>
                                    <p:animClr clrSpc="hsl" dir="cw">
                                      <p:cBhvr>
                                        <p:cTn id="15" dur="500" fill="hold"/>
                                        <p:tgtEl>
                                          <p:spTgt spid="16396">
                                            <p:txEl>
                                              <p:pRg st="0" end="0"/>
                                            </p:txEl>
                                          </p:spTgt>
                                        </p:tgtEl>
                                        <p:attrNameLst>
                                          <p:attrName>stroke.color</p:attrName>
                                        </p:attrNameLst>
                                      </p:cBhvr>
                                      <p:by>
                                        <p:hsl h="-7200000" s="0" l="0"/>
                                      </p:by>
                                    </p:animClr>
                                    <p:set>
                                      <p:cBhvr>
                                        <p:cTn id="16" dur="500" fill="hold"/>
                                        <p:tgtEl>
                                          <p:spTgt spid="16396">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401">
                                            <p:bg/>
                                          </p:spTgt>
                                        </p:tgtEl>
                                        <p:attrNameLst>
                                          <p:attrName>style.visibility</p:attrName>
                                        </p:attrNameLst>
                                      </p:cBhvr>
                                      <p:to>
                                        <p:strVal val="visible"/>
                                      </p:to>
                                    </p:set>
                                    <p:anim calcmode="lin" valueType="num">
                                      <p:cBhvr>
                                        <p:cTn id="21" dur="1000" fill="hold"/>
                                        <p:tgtEl>
                                          <p:spTgt spid="16401">
                                            <p:bg/>
                                          </p:spTgt>
                                        </p:tgtEl>
                                        <p:attrNameLst>
                                          <p:attrName>ppt_w</p:attrName>
                                        </p:attrNameLst>
                                      </p:cBhvr>
                                      <p:tavLst>
                                        <p:tav tm="0">
                                          <p:val>
                                            <p:strVal val="#ppt_w*0.70"/>
                                          </p:val>
                                        </p:tav>
                                        <p:tav tm="100000">
                                          <p:val>
                                            <p:strVal val="#ppt_w"/>
                                          </p:val>
                                        </p:tav>
                                      </p:tavLst>
                                    </p:anim>
                                    <p:anim calcmode="lin" valueType="num">
                                      <p:cBhvr>
                                        <p:cTn id="22" dur="1000" fill="hold"/>
                                        <p:tgtEl>
                                          <p:spTgt spid="16401">
                                            <p:bg/>
                                          </p:spTgt>
                                        </p:tgtEl>
                                        <p:attrNameLst>
                                          <p:attrName>ppt_h</p:attrName>
                                        </p:attrNameLst>
                                      </p:cBhvr>
                                      <p:tavLst>
                                        <p:tav tm="0">
                                          <p:val>
                                            <p:strVal val="#ppt_h"/>
                                          </p:val>
                                        </p:tav>
                                        <p:tav tm="100000">
                                          <p:val>
                                            <p:strVal val="#ppt_h"/>
                                          </p:val>
                                        </p:tav>
                                      </p:tavLst>
                                    </p:anim>
                                    <p:animEffect transition="in" filter="fade">
                                      <p:cBhvr>
                                        <p:cTn id="23" dur="1000"/>
                                        <p:tgtEl>
                                          <p:spTgt spid="16401">
                                            <p:bg/>
                                          </p:spTgt>
                                        </p:tgtEl>
                                      </p:cBhvr>
                                    </p:animEffect>
                                  </p:childTnLst>
                                </p:cTn>
                              </p:par>
                              <p:par>
                                <p:cTn id="24" presetID="55" presetClass="entr" presetSubtype="0" fill="hold" grpId="0" nodeType="withEffect">
                                  <p:stCondLst>
                                    <p:cond delay="0"/>
                                  </p:stCondLst>
                                  <p:iterate type="lt">
                                    <p:tmPct val="0"/>
                                  </p:iterate>
                                  <p:childTnLst>
                                    <p:set>
                                      <p:cBhvr>
                                        <p:cTn id="25" dur="1" fill="hold">
                                          <p:stCondLst>
                                            <p:cond delay="0"/>
                                          </p:stCondLst>
                                        </p:cTn>
                                        <p:tgtEl>
                                          <p:spTgt spid="16401">
                                            <p:txEl>
                                              <p:pRg st="0" end="0"/>
                                            </p:txEl>
                                          </p:spTgt>
                                        </p:tgtEl>
                                        <p:attrNameLst>
                                          <p:attrName>style.visibility</p:attrName>
                                        </p:attrNameLst>
                                      </p:cBhvr>
                                      <p:to>
                                        <p:strVal val="visible"/>
                                      </p:to>
                                    </p:set>
                                    <p:anim calcmode="lin" valueType="num">
                                      <p:cBhvr>
                                        <p:cTn id="26" dur="1000" fill="hold"/>
                                        <p:tgtEl>
                                          <p:spTgt spid="16401">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16401">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64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build="allAtOnce" animBg="1"/>
      <p:bldP spid="16401" grpId="0"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10" name="TextBox 11"/>
          <p:cNvSpPr txBox="1">
            <a:spLocks noChangeArrowheads="1"/>
          </p:cNvSpPr>
          <p:nvPr/>
        </p:nvSpPr>
        <p:spPr bwMode="auto">
          <a:xfrm>
            <a:off x="76200" y="1649413"/>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II. Cấu tạo trong:</a:t>
            </a:r>
          </a:p>
        </p:txBody>
      </p:sp>
      <p:sp>
        <p:nvSpPr>
          <p:cNvPr id="11" name="TextBox 11"/>
          <p:cNvSpPr txBox="1">
            <a:spLocks noChangeArrowheads="1"/>
          </p:cNvSpPr>
          <p:nvPr/>
        </p:nvSpPr>
        <p:spPr bwMode="auto">
          <a:xfrm>
            <a:off x="76200" y="2167072"/>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III. Dinh dưỡng :</a:t>
            </a:r>
            <a:endParaRPr lang="en-US" b="0" u="sng">
              <a:solidFill>
                <a:srgbClr val="3116FC"/>
              </a:solidFill>
              <a:latin typeface="Tahoma" pitchFamily="34" charset="0"/>
              <a:cs typeface="Tahoma" pitchFamily="34" charset="0"/>
            </a:endParaRPr>
          </a:p>
        </p:txBody>
      </p:sp>
      <p:pic>
        <p:nvPicPr>
          <p:cNvPr id="12" name="Picture 11" descr="3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710" y="1712430"/>
            <a:ext cx="4916770" cy="380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2"/>
          <p:cNvSpPr>
            <a:spLocks noChangeArrowheads="1"/>
          </p:cNvSpPr>
          <p:nvPr/>
        </p:nvSpPr>
        <p:spPr bwMode="auto">
          <a:xfrm>
            <a:off x="164123" y="3634448"/>
            <a:ext cx="3505200" cy="2743200"/>
          </a:xfrm>
          <a:prstGeom prst="wedgeRoundRectCallout">
            <a:avLst>
              <a:gd name="adj1" fmla="val 51134"/>
              <a:gd name="adj2" fmla="val -72282"/>
              <a:gd name="adj3" fmla="val 16667"/>
            </a:avLst>
          </a:prstGeom>
          <a:solidFill>
            <a:schemeClr val="accent1"/>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3600" b="1" i="1" dirty="0" err="1" smtClean="0">
                <a:solidFill>
                  <a:schemeClr val="bg2"/>
                </a:solidFill>
                <a:latin typeface="Times New Roman" pitchFamily="18" charset="0"/>
                <a:cs typeface="Times New Roman" pitchFamily="18" charset="0"/>
              </a:rPr>
              <a:t>Châu</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chấu</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có</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phàm</a:t>
            </a:r>
            <a:r>
              <a:rPr lang="en-US" sz="3600" b="1" i="1" dirty="0" smtClean="0">
                <a:solidFill>
                  <a:schemeClr val="bg2"/>
                </a:solidFill>
                <a:latin typeface="Times New Roman" pitchFamily="18" charset="0"/>
                <a:cs typeface="Times New Roman" pitchFamily="18" charset="0"/>
              </a:rPr>
              <a:t> </a:t>
            </a:r>
            <a:r>
              <a:rPr lang="vi-VN" sz="3600" b="1" i="1" dirty="0" smtClean="0">
                <a:solidFill>
                  <a:schemeClr val="bg2"/>
                </a:solidFill>
                <a:latin typeface="Times New Roman" pitchFamily="18" charset="0"/>
                <a:cs typeface="Times New Roman" pitchFamily="18" charset="0"/>
              </a:rPr>
              <a:t>ăn</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không</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và</a:t>
            </a:r>
            <a:r>
              <a:rPr lang="en-US" sz="3600" b="1" i="1" dirty="0" smtClean="0">
                <a:solidFill>
                  <a:schemeClr val="bg2"/>
                </a:solidFill>
                <a:latin typeface="Times New Roman" pitchFamily="18" charset="0"/>
                <a:cs typeface="Times New Roman" pitchFamily="18" charset="0"/>
              </a:rPr>
              <a:t> </a:t>
            </a:r>
            <a:r>
              <a:rPr lang="vi-VN" sz="3600" b="1" i="1" dirty="0" smtClean="0">
                <a:solidFill>
                  <a:schemeClr val="bg2"/>
                </a:solidFill>
                <a:latin typeface="Times New Roman" pitchFamily="18" charset="0"/>
                <a:cs typeface="Times New Roman" pitchFamily="18" charset="0"/>
              </a:rPr>
              <a:t>ă</a:t>
            </a:r>
            <a:r>
              <a:rPr lang="en-US" sz="3600" b="1" i="1" dirty="0">
                <a:solidFill>
                  <a:schemeClr val="bg2"/>
                </a:solidFill>
                <a:latin typeface="Times New Roman" pitchFamily="18" charset="0"/>
                <a:cs typeface="Times New Roman" pitchFamily="18" charset="0"/>
              </a:rPr>
              <a:t>n </a:t>
            </a:r>
            <a:r>
              <a:rPr lang="en-US" sz="3600" b="1" i="1" dirty="0" err="1" smtClean="0">
                <a:solidFill>
                  <a:schemeClr val="bg2"/>
                </a:solidFill>
                <a:latin typeface="Times New Roman" pitchFamily="18" charset="0"/>
                <a:cs typeface="Times New Roman" pitchFamily="18" charset="0"/>
              </a:rPr>
              <a:t>loại</a:t>
            </a:r>
            <a:r>
              <a:rPr lang="en-US" sz="3600" b="1" i="1" dirty="0">
                <a:solidFill>
                  <a:schemeClr val="bg2"/>
                </a:solidFill>
                <a:latin typeface="Times New Roman" pitchFamily="18" charset="0"/>
                <a:cs typeface="Times New Roman" pitchFamily="18" charset="0"/>
              </a:rPr>
              <a:t> </a:t>
            </a:r>
            <a:r>
              <a:rPr lang="en-US" sz="3600" b="1" i="1" dirty="0" err="1" smtClean="0">
                <a:solidFill>
                  <a:schemeClr val="bg2"/>
                </a:solidFill>
                <a:latin typeface="Times New Roman" pitchFamily="18" charset="0"/>
                <a:cs typeface="Times New Roman" pitchFamily="18" charset="0"/>
              </a:rPr>
              <a:t>thức</a:t>
            </a:r>
            <a:r>
              <a:rPr lang="en-US" sz="3600" b="1" i="1" dirty="0" smtClean="0">
                <a:solidFill>
                  <a:schemeClr val="bg2"/>
                </a:solidFill>
                <a:latin typeface="Times New Roman" pitchFamily="18" charset="0"/>
                <a:cs typeface="Times New Roman" pitchFamily="18" charset="0"/>
              </a:rPr>
              <a:t> </a:t>
            </a:r>
            <a:r>
              <a:rPr lang="vi-VN" sz="3600" b="1" i="1" dirty="0" smtClean="0">
                <a:solidFill>
                  <a:schemeClr val="bg2"/>
                </a:solidFill>
                <a:latin typeface="Times New Roman" pitchFamily="18" charset="0"/>
                <a:cs typeface="Times New Roman" pitchFamily="18" charset="0"/>
              </a:rPr>
              <a:t>ă</a:t>
            </a:r>
            <a:r>
              <a:rPr lang="en-US" sz="3600" b="1" i="1" dirty="0">
                <a:solidFill>
                  <a:schemeClr val="bg2"/>
                </a:solidFill>
                <a:latin typeface="Times New Roman" pitchFamily="18" charset="0"/>
                <a:cs typeface="Times New Roman" pitchFamily="18" charset="0"/>
              </a:rPr>
              <a:t>n </a:t>
            </a:r>
            <a:r>
              <a:rPr lang="en-US" sz="3600" b="1" i="1" dirty="0" err="1" smtClean="0">
                <a:solidFill>
                  <a:schemeClr val="bg2"/>
                </a:solidFill>
                <a:latin typeface="Times New Roman" pitchFamily="18" charset="0"/>
                <a:cs typeface="Times New Roman" pitchFamily="18" charset="0"/>
              </a:rPr>
              <a:t>gì</a:t>
            </a:r>
            <a:r>
              <a:rPr lang="en-US" sz="3600" b="1" i="1" dirty="0" smtClean="0">
                <a:solidFill>
                  <a:schemeClr val="bg2"/>
                </a:solidFill>
                <a:latin typeface="Times New Roman" pitchFamily="18" charset="0"/>
                <a:cs typeface="Times New Roman" pitchFamily="18" charset="0"/>
              </a:rPr>
              <a:t>?</a:t>
            </a:r>
            <a:endParaRPr lang="en-US" sz="3600" b="1" i="1"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28771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DABB24-E700-45EB-A1C4-2B705E92F7C9}" type="slidenum">
              <a:rPr lang="en-US"/>
              <a:pPr eaLnBrk="1" hangingPunct="1"/>
              <a:t>29</a:t>
            </a:fld>
            <a:endParaRPr lang="en-US"/>
          </a:p>
        </p:txBody>
      </p:sp>
      <p:pic>
        <p:nvPicPr>
          <p:cNvPr id="30723" name="Picture 3" descr="F:\Cau tao trong2.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527" y="38100"/>
            <a:ext cx="9144000" cy="5715000"/>
          </a:xfrm>
          <a:gradFill rotWithShape="1">
            <a:gsLst>
              <a:gs pos="0">
                <a:srgbClr val="FFCCFF"/>
              </a:gs>
              <a:gs pos="50000">
                <a:srgbClr val="CCFFFF"/>
              </a:gs>
              <a:gs pos="100000">
                <a:srgbClr val="FFCCFF"/>
              </a:gs>
            </a:gsLst>
            <a:lin ang="0" scaled="1"/>
          </a:gradFill>
          <a:ln cap="flat" algn="ctr">
            <a:solidFill>
              <a:srgbClr val="000000"/>
            </a:solidFill>
            <a:miter lim="800000"/>
            <a:headEnd/>
            <a:tailEnd/>
          </a:ln>
        </p:spPr>
      </p:pic>
      <p:sp>
        <p:nvSpPr>
          <p:cNvPr id="79875" name="Oval 3"/>
          <p:cNvSpPr>
            <a:spLocks noChangeArrowheads="1"/>
          </p:cNvSpPr>
          <p:nvPr/>
        </p:nvSpPr>
        <p:spPr bwMode="auto">
          <a:xfrm>
            <a:off x="2209800" y="4191000"/>
            <a:ext cx="304800" cy="304800"/>
          </a:xfrm>
          <a:prstGeom prst="ellipse">
            <a:avLst/>
          </a:prstGeom>
          <a:solidFill>
            <a:srgbClr val="00FF00"/>
          </a:solidFill>
          <a:ln w="9525">
            <a:solidFill>
              <a:schemeClr val="tx1"/>
            </a:solidFill>
            <a:round/>
            <a:headEnd type="none" w="sm" len="sm"/>
            <a:tailEnd type="none" w="sm" len="sm"/>
          </a:ln>
        </p:spPr>
        <p:txBody>
          <a:bodyPr wrap="none" anchor="ctr"/>
          <a:lstStyle/>
          <a:p>
            <a:endParaRPr lang="vi-VN"/>
          </a:p>
        </p:txBody>
      </p:sp>
      <p:sp>
        <p:nvSpPr>
          <p:cNvPr id="79876" name="Oval 4"/>
          <p:cNvSpPr>
            <a:spLocks noChangeArrowheads="1"/>
          </p:cNvSpPr>
          <p:nvPr/>
        </p:nvSpPr>
        <p:spPr bwMode="auto">
          <a:xfrm>
            <a:off x="4419600" y="3200400"/>
            <a:ext cx="152400" cy="152400"/>
          </a:xfrm>
          <a:prstGeom prst="ellipse">
            <a:avLst/>
          </a:prstGeom>
          <a:solidFill>
            <a:srgbClr val="00FF00"/>
          </a:solidFill>
          <a:ln w="9525">
            <a:solidFill>
              <a:srgbClr val="FFFF00"/>
            </a:solidFill>
            <a:round/>
            <a:headEnd type="none" w="sm" len="sm"/>
            <a:tailEnd type="none" w="sm" len="sm"/>
          </a:ln>
        </p:spPr>
        <p:txBody>
          <a:bodyPr wrap="none" anchor="ctr"/>
          <a:lstStyle/>
          <a:p>
            <a:endParaRPr lang="vi-VN"/>
          </a:p>
        </p:txBody>
      </p:sp>
      <p:sp>
        <p:nvSpPr>
          <p:cNvPr id="79877" name="Oval 5"/>
          <p:cNvSpPr>
            <a:spLocks noChangeArrowheads="1"/>
          </p:cNvSpPr>
          <p:nvPr/>
        </p:nvSpPr>
        <p:spPr bwMode="auto">
          <a:xfrm>
            <a:off x="4419600" y="3048000"/>
            <a:ext cx="152400" cy="152400"/>
          </a:xfrm>
          <a:prstGeom prst="ellipse">
            <a:avLst/>
          </a:prstGeom>
          <a:solidFill>
            <a:srgbClr val="00FF00"/>
          </a:solidFill>
          <a:ln w="9525">
            <a:solidFill>
              <a:srgbClr val="FFFF00"/>
            </a:solidFill>
            <a:round/>
            <a:headEnd type="none" w="sm" len="sm"/>
            <a:tailEnd type="none" w="sm" len="sm"/>
          </a:ln>
        </p:spPr>
        <p:txBody>
          <a:bodyPr wrap="none" anchor="ctr"/>
          <a:lstStyle/>
          <a:p>
            <a:endParaRPr lang="vi-VN"/>
          </a:p>
        </p:txBody>
      </p:sp>
      <p:sp>
        <p:nvSpPr>
          <p:cNvPr id="79878" name="Oval 6"/>
          <p:cNvSpPr>
            <a:spLocks noChangeArrowheads="1"/>
          </p:cNvSpPr>
          <p:nvPr/>
        </p:nvSpPr>
        <p:spPr bwMode="auto">
          <a:xfrm>
            <a:off x="4267200" y="2971800"/>
            <a:ext cx="152400" cy="152400"/>
          </a:xfrm>
          <a:prstGeom prst="ellipse">
            <a:avLst/>
          </a:prstGeom>
          <a:solidFill>
            <a:srgbClr val="00FF00"/>
          </a:solidFill>
          <a:ln w="9525">
            <a:solidFill>
              <a:srgbClr val="FFFF00"/>
            </a:solidFill>
            <a:round/>
            <a:headEnd type="none" w="sm" len="sm"/>
            <a:tailEnd type="none" w="sm" len="sm"/>
          </a:ln>
          <a:effectLst/>
        </p:spPr>
        <p:txBody>
          <a:bodyPr wrap="none" anchor="ctr"/>
          <a:lstStyle/>
          <a:p>
            <a:pPr algn="ctr" eaLnBrk="0" hangingPunct="0">
              <a:spcBef>
                <a:spcPct val="50000"/>
              </a:spcBef>
              <a:defRPr/>
            </a:pPr>
            <a:endParaRPr lang="en-US" sz="4000" b="1">
              <a:solidFill>
                <a:schemeClr val="folHlink"/>
              </a:solidFill>
              <a:effectLst>
                <a:outerShdw blurRad="38100" dist="38100" dir="2700000" algn="tl">
                  <a:srgbClr val="000000"/>
                </a:outerShdw>
              </a:effectLst>
              <a:latin typeface="Tahoma" pitchFamily="34" charset="0"/>
            </a:endParaRPr>
          </a:p>
        </p:txBody>
      </p:sp>
      <p:sp>
        <p:nvSpPr>
          <p:cNvPr id="79879" name="Oval 7"/>
          <p:cNvSpPr>
            <a:spLocks noChangeArrowheads="1"/>
          </p:cNvSpPr>
          <p:nvPr/>
        </p:nvSpPr>
        <p:spPr bwMode="auto">
          <a:xfrm>
            <a:off x="4572000" y="3048000"/>
            <a:ext cx="152400" cy="152400"/>
          </a:xfrm>
          <a:prstGeom prst="ellipse">
            <a:avLst/>
          </a:prstGeom>
          <a:solidFill>
            <a:srgbClr val="00FF00"/>
          </a:solidFill>
          <a:ln w="9525">
            <a:solidFill>
              <a:srgbClr val="FFFF00"/>
            </a:solidFill>
            <a:round/>
            <a:headEnd type="none" w="sm" len="sm"/>
            <a:tailEnd type="none" w="sm" len="sm"/>
          </a:ln>
        </p:spPr>
        <p:txBody>
          <a:bodyPr wrap="none" anchor="ctr"/>
          <a:lstStyle/>
          <a:p>
            <a:endParaRPr lang="vi-VN"/>
          </a:p>
        </p:txBody>
      </p:sp>
      <p:sp>
        <p:nvSpPr>
          <p:cNvPr id="79880" name="Oval 8"/>
          <p:cNvSpPr>
            <a:spLocks noChangeArrowheads="1"/>
          </p:cNvSpPr>
          <p:nvPr/>
        </p:nvSpPr>
        <p:spPr bwMode="auto">
          <a:xfrm>
            <a:off x="4267200" y="3200400"/>
            <a:ext cx="152400" cy="152400"/>
          </a:xfrm>
          <a:prstGeom prst="ellipse">
            <a:avLst/>
          </a:prstGeom>
          <a:solidFill>
            <a:srgbClr val="00FF00"/>
          </a:solidFill>
          <a:ln w="9525">
            <a:solidFill>
              <a:srgbClr val="FFFF00"/>
            </a:solidFill>
            <a:round/>
            <a:headEnd type="none" w="sm" len="sm"/>
            <a:tailEnd type="none" w="sm" len="sm"/>
          </a:ln>
          <a:effectLst/>
        </p:spPr>
        <p:txBody>
          <a:bodyPr wrap="none" anchor="ctr"/>
          <a:lstStyle/>
          <a:p>
            <a:pPr algn="ctr" eaLnBrk="0" hangingPunct="0">
              <a:spcBef>
                <a:spcPct val="50000"/>
              </a:spcBef>
              <a:defRPr/>
            </a:pPr>
            <a:endParaRPr lang="en-US" sz="4000" b="1">
              <a:solidFill>
                <a:schemeClr val="folHlink"/>
              </a:solidFill>
              <a:effectLst>
                <a:outerShdw blurRad="38100" dist="38100" dir="2700000" algn="tl">
                  <a:srgbClr val="000000"/>
                </a:outerShdw>
              </a:effectLst>
              <a:latin typeface="Tahoma" pitchFamily="34" charset="0"/>
            </a:endParaRPr>
          </a:p>
        </p:txBody>
      </p:sp>
      <p:sp>
        <p:nvSpPr>
          <p:cNvPr id="79881" name="Oval 9"/>
          <p:cNvSpPr>
            <a:spLocks noChangeArrowheads="1"/>
          </p:cNvSpPr>
          <p:nvPr/>
        </p:nvSpPr>
        <p:spPr bwMode="auto">
          <a:xfrm>
            <a:off x="4724400" y="2971800"/>
            <a:ext cx="152400" cy="152400"/>
          </a:xfrm>
          <a:prstGeom prst="ellipse">
            <a:avLst/>
          </a:prstGeom>
          <a:solidFill>
            <a:srgbClr val="00FF00"/>
          </a:solidFill>
          <a:ln w="9525">
            <a:solidFill>
              <a:srgbClr val="FFFF00"/>
            </a:solidFill>
            <a:round/>
            <a:headEnd type="none" w="sm" len="sm"/>
            <a:tailEnd type="none" w="sm" len="sm"/>
          </a:ln>
        </p:spPr>
        <p:txBody>
          <a:bodyPr wrap="none" anchor="ctr"/>
          <a:lstStyle/>
          <a:p>
            <a:endParaRPr lang="vi-VN"/>
          </a:p>
        </p:txBody>
      </p:sp>
      <p:sp>
        <p:nvSpPr>
          <p:cNvPr id="79882" name="Oval 10"/>
          <p:cNvSpPr>
            <a:spLocks noChangeArrowheads="1"/>
          </p:cNvSpPr>
          <p:nvPr/>
        </p:nvSpPr>
        <p:spPr bwMode="auto">
          <a:xfrm>
            <a:off x="4572000" y="3200400"/>
            <a:ext cx="152400" cy="152400"/>
          </a:xfrm>
          <a:prstGeom prst="ellipse">
            <a:avLst/>
          </a:prstGeom>
          <a:solidFill>
            <a:srgbClr val="00FF00"/>
          </a:solidFill>
          <a:ln w="9525">
            <a:solidFill>
              <a:srgbClr val="FFFF00"/>
            </a:solidFill>
            <a:round/>
            <a:headEnd type="none" w="sm" len="sm"/>
            <a:tailEnd type="none" w="sm" len="sm"/>
          </a:ln>
        </p:spPr>
        <p:txBody>
          <a:bodyPr wrap="none" anchor="ctr"/>
          <a:lstStyle/>
          <a:p>
            <a:endParaRPr lang="vi-VN"/>
          </a:p>
        </p:txBody>
      </p:sp>
      <p:sp>
        <p:nvSpPr>
          <p:cNvPr id="79883" name="Oval 11"/>
          <p:cNvSpPr>
            <a:spLocks noChangeArrowheads="1"/>
          </p:cNvSpPr>
          <p:nvPr/>
        </p:nvSpPr>
        <p:spPr bwMode="auto">
          <a:xfrm>
            <a:off x="5715000" y="3276600"/>
            <a:ext cx="76200" cy="1524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sp>
        <p:nvSpPr>
          <p:cNvPr id="79884" name="Oval 12"/>
          <p:cNvSpPr>
            <a:spLocks noChangeArrowheads="1"/>
          </p:cNvSpPr>
          <p:nvPr/>
        </p:nvSpPr>
        <p:spPr bwMode="auto">
          <a:xfrm>
            <a:off x="5791200" y="3276600"/>
            <a:ext cx="152400" cy="762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sp>
        <p:nvSpPr>
          <p:cNvPr id="79885" name="Oval 13"/>
          <p:cNvSpPr>
            <a:spLocks noChangeArrowheads="1"/>
          </p:cNvSpPr>
          <p:nvPr/>
        </p:nvSpPr>
        <p:spPr bwMode="auto">
          <a:xfrm>
            <a:off x="5486400" y="3276600"/>
            <a:ext cx="76200" cy="1524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sp>
        <p:nvSpPr>
          <p:cNvPr id="79886" name="Oval 14"/>
          <p:cNvSpPr>
            <a:spLocks noChangeArrowheads="1"/>
          </p:cNvSpPr>
          <p:nvPr/>
        </p:nvSpPr>
        <p:spPr bwMode="auto">
          <a:xfrm>
            <a:off x="5638800" y="3048000"/>
            <a:ext cx="76200" cy="1524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sp>
        <p:nvSpPr>
          <p:cNvPr id="79887" name="Oval 15"/>
          <p:cNvSpPr>
            <a:spLocks noChangeArrowheads="1"/>
          </p:cNvSpPr>
          <p:nvPr/>
        </p:nvSpPr>
        <p:spPr bwMode="auto">
          <a:xfrm>
            <a:off x="5791200" y="3048000"/>
            <a:ext cx="76200" cy="1524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sp>
        <p:nvSpPr>
          <p:cNvPr id="79888" name="Oval 16"/>
          <p:cNvSpPr>
            <a:spLocks noChangeArrowheads="1"/>
          </p:cNvSpPr>
          <p:nvPr/>
        </p:nvSpPr>
        <p:spPr bwMode="auto">
          <a:xfrm>
            <a:off x="8229600" y="2743200"/>
            <a:ext cx="152400" cy="152400"/>
          </a:xfrm>
          <a:prstGeom prst="ellipse">
            <a:avLst/>
          </a:prstGeom>
          <a:solidFill>
            <a:srgbClr val="000000"/>
          </a:solidFill>
          <a:ln w="9525">
            <a:solidFill>
              <a:schemeClr val="tx1"/>
            </a:solidFill>
            <a:round/>
            <a:headEnd type="none" w="sm" len="sm"/>
            <a:tailEnd type="none" w="sm" len="sm"/>
          </a:ln>
        </p:spPr>
        <p:txBody>
          <a:bodyPr wrap="none" anchor="ctr"/>
          <a:lstStyle/>
          <a:p>
            <a:endParaRPr lang="vi-VN"/>
          </a:p>
        </p:txBody>
      </p:sp>
      <p:sp>
        <p:nvSpPr>
          <p:cNvPr id="79889" name="Oval 17"/>
          <p:cNvSpPr>
            <a:spLocks noChangeArrowheads="1"/>
          </p:cNvSpPr>
          <p:nvPr/>
        </p:nvSpPr>
        <p:spPr bwMode="auto">
          <a:xfrm>
            <a:off x="8534400" y="2819400"/>
            <a:ext cx="152400" cy="152400"/>
          </a:xfrm>
          <a:prstGeom prst="ellipse">
            <a:avLst/>
          </a:prstGeom>
          <a:solidFill>
            <a:srgbClr val="000000"/>
          </a:solidFill>
          <a:ln w="9525">
            <a:solidFill>
              <a:schemeClr val="tx1"/>
            </a:solidFill>
            <a:round/>
            <a:headEnd type="none" w="sm" len="sm"/>
            <a:tailEnd type="none" w="sm" len="sm"/>
          </a:ln>
        </p:spPr>
        <p:txBody>
          <a:bodyPr wrap="none" anchor="ctr"/>
          <a:lstStyle/>
          <a:p>
            <a:endParaRPr lang="vi-VN"/>
          </a:p>
        </p:txBody>
      </p:sp>
      <p:sp>
        <p:nvSpPr>
          <p:cNvPr id="79890" name="Oval 18"/>
          <p:cNvSpPr>
            <a:spLocks noChangeArrowheads="1"/>
          </p:cNvSpPr>
          <p:nvPr/>
        </p:nvSpPr>
        <p:spPr bwMode="auto">
          <a:xfrm>
            <a:off x="8534400" y="3505200"/>
            <a:ext cx="152400" cy="152400"/>
          </a:xfrm>
          <a:prstGeom prst="ellipse">
            <a:avLst/>
          </a:prstGeom>
          <a:solidFill>
            <a:srgbClr val="000000"/>
          </a:solidFill>
          <a:ln w="9525">
            <a:solidFill>
              <a:schemeClr val="tx1"/>
            </a:solidFill>
            <a:round/>
            <a:headEnd type="none" w="sm" len="sm"/>
            <a:tailEnd type="none" w="sm" len="sm"/>
          </a:ln>
        </p:spPr>
        <p:txBody>
          <a:bodyPr wrap="none" anchor="ctr"/>
          <a:lstStyle/>
          <a:p>
            <a:endParaRPr lang="vi-VN"/>
          </a:p>
        </p:txBody>
      </p:sp>
      <p:sp>
        <p:nvSpPr>
          <p:cNvPr id="79891" name="Oval 19"/>
          <p:cNvSpPr>
            <a:spLocks noChangeArrowheads="1"/>
          </p:cNvSpPr>
          <p:nvPr/>
        </p:nvSpPr>
        <p:spPr bwMode="auto">
          <a:xfrm>
            <a:off x="5562600" y="3352800"/>
            <a:ext cx="152400" cy="76200"/>
          </a:xfrm>
          <a:prstGeom prst="ellipse">
            <a:avLst/>
          </a:prstGeom>
          <a:solidFill>
            <a:srgbClr val="663300"/>
          </a:solidFill>
          <a:ln w="9525">
            <a:solidFill>
              <a:srgbClr val="FFFF00"/>
            </a:solidFill>
            <a:round/>
            <a:headEnd type="none" w="sm" len="sm"/>
            <a:tailEnd type="none" w="sm" len="sm"/>
          </a:ln>
        </p:spPr>
        <p:txBody>
          <a:bodyPr wrap="none" anchor="ctr"/>
          <a:lstStyle/>
          <a:p>
            <a:endParaRPr lang="vi-VN"/>
          </a:p>
        </p:txBody>
      </p:sp>
      <p:cxnSp>
        <p:nvCxnSpPr>
          <p:cNvPr id="30741" name="AutoShape 20"/>
          <p:cNvCxnSpPr>
            <a:cxnSpLocks noChangeShapeType="1"/>
          </p:cNvCxnSpPr>
          <p:nvPr/>
        </p:nvCxnSpPr>
        <p:spPr bwMode="auto">
          <a:xfrm rot="5400000" flipV="1">
            <a:off x="4572000" y="304800"/>
            <a:ext cx="1588" cy="1588"/>
          </a:xfrm>
          <a:prstGeom prst="curvedConnector3">
            <a:avLst>
              <a:gd name="adj1" fmla="val -14400005"/>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9893" name="Line 21"/>
          <p:cNvSpPr>
            <a:spLocks noChangeShapeType="1"/>
          </p:cNvSpPr>
          <p:nvPr/>
        </p:nvSpPr>
        <p:spPr bwMode="auto">
          <a:xfrm>
            <a:off x="5029200" y="2895600"/>
            <a:ext cx="304800" cy="0"/>
          </a:xfrm>
          <a:prstGeom prst="line">
            <a:avLst/>
          </a:prstGeom>
          <a:noFill/>
          <a:ln w="28575">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894" name="Line 22"/>
          <p:cNvSpPr>
            <a:spLocks noChangeShapeType="1"/>
          </p:cNvSpPr>
          <p:nvPr/>
        </p:nvSpPr>
        <p:spPr bwMode="auto">
          <a:xfrm>
            <a:off x="5029200" y="3124200"/>
            <a:ext cx="304800" cy="0"/>
          </a:xfrm>
          <a:prstGeom prst="line">
            <a:avLst/>
          </a:prstGeom>
          <a:noFill/>
          <a:ln w="28575">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895" name="Line 23"/>
          <p:cNvSpPr>
            <a:spLocks noChangeShapeType="1"/>
          </p:cNvSpPr>
          <p:nvPr/>
        </p:nvSpPr>
        <p:spPr bwMode="auto">
          <a:xfrm>
            <a:off x="5029200" y="3276600"/>
            <a:ext cx="304800" cy="0"/>
          </a:xfrm>
          <a:prstGeom prst="line">
            <a:avLst/>
          </a:prstGeom>
          <a:noFill/>
          <a:ln w="28575">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896" name="Line 24"/>
          <p:cNvSpPr>
            <a:spLocks noChangeShapeType="1"/>
          </p:cNvSpPr>
          <p:nvPr/>
        </p:nvSpPr>
        <p:spPr bwMode="auto">
          <a:xfrm>
            <a:off x="5029200" y="3505200"/>
            <a:ext cx="304800" cy="0"/>
          </a:xfrm>
          <a:prstGeom prst="line">
            <a:avLst/>
          </a:prstGeom>
          <a:noFill/>
          <a:ln w="28575">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21" name="Rectangular Callout 20"/>
          <p:cNvSpPr>
            <a:spLocks noChangeArrowheads="1"/>
          </p:cNvSpPr>
          <p:nvPr/>
        </p:nvSpPr>
        <p:spPr bwMode="auto">
          <a:xfrm>
            <a:off x="1676400" y="609600"/>
            <a:ext cx="1447800" cy="990600"/>
          </a:xfrm>
          <a:prstGeom prst="wedgeRectCallout">
            <a:avLst>
              <a:gd name="adj1" fmla="val 69407"/>
              <a:gd name="adj2" fmla="val 186699"/>
            </a:avLst>
          </a:prstGeom>
          <a:gradFill rotWithShape="1">
            <a:gsLst>
              <a:gs pos="0">
                <a:srgbClr val="FFCCFF"/>
              </a:gs>
              <a:gs pos="50000">
                <a:srgbClr val="CCFFFF"/>
              </a:gs>
              <a:gs pos="100000">
                <a:srgbClr val="FFCCFF"/>
              </a:gs>
            </a:gsLst>
            <a:lin ang="0" scaled="1"/>
          </a:gradFill>
          <a:ln w="9525" algn="ctr">
            <a:solidFill>
              <a:srgbClr val="000000"/>
            </a:solidFill>
            <a:miter lim="800000"/>
            <a:headEnd/>
            <a:tailEnd/>
          </a:ln>
        </p:spPr>
        <p:txBody>
          <a:bodyPr anchor="ctr"/>
          <a:lstStyle/>
          <a:p>
            <a:pPr algn="ctr"/>
            <a:r>
              <a:rPr lang="en-US" sz="2800" b="1">
                <a:solidFill>
                  <a:srgbClr val="009900"/>
                </a:solidFill>
                <a:latin typeface=".VnTime" pitchFamily="34" charset="0"/>
              </a:rPr>
              <a:t>DiÒu</a:t>
            </a:r>
            <a:endParaRPr lang="en-US" sz="2800" b="1">
              <a:solidFill>
                <a:srgbClr val="FF0000"/>
              </a:solidFill>
              <a:latin typeface=".VnTime" pitchFamily="34" charset="0"/>
            </a:endParaRPr>
          </a:p>
        </p:txBody>
      </p:sp>
      <p:sp>
        <p:nvSpPr>
          <p:cNvPr id="2" name="Rectangular Callout 20"/>
          <p:cNvSpPr>
            <a:spLocks noChangeArrowheads="1"/>
          </p:cNvSpPr>
          <p:nvPr/>
        </p:nvSpPr>
        <p:spPr bwMode="auto">
          <a:xfrm>
            <a:off x="3429000" y="609600"/>
            <a:ext cx="1447800" cy="990600"/>
          </a:xfrm>
          <a:prstGeom prst="wedgeRectCallout">
            <a:avLst>
              <a:gd name="adj1" fmla="val 27301"/>
              <a:gd name="adj2" fmla="val 194389"/>
            </a:avLst>
          </a:prstGeom>
          <a:gradFill rotWithShape="1">
            <a:gsLst>
              <a:gs pos="0">
                <a:srgbClr val="FFCCFF"/>
              </a:gs>
              <a:gs pos="50000">
                <a:srgbClr val="CCFFFF"/>
              </a:gs>
              <a:gs pos="100000">
                <a:srgbClr val="FFCCFF"/>
              </a:gs>
            </a:gsLst>
            <a:lin ang="0" scaled="1"/>
          </a:gradFill>
          <a:ln w="9525" algn="ctr">
            <a:solidFill>
              <a:srgbClr val="000000"/>
            </a:solidFill>
            <a:miter lim="800000"/>
            <a:headEnd/>
            <a:tailEnd/>
          </a:ln>
        </p:spPr>
        <p:txBody>
          <a:bodyPr anchor="ctr"/>
          <a:lstStyle/>
          <a:p>
            <a:pPr algn="ctr"/>
            <a:r>
              <a:rPr lang="en-US" sz="2800" b="1">
                <a:solidFill>
                  <a:srgbClr val="009900"/>
                </a:solidFill>
                <a:latin typeface=".VnTime" pitchFamily="34" charset="0"/>
              </a:rPr>
              <a:t>D¹ dµy c¬</a:t>
            </a:r>
            <a:endParaRPr lang="en-US" sz="2800" b="1">
              <a:solidFill>
                <a:srgbClr val="FF0000"/>
              </a:solidFill>
              <a:latin typeface=".VnTime" pitchFamily="34" charset="0"/>
            </a:endParaRPr>
          </a:p>
        </p:txBody>
      </p:sp>
      <p:sp>
        <p:nvSpPr>
          <p:cNvPr id="3" name="Rectangular Callout 20"/>
          <p:cNvSpPr>
            <a:spLocks noChangeArrowheads="1"/>
          </p:cNvSpPr>
          <p:nvPr/>
        </p:nvSpPr>
        <p:spPr bwMode="auto">
          <a:xfrm>
            <a:off x="5410200" y="609600"/>
            <a:ext cx="1447800" cy="990600"/>
          </a:xfrm>
          <a:prstGeom prst="wedgeRectCallout">
            <a:avLst>
              <a:gd name="adj1" fmla="val -67435"/>
              <a:gd name="adj2" fmla="val 186699"/>
            </a:avLst>
          </a:prstGeom>
          <a:gradFill rotWithShape="1">
            <a:gsLst>
              <a:gs pos="0">
                <a:srgbClr val="FFCCFF"/>
              </a:gs>
              <a:gs pos="50000">
                <a:srgbClr val="CCFFFF"/>
              </a:gs>
              <a:gs pos="100000">
                <a:srgbClr val="FFCCFF"/>
              </a:gs>
            </a:gsLst>
            <a:lin ang="0" scaled="1"/>
          </a:gradFill>
          <a:ln w="9525" algn="ctr">
            <a:solidFill>
              <a:srgbClr val="000000"/>
            </a:solidFill>
            <a:miter lim="800000"/>
            <a:headEnd/>
            <a:tailEnd/>
          </a:ln>
        </p:spPr>
        <p:txBody>
          <a:bodyPr anchor="ctr"/>
          <a:lstStyle/>
          <a:p>
            <a:pPr algn="ctr"/>
            <a:r>
              <a:rPr lang="en-US" sz="2800" b="1">
                <a:solidFill>
                  <a:srgbClr val="FF0000"/>
                </a:solidFill>
                <a:latin typeface=".VnTime" pitchFamily="34" charset="0"/>
              </a:rPr>
              <a:t>Ruét</a:t>
            </a:r>
            <a:r>
              <a:rPr lang="en-US" sz="2800" b="1">
                <a:solidFill>
                  <a:srgbClr val="009900"/>
                </a:solidFill>
                <a:latin typeface=".VnTime" pitchFamily="34" charset="0"/>
              </a:rPr>
              <a:t> tÞt</a:t>
            </a:r>
            <a:endParaRPr lang="en-US" sz="2800" b="1">
              <a:solidFill>
                <a:srgbClr val="FF0000"/>
              </a:solidFill>
              <a:latin typeface=".VnTime" pitchFamily="34" charset="0"/>
            </a:endParaRPr>
          </a:p>
        </p:txBody>
      </p:sp>
      <p:sp>
        <p:nvSpPr>
          <p:cNvPr id="4" name="Rectangular Callout 20"/>
          <p:cNvSpPr>
            <a:spLocks noChangeArrowheads="1"/>
          </p:cNvSpPr>
          <p:nvPr/>
        </p:nvSpPr>
        <p:spPr bwMode="auto">
          <a:xfrm rot="245137">
            <a:off x="8151813" y="1293813"/>
            <a:ext cx="990600" cy="912812"/>
          </a:xfrm>
          <a:prstGeom prst="wedgeRectCallout">
            <a:avLst>
              <a:gd name="adj1" fmla="val -80852"/>
              <a:gd name="adj2" fmla="val 147958"/>
            </a:avLst>
          </a:prstGeom>
          <a:gradFill rotWithShape="1">
            <a:gsLst>
              <a:gs pos="0">
                <a:srgbClr val="FFCCFF"/>
              </a:gs>
              <a:gs pos="50000">
                <a:srgbClr val="CCFFFF"/>
              </a:gs>
              <a:gs pos="100000">
                <a:srgbClr val="FFCCFF"/>
              </a:gs>
            </a:gsLst>
            <a:lin ang="0" scaled="1"/>
          </a:gradFill>
          <a:ln w="9525" algn="ctr">
            <a:solidFill>
              <a:srgbClr val="000000"/>
            </a:solidFill>
            <a:miter lim="800000"/>
            <a:headEnd/>
            <a:tailEnd/>
          </a:ln>
        </p:spPr>
        <p:txBody>
          <a:bodyPr anchor="ctr"/>
          <a:lstStyle/>
          <a:p>
            <a:pPr algn="ctr"/>
            <a:r>
              <a:rPr lang="en-US" sz="2800" b="1">
                <a:solidFill>
                  <a:srgbClr val="009900"/>
                </a:solidFill>
                <a:latin typeface=".VnTime" pitchFamily="34" charset="0"/>
              </a:rPr>
              <a:t>HËu m«n</a:t>
            </a:r>
            <a:endParaRPr lang="en-US" sz="2800" b="1">
              <a:solidFill>
                <a:srgbClr val="FF0000"/>
              </a:solidFill>
              <a:latin typeface=".VnTime" pitchFamily="34" charset="0"/>
            </a:endParaRPr>
          </a:p>
        </p:txBody>
      </p:sp>
      <p:sp>
        <p:nvSpPr>
          <p:cNvPr id="30750" name="Text Box 29"/>
          <p:cNvSpPr txBox="1">
            <a:spLocks noChangeArrowheads="1"/>
          </p:cNvSpPr>
          <p:nvPr/>
        </p:nvSpPr>
        <p:spPr bwMode="auto">
          <a:xfrm>
            <a:off x="762000" y="6172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sz="2800" b="1">
              <a:latin typeface="Tahoma" pitchFamily="34" charset="0"/>
            </a:endParaRPr>
          </a:p>
        </p:txBody>
      </p:sp>
      <p:sp>
        <p:nvSpPr>
          <p:cNvPr id="79902" name="Text Box 30"/>
          <p:cNvSpPr txBox="1">
            <a:spLocks noChangeArrowheads="1"/>
          </p:cNvSpPr>
          <p:nvPr/>
        </p:nvSpPr>
        <p:spPr bwMode="auto">
          <a:xfrm>
            <a:off x="-227012" y="5988378"/>
            <a:ext cx="9601200" cy="52322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smtClean="0">
                <a:solidFill>
                  <a:srgbClr val="FF0000"/>
                </a:solidFill>
                <a:latin typeface="Tahoma" pitchFamily="34" charset="0"/>
                <a:ea typeface="Tahoma" pitchFamily="34" charset="0"/>
                <a:cs typeface="Tahoma" pitchFamily="34" charset="0"/>
              </a:rPr>
              <a:t>Quá trình tiêu hoá thức ăn diễn ra như thế nào?</a:t>
            </a:r>
            <a:endParaRPr lang="en-US" sz="2800" b="1">
              <a:solidFill>
                <a:srgbClr val="FF0000"/>
              </a:solidFill>
              <a:latin typeface="Tahoma" pitchFamily="34" charset="0"/>
              <a:ea typeface="Tahoma" pitchFamily="34" charset="0"/>
              <a:cs typeface="Tahoma" pitchFamily="34" charset="0"/>
            </a:endParaRPr>
          </a:p>
        </p:txBody>
      </p:sp>
      <p:sp>
        <p:nvSpPr>
          <p:cNvPr id="22" name="Rectangular Callout 21"/>
          <p:cNvSpPr>
            <a:spLocks noChangeArrowheads="1"/>
          </p:cNvSpPr>
          <p:nvPr/>
        </p:nvSpPr>
        <p:spPr bwMode="auto">
          <a:xfrm>
            <a:off x="3124200" y="381000"/>
            <a:ext cx="2362200" cy="1371600"/>
          </a:xfrm>
          <a:prstGeom prst="wedgeRectCallout">
            <a:avLst>
              <a:gd name="adj1" fmla="val 7931"/>
              <a:gd name="adj2" fmla="val 140741"/>
            </a:avLst>
          </a:prstGeom>
          <a:gradFill rotWithShape="1">
            <a:gsLst>
              <a:gs pos="0">
                <a:srgbClr val="FFCCFF"/>
              </a:gs>
              <a:gs pos="50000">
                <a:srgbClr val="CCFFFF"/>
              </a:gs>
              <a:gs pos="100000">
                <a:srgbClr val="FFCCFF"/>
              </a:gs>
            </a:gsLst>
            <a:lin ang="0" scaled="1"/>
          </a:gradFill>
          <a:ln w="9525" algn="ctr">
            <a:solidFill>
              <a:srgbClr val="0000FF"/>
            </a:solidFill>
            <a:miter lim="800000"/>
            <a:headEnd/>
            <a:tailEnd/>
          </a:ln>
        </p:spPr>
        <p:txBody>
          <a:bodyPr anchor="ctr"/>
          <a:lstStyle/>
          <a:p>
            <a:pPr algn="ctr">
              <a:defRPr/>
            </a:pPr>
            <a:r>
              <a:rPr lang="en-US" sz="2800" b="1" dirty="0" err="1">
                <a:solidFill>
                  <a:srgbClr val="009900"/>
                </a:solidFill>
                <a:latin typeface=".VnTime" pitchFamily="34" charset="0"/>
              </a:rPr>
              <a:t>Thøc</a:t>
            </a:r>
            <a:r>
              <a:rPr lang="en-US" sz="2800" b="1" dirty="0">
                <a:solidFill>
                  <a:srgbClr val="009900"/>
                </a:solidFill>
                <a:latin typeface=".VnTime" pitchFamily="34" charset="0"/>
              </a:rPr>
              <a:t> ¨n</a:t>
            </a:r>
            <a:r>
              <a:rPr lang="en-US" sz="4000" b="1" dirty="0">
                <a:effectLst>
                  <a:outerShdw blurRad="38100" dist="38100" dir="2700000" algn="tl">
                    <a:srgbClr val="FFFFFF"/>
                  </a:outerShdw>
                </a:effectLst>
                <a:latin typeface=".VnTime" pitchFamily="34" charset="0"/>
              </a:rPr>
              <a:t> </a:t>
            </a:r>
            <a:r>
              <a:rPr lang="en-US" sz="2800" b="1" dirty="0" smtClean="0">
                <a:solidFill>
                  <a:srgbClr val="008000"/>
                </a:solidFill>
                <a:latin typeface=".VnTime" pitchFamily="34" charset="0"/>
              </a:rPr>
              <a:t>®­</a:t>
            </a:r>
            <a:r>
              <a:rPr lang="en-US" sz="2800" b="1" dirty="0" err="1" smtClean="0">
                <a:solidFill>
                  <a:srgbClr val="008000"/>
                </a:solidFill>
                <a:latin typeface=".VnTime" pitchFamily="34" charset="0"/>
              </a:rPr>
              <a:t>ựîc</a:t>
            </a:r>
            <a:r>
              <a:rPr lang="en-US" sz="4000" b="1" dirty="0" smtClean="0">
                <a:effectLst>
                  <a:outerShdw blurRad="38100" dist="38100" dir="2700000" algn="tl">
                    <a:srgbClr val="FFFFFF"/>
                  </a:outerShdw>
                </a:effectLst>
                <a:latin typeface=".VnTime" pitchFamily="34" charset="0"/>
              </a:rPr>
              <a:t> </a:t>
            </a:r>
            <a:r>
              <a:rPr lang="en-US" sz="2800" b="1" dirty="0" err="1">
                <a:solidFill>
                  <a:srgbClr val="009900"/>
                </a:solidFill>
                <a:latin typeface=".VnTime" pitchFamily="34" charset="0"/>
              </a:rPr>
              <a:t>nghiÒn</a:t>
            </a:r>
            <a:r>
              <a:rPr lang="en-US" sz="2800" b="1" dirty="0">
                <a:solidFill>
                  <a:srgbClr val="009900"/>
                </a:solidFill>
                <a:latin typeface=".VnTime" pitchFamily="34" charset="0"/>
              </a:rPr>
              <a:t> </a:t>
            </a:r>
            <a:r>
              <a:rPr lang="en-US" sz="2800" b="1" dirty="0" err="1">
                <a:solidFill>
                  <a:srgbClr val="009900"/>
                </a:solidFill>
                <a:latin typeface=".VnTime" pitchFamily="34" charset="0"/>
              </a:rPr>
              <a:t>nhá</a:t>
            </a:r>
            <a:r>
              <a:rPr lang="en-US" sz="2800" b="1" dirty="0">
                <a:solidFill>
                  <a:srgbClr val="009900"/>
                </a:solidFill>
                <a:latin typeface=".VnTime" pitchFamily="34" charset="0"/>
              </a:rPr>
              <a:t> ë </a:t>
            </a:r>
          </a:p>
          <a:p>
            <a:pPr algn="ctr">
              <a:defRPr/>
            </a:pPr>
            <a:r>
              <a:rPr lang="en-US" sz="2800" b="1" dirty="0">
                <a:solidFill>
                  <a:srgbClr val="FF0000"/>
                </a:solidFill>
                <a:latin typeface=".VnTime" pitchFamily="34" charset="0"/>
              </a:rPr>
              <a:t>d¹ </a:t>
            </a:r>
            <a:r>
              <a:rPr lang="en-US" sz="2800" b="1" dirty="0" err="1">
                <a:solidFill>
                  <a:srgbClr val="FF0000"/>
                </a:solidFill>
                <a:latin typeface=".VnTime" pitchFamily="34" charset="0"/>
              </a:rPr>
              <a:t>dµy</a:t>
            </a:r>
            <a:r>
              <a:rPr lang="en-US" sz="2800" b="1" dirty="0">
                <a:solidFill>
                  <a:srgbClr val="FF0000"/>
                </a:solidFill>
                <a:latin typeface=".VnTime" pitchFamily="34" charset="0"/>
              </a:rPr>
              <a:t> c¬</a:t>
            </a:r>
          </a:p>
        </p:txBody>
      </p:sp>
      <p:sp>
        <p:nvSpPr>
          <p:cNvPr id="5" name="Rectangular Callout 20"/>
          <p:cNvSpPr>
            <a:spLocks noChangeArrowheads="1"/>
          </p:cNvSpPr>
          <p:nvPr/>
        </p:nvSpPr>
        <p:spPr bwMode="auto">
          <a:xfrm>
            <a:off x="0" y="381000"/>
            <a:ext cx="2133600" cy="1371600"/>
          </a:xfrm>
          <a:prstGeom prst="wedgeRectCallout">
            <a:avLst>
              <a:gd name="adj1" fmla="val 109972"/>
              <a:gd name="adj2" fmla="val 136806"/>
            </a:avLst>
          </a:prstGeom>
          <a:gradFill rotWithShape="1">
            <a:gsLst>
              <a:gs pos="0">
                <a:srgbClr val="FFCCFF"/>
              </a:gs>
              <a:gs pos="50000">
                <a:srgbClr val="CCFFFF"/>
              </a:gs>
              <a:gs pos="100000">
                <a:srgbClr val="FFCCFF"/>
              </a:gs>
            </a:gsLst>
            <a:lin ang="0" scaled="1"/>
          </a:gradFill>
          <a:ln w="9525" algn="ctr">
            <a:solidFill>
              <a:srgbClr val="0000FF"/>
            </a:solidFill>
            <a:miter lim="800000"/>
            <a:headEnd/>
            <a:tailEnd/>
          </a:ln>
        </p:spPr>
        <p:txBody>
          <a:bodyPr anchor="ctr"/>
          <a:lstStyle/>
          <a:p>
            <a:pPr algn="ctr">
              <a:defRPr/>
            </a:pPr>
            <a:r>
              <a:rPr lang="en-US" sz="4000" b="1" dirty="0">
                <a:effectLst>
                  <a:outerShdw blurRad="38100" dist="38100" dir="2700000" algn="tl">
                    <a:srgbClr val="FFFFFF"/>
                  </a:outerShdw>
                </a:effectLst>
                <a:latin typeface="Tahoma" pitchFamily="34" charset="0"/>
              </a:rPr>
              <a:t> </a:t>
            </a:r>
            <a:r>
              <a:rPr lang="en-US" sz="2800" b="1" dirty="0" err="1">
                <a:solidFill>
                  <a:srgbClr val="009900"/>
                </a:solidFill>
                <a:latin typeface=".VnTime" pitchFamily="34" charset="0"/>
                <a:cs typeface="Times New Roman" pitchFamily="18" charset="0"/>
              </a:rPr>
              <a:t>Thøc</a:t>
            </a:r>
            <a:r>
              <a:rPr lang="en-US" sz="2800" b="1" dirty="0">
                <a:solidFill>
                  <a:srgbClr val="009900"/>
                </a:solidFill>
                <a:latin typeface=".VnTime" pitchFamily="34" charset="0"/>
                <a:cs typeface="Times New Roman" pitchFamily="18" charset="0"/>
              </a:rPr>
              <a:t> </a:t>
            </a:r>
            <a:r>
              <a:rPr lang="vi-VN" sz="2800" b="1" dirty="0">
                <a:solidFill>
                  <a:srgbClr val="009900"/>
                </a:solidFill>
                <a:latin typeface=".VnTime" pitchFamily="34" charset="0"/>
                <a:cs typeface="Times New Roman" pitchFamily="18" charset="0"/>
              </a:rPr>
              <a:t>ă</a:t>
            </a:r>
            <a:r>
              <a:rPr lang="en-US" sz="2800" b="1" dirty="0" smtClean="0">
                <a:solidFill>
                  <a:srgbClr val="009900"/>
                </a:solidFill>
                <a:latin typeface=".VnTime" pitchFamily="34" charset="0"/>
                <a:cs typeface="Times New Roman" pitchFamily="18" charset="0"/>
              </a:rPr>
              <a:t>n</a:t>
            </a:r>
            <a:r>
              <a:rPr lang="en-US" sz="4000" b="1" dirty="0" smtClean="0">
                <a:effectLst>
                  <a:outerShdw blurRad="38100" dist="38100" dir="2700000" algn="tl">
                    <a:srgbClr val="FFFFFF"/>
                  </a:outerShdw>
                </a:effectLst>
                <a:latin typeface=".VnTime" pitchFamily="34" charset="0"/>
                <a:cs typeface="Times New Roman" pitchFamily="18" charset="0"/>
              </a:rPr>
              <a:t> </a:t>
            </a:r>
            <a:r>
              <a:rPr lang="en-US" sz="2800" b="1" dirty="0" err="1">
                <a:solidFill>
                  <a:srgbClr val="009900"/>
                </a:solidFill>
                <a:latin typeface=".VnTime" pitchFamily="34" charset="0"/>
                <a:cs typeface="Times New Roman" pitchFamily="18" charset="0"/>
              </a:rPr>
              <a:t>tËp</a:t>
            </a:r>
            <a:r>
              <a:rPr lang="en-US" sz="2800" b="1" dirty="0">
                <a:solidFill>
                  <a:srgbClr val="009900"/>
                </a:solidFill>
                <a:latin typeface=".VnTime" pitchFamily="34" charset="0"/>
                <a:cs typeface="Times New Roman" pitchFamily="18" charset="0"/>
              </a:rPr>
              <a:t> </a:t>
            </a:r>
            <a:r>
              <a:rPr lang="en-US" sz="2800" b="1" dirty="0" err="1">
                <a:solidFill>
                  <a:srgbClr val="009900"/>
                </a:solidFill>
                <a:latin typeface=".VnTime" pitchFamily="34" charset="0"/>
                <a:cs typeface="Times New Roman" pitchFamily="18" charset="0"/>
              </a:rPr>
              <a:t>trung</a:t>
            </a:r>
            <a:r>
              <a:rPr lang="en-US" sz="2800" b="1" dirty="0">
                <a:solidFill>
                  <a:srgbClr val="009900"/>
                </a:solidFill>
                <a:latin typeface=".VnTime" pitchFamily="34" charset="0"/>
                <a:cs typeface="Times New Roman" pitchFamily="18" charset="0"/>
              </a:rPr>
              <a:t>  ë </a:t>
            </a:r>
            <a:r>
              <a:rPr lang="en-US" sz="2800" b="1" dirty="0" err="1">
                <a:solidFill>
                  <a:srgbClr val="FF0000"/>
                </a:solidFill>
                <a:latin typeface=".VnTime" pitchFamily="34" charset="0"/>
                <a:cs typeface="Times New Roman" pitchFamily="18" charset="0"/>
              </a:rPr>
              <a:t>diÒu</a:t>
            </a:r>
            <a:endParaRPr lang="en-US" sz="2800" b="1" dirty="0">
              <a:solidFill>
                <a:srgbClr val="FF0000"/>
              </a:solidFill>
              <a:latin typeface=".VnTime" pitchFamily="34" charset="0"/>
              <a:cs typeface="Times New Roman" pitchFamily="18" charset="0"/>
            </a:endParaRPr>
          </a:p>
        </p:txBody>
      </p:sp>
      <p:sp>
        <p:nvSpPr>
          <p:cNvPr id="23" name="Rectangular Callout 22"/>
          <p:cNvSpPr>
            <a:spLocks noChangeArrowheads="1"/>
          </p:cNvSpPr>
          <p:nvPr/>
        </p:nvSpPr>
        <p:spPr bwMode="auto">
          <a:xfrm>
            <a:off x="6047509" y="381000"/>
            <a:ext cx="2133600" cy="1524000"/>
          </a:xfrm>
          <a:prstGeom prst="wedgeRectCallout">
            <a:avLst>
              <a:gd name="adj1" fmla="val -85343"/>
              <a:gd name="adj2" fmla="val 126667"/>
            </a:avLst>
          </a:prstGeom>
          <a:gradFill rotWithShape="1">
            <a:gsLst>
              <a:gs pos="0">
                <a:srgbClr val="FFCCFF"/>
              </a:gs>
              <a:gs pos="50000">
                <a:srgbClr val="CCFFFF"/>
              </a:gs>
              <a:gs pos="100000">
                <a:srgbClr val="FFCCFF"/>
              </a:gs>
            </a:gsLst>
            <a:lin ang="0" scaled="1"/>
          </a:gradFill>
          <a:ln w="9525" algn="ctr">
            <a:solidFill>
              <a:srgbClr val="0000FF"/>
            </a:solidFill>
            <a:miter lim="800000"/>
            <a:headEnd/>
            <a:tailEnd/>
          </a:ln>
        </p:spPr>
        <p:txBody>
          <a:bodyPr anchor="ctr"/>
          <a:lstStyle/>
          <a:p>
            <a:pPr algn="ctr"/>
            <a:r>
              <a:rPr lang="en-US" sz="2800" b="1">
                <a:solidFill>
                  <a:srgbClr val="FF0000"/>
                </a:solidFill>
                <a:latin typeface=".VnTime" pitchFamily="34" charset="0"/>
              </a:rPr>
              <a:t>Ruét tÞt</a:t>
            </a:r>
            <a:r>
              <a:rPr lang="en-US" sz="2800" b="1">
                <a:solidFill>
                  <a:srgbClr val="009900"/>
                </a:solidFill>
                <a:latin typeface=".VnTime" pitchFamily="34" charset="0"/>
              </a:rPr>
              <a:t> tiÕt Enzim tiªu ho¸ thøc ¨n</a:t>
            </a:r>
          </a:p>
        </p:txBody>
      </p:sp>
      <p:sp>
        <p:nvSpPr>
          <p:cNvPr id="79906" name="Oval 34"/>
          <p:cNvSpPr>
            <a:spLocks noChangeArrowheads="1"/>
          </p:cNvSpPr>
          <p:nvPr/>
        </p:nvSpPr>
        <p:spPr bwMode="auto">
          <a:xfrm>
            <a:off x="1981200" y="4343400"/>
            <a:ext cx="304800" cy="304800"/>
          </a:xfrm>
          <a:prstGeom prst="ellipse">
            <a:avLst/>
          </a:prstGeom>
          <a:solidFill>
            <a:srgbClr val="00FF00"/>
          </a:solidFill>
          <a:ln w="9525">
            <a:solidFill>
              <a:schemeClr val="tx1"/>
            </a:solidFill>
            <a:round/>
            <a:headEnd type="none" w="sm" len="sm"/>
            <a:tailEnd type="none" w="sm" len="sm"/>
          </a:ln>
        </p:spPr>
        <p:txBody>
          <a:bodyPr wrap="none" anchor="ctr"/>
          <a:lstStyle/>
          <a:p>
            <a:endParaRPr lang="vi-VN"/>
          </a:p>
        </p:txBody>
      </p:sp>
      <p:sp>
        <p:nvSpPr>
          <p:cNvPr id="79907" name="Oval 35"/>
          <p:cNvSpPr>
            <a:spLocks noChangeArrowheads="1"/>
          </p:cNvSpPr>
          <p:nvPr/>
        </p:nvSpPr>
        <p:spPr bwMode="auto">
          <a:xfrm>
            <a:off x="1981200" y="4038600"/>
            <a:ext cx="304800" cy="304800"/>
          </a:xfrm>
          <a:prstGeom prst="ellipse">
            <a:avLst/>
          </a:prstGeom>
          <a:solidFill>
            <a:srgbClr val="00FF00"/>
          </a:solidFill>
          <a:ln w="9525">
            <a:solidFill>
              <a:schemeClr val="tx1"/>
            </a:solidFill>
            <a:round/>
            <a:headEnd type="none" w="sm" len="sm"/>
            <a:tailEnd type="none" w="sm" len="sm"/>
          </a:ln>
        </p:spPr>
        <p:txBody>
          <a:bodyPr wrap="none" anchor="ctr"/>
          <a:lstStyle/>
          <a:p>
            <a:endParaRPr lang="vi-VN"/>
          </a:p>
        </p:txBody>
      </p:sp>
      <p:sp>
        <p:nvSpPr>
          <p:cNvPr id="79908" name="Line 36"/>
          <p:cNvSpPr>
            <a:spLocks noChangeShapeType="1"/>
          </p:cNvSpPr>
          <p:nvPr/>
        </p:nvSpPr>
        <p:spPr bwMode="auto">
          <a:xfrm>
            <a:off x="3810000" y="3200400"/>
            <a:ext cx="304800" cy="0"/>
          </a:xfrm>
          <a:prstGeom prst="line">
            <a:avLst/>
          </a:prstGeom>
          <a:noFill/>
          <a:ln w="38100">
            <a:solidFill>
              <a:srgbClr val="FF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909" name="Line 37"/>
          <p:cNvSpPr>
            <a:spLocks noChangeShapeType="1"/>
          </p:cNvSpPr>
          <p:nvPr/>
        </p:nvSpPr>
        <p:spPr bwMode="auto">
          <a:xfrm flipV="1">
            <a:off x="7086600" y="3124200"/>
            <a:ext cx="304800" cy="76200"/>
          </a:xfrm>
          <a:prstGeom prst="line">
            <a:avLst/>
          </a:prstGeom>
          <a:noFill/>
          <a:ln w="38100">
            <a:solidFill>
              <a:srgbClr val="FF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910" name="Line 38"/>
          <p:cNvSpPr>
            <a:spLocks noChangeShapeType="1"/>
          </p:cNvSpPr>
          <p:nvPr/>
        </p:nvSpPr>
        <p:spPr bwMode="auto">
          <a:xfrm flipV="1">
            <a:off x="6553200" y="3200400"/>
            <a:ext cx="304800" cy="76200"/>
          </a:xfrm>
          <a:prstGeom prst="line">
            <a:avLst/>
          </a:prstGeom>
          <a:noFill/>
          <a:ln w="38100">
            <a:solidFill>
              <a:srgbClr val="FF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
        <p:nvSpPr>
          <p:cNvPr id="79911" name="Line 39"/>
          <p:cNvSpPr>
            <a:spLocks noChangeShapeType="1"/>
          </p:cNvSpPr>
          <p:nvPr/>
        </p:nvSpPr>
        <p:spPr bwMode="auto">
          <a:xfrm>
            <a:off x="6019800" y="3276600"/>
            <a:ext cx="304800" cy="0"/>
          </a:xfrm>
          <a:prstGeom prst="line">
            <a:avLst/>
          </a:prstGeom>
          <a:noFill/>
          <a:ln w="38100">
            <a:solidFill>
              <a:srgbClr val="FF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vi-VN"/>
          </a:p>
        </p:txBody>
      </p:sp>
    </p:spTree>
    <p:extLst>
      <p:ext uri="{BB962C8B-B14F-4D97-AF65-F5344CB8AC3E}">
        <p14:creationId xmlns:p14="http://schemas.microsoft.com/office/powerpoint/2010/main" val="3887144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par>
                          <p:cTn id="8" fill="hold" nodeType="afterGroup">
                            <p:stCondLst>
                              <p:cond delay="500"/>
                            </p:stCondLst>
                            <p:childTnLst>
                              <p:par>
                                <p:cTn id="9" presetID="0" presetClass="path" presetSubtype="0" accel="50000" decel="50000" fill="hold" grpId="1" nodeType="afterEffect">
                                  <p:stCondLst>
                                    <p:cond delay="0"/>
                                  </p:stCondLst>
                                  <p:childTnLst>
                                    <p:animMotion origin="layout" path="M -3.33333E-6 -0.02289 C 0.00434 -0.04046 0.00868 -0.05803 0.00955 -0.07352 C 0.01042 -0.08902 0.00504 -0.10428 0.00486 -0.11584 C 0.00469 -0.1274 0.00504 -0.13595 0.00799 -0.14335 C 0.01094 -0.15075 0.01823 -0.15746 0.02223 -0.16023 C 0.02622 -0.163 0.02223 -0.15769 0.03177 -0.16023 C 0.04132 -0.16277 0.06771 -0.17248 0.07934 -0.17503 C 0.09098 -0.17757 0.09497 -0.17595 0.10157 -0.17503 C 0.10816 -0.1741 0.11511 -0.17017 0.1191 -0.16878 " pathEditMode="relative" rAng="0" ptsTypes="aaaaaaaaA">
                                      <p:cBhvr>
                                        <p:cTn id="10" dur="2000" fill="hold"/>
                                        <p:tgtEl>
                                          <p:spTgt spid="79875"/>
                                        </p:tgtEl>
                                        <p:attrNameLst>
                                          <p:attrName>ppt_x</p:attrName>
                                          <p:attrName>ppt_y</p:attrName>
                                        </p:attrNameLst>
                                      </p:cBhvr>
                                      <p:rCtr x="5955" y="-7746"/>
                                    </p:animMotion>
                                  </p:childTnLst>
                                </p:cTn>
                              </p:par>
                            </p:childTnLst>
                          </p:cTn>
                        </p:par>
                        <p:par>
                          <p:cTn id="11" fill="hold" nodeType="afterGroup">
                            <p:stCondLst>
                              <p:cond delay="2500"/>
                            </p:stCondLst>
                            <p:childTnLst>
                              <p:par>
                                <p:cTn id="12" presetID="9" presetClass="entr" presetSubtype="0" fill="hold" grpId="0" nodeType="afterEffect">
                                  <p:stCondLst>
                                    <p:cond delay="0"/>
                                  </p:stCondLst>
                                  <p:childTnLst>
                                    <p:set>
                                      <p:cBhvr>
                                        <p:cTn id="13" dur="1" fill="hold">
                                          <p:stCondLst>
                                            <p:cond delay="0"/>
                                          </p:stCondLst>
                                        </p:cTn>
                                        <p:tgtEl>
                                          <p:spTgt spid="79906"/>
                                        </p:tgtEl>
                                        <p:attrNameLst>
                                          <p:attrName>style.visibility</p:attrName>
                                        </p:attrNameLst>
                                      </p:cBhvr>
                                      <p:to>
                                        <p:strVal val="visible"/>
                                      </p:to>
                                    </p:set>
                                    <p:animEffect transition="in" filter="dissolve">
                                      <p:cBhvr>
                                        <p:cTn id="14" dur="500"/>
                                        <p:tgtEl>
                                          <p:spTgt spid="79906"/>
                                        </p:tgtEl>
                                      </p:cBhvr>
                                    </p:animEffect>
                                  </p:childTnLst>
                                </p:cTn>
                              </p:par>
                            </p:childTnLst>
                          </p:cTn>
                        </p:par>
                        <p:par>
                          <p:cTn id="15" fill="hold" nodeType="afterGroup">
                            <p:stCondLst>
                              <p:cond delay="3000"/>
                            </p:stCondLst>
                            <p:childTnLst>
                              <p:par>
                                <p:cTn id="16" presetID="0" presetClass="path" presetSubtype="0" accel="50000" decel="50000" fill="hold" grpId="1" nodeType="afterEffect">
                                  <p:stCondLst>
                                    <p:cond delay="0"/>
                                  </p:stCondLst>
                                  <p:childTnLst>
                                    <p:animMotion origin="layout" path="M 0.04167 -0.04509 C 0.04601 -0.06266 0.05035 -0.08023 0.05122 -0.09572 C 0.05209 -0.11122 0.0467 -0.12648 0.04653 -0.13804 C 0.04636 -0.1496 0.0467 -0.15815 0.04966 -0.16555 C 0.05261 -0.17295 0.0599 -0.17966 0.06389 -0.18243 C 0.06789 -0.1852 0.06389 -0.17989 0.07344 -0.18243 C 0.08299 -0.18497 0.10938 -0.19468 0.12101 -0.19723 C 0.13264 -0.19977 0.13664 -0.19815 0.14323 -0.19723 C 0.14983 -0.1963 0.15677 -0.19237 0.16077 -0.19098 " pathEditMode="relative" rAng="0" ptsTypes="aaaaaaaaA">
                                      <p:cBhvr>
                                        <p:cTn id="17" dur="2000" fill="hold"/>
                                        <p:tgtEl>
                                          <p:spTgt spid="79906"/>
                                        </p:tgtEl>
                                        <p:attrNameLst>
                                          <p:attrName>ppt_x</p:attrName>
                                          <p:attrName>ppt_y</p:attrName>
                                        </p:attrNameLst>
                                      </p:cBhvr>
                                      <p:rCtr x="5955" y="-7746"/>
                                    </p:animMotion>
                                  </p:childTnLst>
                                </p:cTn>
                              </p:par>
                            </p:childTnLst>
                          </p:cTn>
                        </p:par>
                        <p:par>
                          <p:cTn id="18" fill="hold" nodeType="afterGroup">
                            <p:stCondLst>
                              <p:cond delay="5000"/>
                            </p:stCondLst>
                            <p:childTnLst>
                              <p:par>
                                <p:cTn id="19" presetID="9" presetClass="entr" presetSubtype="0" fill="hold" grpId="0" nodeType="afterEffect">
                                  <p:stCondLst>
                                    <p:cond delay="0"/>
                                  </p:stCondLst>
                                  <p:childTnLst>
                                    <p:set>
                                      <p:cBhvr>
                                        <p:cTn id="20" dur="1" fill="hold">
                                          <p:stCondLst>
                                            <p:cond delay="0"/>
                                          </p:stCondLst>
                                        </p:cTn>
                                        <p:tgtEl>
                                          <p:spTgt spid="79907"/>
                                        </p:tgtEl>
                                        <p:attrNameLst>
                                          <p:attrName>style.visibility</p:attrName>
                                        </p:attrNameLst>
                                      </p:cBhvr>
                                      <p:to>
                                        <p:strVal val="visible"/>
                                      </p:to>
                                    </p:set>
                                    <p:animEffect transition="in" filter="dissolve">
                                      <p:cBhvr>
                                        <p:cTn id="21" dur="500"/>
                                        <p:tgtEl>
                                          <p:spTgt spid="79907"/>
                                        </p:tgtEl>
                                      </p:cBhvr>
                                    </p:animEffect>
                                  </p:childTnLst>
                                </p:cTn>
                              </p:par>
                            </p:childTnLst>
                          </p:cTn>
                        </p:par>
                        <p:par>
                          <p:cTn id="22" fill="hold" nodeType="afterGroup">
                            <p:stCondLst>
                              <p:cond delay="5500"/>
                            </p:stCondLst>
                            <p:childTnLst>
                              <p:par>
                                <p:cTn id="23" presetID="0" presetClass="path" presetSubtype="0" accel="50000" decel="50000" fill="hold" grpId="1" nodeType="afterEffect">
                                  <p:stCondLst>
                                    <p:cond delay="0"/>
                                  </p:stCondLst>
                                  <p:childTnLst>
                                    <p:animMotion origin="layout" path="M 0.025 0.02151 C 0.02934 0.00394 0.03368 -0.01364 0.03455 -0.02913 C 0.03542 -0.04462 0.03004 -0.05988 0.02986 -0.07144 C 0.02969 -0.083 0.03004 -0.09156 0.03299 -0.09895 C 0.03594 -0.10635 0.04323 -0.11306 0.04723 -0.11583 C 0.05122 -0.11861 0.04723 -0.11329 0.05677 -0.11583 C 0.06632 -0.11838 0.09271 -0.12809 0.10434 -0.13063 C 0.11598 -0.13317 0.11997 -0.13156 0.12657 -0.13063 C 0.13316 -0.12971 0.14011 -0.12578 0.1441 -0.12439 " pathEditMode="relative" rAng="0" ptsTypes="aaaaaaaaA">
                                      <p:cBhvr>
                                        <p:cTn id="24" dur="2000" fill="hold"/>
                                        <p:tgtEl>
                                          <p:spTgt spid="79907"/>
                                        </p:tgtEl>
                                        <p:attrNameLst>
                                          <p:attrName>ppt_x</p:attrName>
                                          <p:attrName>ppt_y</p:attrName>
                                        </p:attrNameLst>
                                      </p:cBhvr>
                                      <p:rCtr x="5955" y="-7746"/>
                                    </p:animMotion>
                                  </p:childTnLst>
                                </p:cTn>
                              </p:par>
                            </p:childTnLst>
                          </p:cTn>
                        </p:par>
                        <p:par>
                          <p:cTn id="25" fill="hold" nodeType="afterGroup">
                            <p:stCondLst>
                              <p:cond delay="7500"/>
                            </p:stCondLst>
                            <p:childTnLst>
                              <p:par>
                                <p:cTn id="26" presetID="22" presetClass="entr" presetSubtype="4" repeatCount="indefinite" fill="hold" grpId="0" nodeType="afterEffect">
                                  <p:stCondLst>
                                    <p:cond delay="0"/>
                                  </p:stCondLst>
                                  <p:childTnLst>
                                    <p:set>
                                      <p:cBhvr>
                                        <p:cTn id="27" dur="1" fill="hold">
                                          <p:stCondLst>
                                            <p:cond delay="0"/>
                                          </p:stCondLst>
                                        </p:cTn>
                                        <p:tgtEl>
                                          <p:spTgt spid="79908"/>
                                        </p:tgtEl>
                                        <p:attrNameLst>
                                          <p:attrName>style.visibility</p:attrName>
                                        </p:attrNameLst>
                                      </p:cBhvr>
                                      <p:to>
                                        <p:strVal val="visible"/>
                                      </p:to>
                                    </p:set>
                                    <p:animEffect transition="in" filter="wipe(down)">
                                      <p:cBhvr>
                                        <p:cTn id="28" dur="500"/>
                                        <p:tgtEl>
                                          <p:spTgt spid="799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strVal val="#ppt_w*0.70"/>
                                          </p:val>
                                        </p:tav>
                                        <p:tav tm="100000">
                                          <p:val>
                                            <p:strVal val="#ppt_w"/>
                                          </p:val>
                                        </p:tav>
                                      </p:tavLst>
                                    </p:anim>
                                    <p:anim calcmode="lin" valueType="num">
                                      <p:cBhvr>
                                        <p:cTn id="34" dur="1000" fill="hold"/>
                                        <p:tgtEl>
                                          <p:spTgt spid="21"/>
                                        </p:tgtEl>
                                        <p:attrNameLst>
                                          <p:attrName>ppt_h</p:attrName>
                                        </p:attrNameLst>
                                      </p:cBhvr>
                                      <p:tavLst>
                                        <p:tav tm="0">
                                          <p:val>
                                            <p:strVal val="#ppt_h"/>
                                          </p:val>
                                        </p:tav>
                                        <p:tav tm="100000">
                                          <p:val>
                                            <p:strVal val="#ppt_h"/>
                                          </p:val>
                                        </p:tav>
                                      </p:tavLst>
                                    </p:anim>
                                    <p:animEffect transition="in" filter="fade">
                                      <p:cBhvr>
                                        <p:cTn id="35" dur="1000"/>
                                        <p:tgtEl>
                                          <p:spTgt spid="21"/>
                                        </p:tgtEl>
                                      </p:cBhvr>
                                    </p:animEffect>
                                  </p:childTnLst>
                                </p:cTn>
                              </p:par>
                            </p:childTnLst>
                          </p:cTn>
                        </p:par>
                        <p:par>
                          <p:cTn id="36" fill="hold" nodeType="afterGroup">
                            <p:stCondLst>
                              <p:cond delay="1000"/>
                            </p:stCondLst>
                            <p:childTnLst>
                              <p:par>
                                <p:cTn id="37" presetID="21" presetClass="entr" presetSubtype="4" repeatCount="indefinite" fill="hold" grpId="0" nodeType="afterEffect">
                                  <p:stCondLst>
                                    <p:cond delay="0"/>
                                  </p:stCondLst>
                                  <p:childTnLst>
                                    <p:set>
                                      <p:cBhvr>
                                        <p:cTn id="38" dur="1" fill="hold">
                                          <p:stCondLst>
                                            <p:cond delay="0"/>
                                          </p:stCondLst>
                                        </p:cTn>
                                        <p:tgtEl>
                                          <p:spTgt spid="79881"/>
                                        </p:tgtEl>
                                        <p:attrNameLst>
                                          <p:attrName>style.visibility</p:attrName>
                                        </p:attrNameLst>
                                      </p:cBhvr>
                                      <p:to>
                                        <p:strVal val="visible"/>
                                      </p:to>
                                    </p:set>
                                    <p:animEffect transition="in" filter="wheel(4)">
                                      <p:cBhvr>
                                        <p:cTn id="39" dur="2000"/>
                                        <p:tgtEl>
                                          <p:spTgt spid="79881"/>
                                        </p:tgtEl>
                                      </p:cBhvr>
                                    </p:animEffect>
                                  </p:childTnLst>
                                </p:cTn>
                              </p:par>
                            </p:childTnLst>
                          </p:cTn>
                        </p:par>
                        <p:par>
                          <p:cTn id="40" fill="hold" nodeType="afterGroup">
                            <p:stCondLst>
                              <p:cond delay="3000"/>
                            </p:stCondLst>
                            <p:childTnLst>
                              <p:par>
                                <p:cTn id="41" presetID="21" presetClass="entr" presetSubtype="4" repeatCount="indefinite" fill="hold" grpId="0" nodeType="afterEffect">
                                  <p:stCondLst>
                                    <p:cond delay="0"/>
                                  </p:stCondLst>
                                  <p:childTnLst>
                                    <p:set>
                                      <p:cBhvr>
                                        <p:cTn id="42" dur="1" fill="hold">
                                          <p:stCondLst>
                                            <p:cond delay="0"/>
                                          </p:stCondLst>
                                        </p:cTn>
                                        <p:tgtEl>
                                          <p:spTgt spid="79879"/>
                                        </p:tgtEl>
                                        <p:attrNameLst>
                                          <p:attrName>style.visibility</p:attrName>
                                        </p:attrNameLst>
                                      </p:cBhvr>
                                      <p:to>
                                        <p:strVal val="visible"/>
                                      </p:to>
                                    </p:set>
                                    <p:animEffect transition="in" filter="wheel(4)">
                                      <p:cBhvr>
                                        <p:cTn id="43" dur="2000"/>
                                        <p:tgtEl>
                                          <p:spTgt spid="79879"/>
                                        </p:tgtEl>
                                      </p:cBhvr>
                                    </p:animEffect>
                                  </p:childTnLst>
                                </p:cTn>
                              </p:par>
                            </p:childTnLst>
                          </p:cTn>
                        </p:par>
                        <p:par>
                          <p:cTn id="44" fill="hold" nodeType="afterGroup">
                            <p:stCondLst>
                              <p:cond delay="5000"/>
                            </p:stCondLst>
                            <p:childTnLst>
                              <p:par>
                                <p:cTn id="45" presetID="21" presetClass="entr" presetSubtype="4" repeatCount="indefinite" fill="hold" grpId="0" nodeType="afterEffect">
                                  <p:stCondLst>
                                    <p:cond delay="0"/>
                                  </p:stCondLst>
                                  <p:childTnLst>
                                    <p:set>
                                      <p:cBhvr>
                                        <p:cTn id="46" dur="1" fill="hold">
                                          <p:stCondLst>
                                            <p:cond delay="0"/>
                                          </p:stCondLst>
                                        </p:cTn>
                                        <p:tgtEl>
                                          <p:spTgt spid="79882"/>
                                        </p:tgtEl>
                                        <p:attrNameLst>
                                          <p:attrName>style.visibility</p:attrName>
                                        </p:attrNameLst>
                                      </p:cBhvr>
                                      <p:to>
                                        <p:strVal val="visible"/>
                                      </p:to>
                                    </p:set>
                                    <p:animEffect transition="in" filter="wheel(4)">
                                      <p:cBhvr>
                                        <p:cTn id="47" dur="2000"/>
                                        <p:tgtEl>
                                          <p:spTgt spid="79882"/>
                                        </p:tgtEl>
                                      </p:cBhvr>
                                    </p:animEffect>
                                  </p:childTnLst>
                                </p:cTn>
                              </p:par>
                            </p:childTnLst>
                          </p:cTn>
                        </p:par>
                        <p:par>
                          <p:cTn id="48" fill="hold" nodeType="afterGroup">
                            <p:stCondLst>
                              <p:cond delay="7000"/>
                            </p:stCondLst>
                            <p:childTnLst>
                              <p:par>
                                <p:cTn id="49" presetID="21" presetClass="entr" presetSubtype="4" repeatCount="indefinite" fill="hold" grpId="0" nodeType="afterEffect">
                                  <p:stCondLst>
                                    <p:cond delay="0"/>
                                  </p:stCondLst>
                                  <p:childTnLst>
                                    <p:set>
                                      <p:cBhvr>
                                        <p:cTn id="50" dur="1" fill="hold">
                                          <p:stCondLst>
                                            <p:cond delay="0"/>
                                          </p:stCondLst>
                                        </p:cTn>
                                        <p:tgtEl>
                                          <p:spTgt spid="79876"/>
                                        </p:tgtEl>
                                        <p:attrNameLst>
                                          <p:attrName>style.visibility</p:attrName>
                                        </p:attrNameLst>
                                      </p:cBhvr>
                                      <p:to>
                                        <p:strVal val="visible"/>
                                      </p:to>
                                    </p:set>
                                    <p:animEffect transition="in" filter="wheel(4)">
                                      <p:cBhvr>
                                        <p:cTn id="51" dur="2000"/>
                                        <p:tgtEl>
                                          <p:spTgt spid="79876"/>
                                        </p:tgtEl>
                                      </p:cBhvr>
                                    </p:animEffect>
                                  </p:childTnLst>
                                </p:cTn>
                              </p:par>
                            </p:childTnLst>
                          </p:cTn>
                        </p:par>
                        <p:par>
                          <p:cTn id="52" fill="hold" nodeType="afterGroup">
                            <p:stCondLst>
                              <p:cond delay="9000"/>
                            </p:stCondLst>
                            <p:childTnLst>
                              <p:par>
                                <p:cTn id="53" presetID="21" presetClass="entr" presetSubtype="4" repeatCount="indefinite" fill="hold" grpId="0" nodeType="afterEffect">
                                  <p:stCondLst>
                                    <p:cond delay="0"/>
                                  </p:stCondLst>
                                  <p:childTnLst>
                                    <p:set>
                                      <p:cBhvr>
                                        <p:cTn id="54" dur="1" fill="hold">
                                          <p:stCondLst>
                                            <p:cond delay="0"/>
                                          </p:stCondLst>
                                        </p:cTn>
                                        <p:tgtEl>
                                          <p:spTgt spid="79880"/>
                                        </p:tgtEl>
                                        <p:attrNameLst>
                                          <p:attrName>style.visibility</p:attrName>
                                        </p:attrNameLst>
                                      </p:cBhvr>
                                      <p:to>
                                        <p:strVal val="visible"/>
                                      </p:to>
                                    </p:set>
                                    <p:animEffect transition="in" filter="wheel(4)">
                                      <p:cBhvr>
                                        <p:cTn id="55" dur="2000"/>
                                        <p:tgtEl>
                                          <p:spTgt spid="79880"/>
                                        </p:tgtEl>
                                      </p:cBhvr>
                                    </p:animEffect>
                                  </p:childTnLst>
                                </p:cTn>
                              </p:par>
                            </p:childTnLst>
                          </p:cTn>
                        </p:par>
                        <p:par>
                          <p:cTn id="56" fill="hold" nodeType="afterGroup">
                            <p:stCondLst>
                              <p:cond delay="11000"/>
                            </p:stCondLst>
                            <p:childTnLst>
                              <p:par>
                                <p:cTn id="57" presetID="21" presetClass="entr" presetSubtype="4" repeatCount="indefinite" fill="hold" grpId="0" nodeType="afterEffect">
                                  <p:stCondLst>
                                    <p:cond delay="0"/>
                                  </p:stCondLst>
                                  <p:childTnLst>
                                    <p:set>
                                      <p:cBhvr>
                                        <p:cTn id="58" dur="1" fill="hold">
                                          <p:stCondLst>
                                            <p:cond delay="0"/>
                                          </p:stCondLst>
                                        </p:cTn>
                                        <p:tgtEl>
                                          <p:spTgt spid="79878"/>
                                        </p:tgtEl>
                                        <p:attrNameLst>
                                          <p:attrName>style.visibility</p:attrName>
                                        </p:attrNameLst>
                                      </p:cBhvr>
                                      <p:to>
                                        <p:strVal val="visible"/>
                                      </p:to>
                                    </p:set>
                                    <p:animEffect transition="in" filter="wheel(4)">
                                      <p:cBhvr>
                                        <p:cTn id="59" dur="2000"/>
                                        <p:tgtEl>
                                          <p:spTgt spid="79878"/>
                                        </p:tgtEl>
                                      </p:cBhvr>
                                    </p:animEffect>
                                  </p:childTnLst>
                                </p:cTn>
                              </p:par>
                            </p:childTnLst>
                          </p:cTn>
                        </p:par>
                        <p:par>
                          <p:cTn id="60" fill="hold" nodeType="afterGroup">
                            <p:stCondLst>
                              <p:cond delay="13000"/>
                            </p:stCondLst>
                            <p:childTnLst>
                              <p:par>
                                <p:cTn id="61" presetID="21" presetClass="entr" presetSubtype="4" repeatCount="indefinite" fill="hold" grpId="0" nodeType="afterEffect">
                                  <p:stCondLst>
                                    <p:cond delay="0"/>
                                  </p:stCondLst>
                                  <p:childTnLst>
                                    <p:set>
                                      <p:cBhvr>
                                        <p:cTn id="62" dur="1" fill="hold">
                                          <p:stCondLst>
                                            <p:cond delay="0"/>
                                          </p:stCondLst>
                                        </p:cTn>
                                        <p:tgtEl>
                                          <p:spTgt spid="79877"/>
                                        </p:tgtEl>
                                        <p:attrNameLst>
                                          <p:attrName>style.visibility</p:attrName>
                                        </p:attrNameLst>
                                      </p:cBhvr>
                                      <p:to>
                                        <p:strVal val="visible"/>
                                      </p:to>
                                    </p:set>
                                    <p:animEffect transition="in" filter="wheel(4)">
                                      <p:cBhvr>
                                        <p:cTn id="63" dur="2000"/>
                                        <p:tgtEl>
                                          <p:spTgt spid="79877"/>
                                        </p:tgtEl>
                                      </p:cBhvr>
                                    </p:animEffect>
                                  </p:childTnLst>
                                </p:cTn>
                              </p:par>
                            </p:childTnLst>
                          </p:cTn>
                        </p:par>
                        <p:par>
                          <p:cTn id="64" fill="hold" nodeType="afterGroup">
                            <p:stCondLst>
                              <p:cond delay="15000"/>
                            </p:stCondLst>
                            <p:childTnLst>
                              <p:par>
                                <p:cTn id="65" presetID="22" presetClass="entr" presetSubtype="4" repeatCount="indefinite" fill="hold" grpId="0" nodeType="afterEffect">
                                  <p:stCondLst>
                                    <p:cond delay="0"/>
                                  </p:stCondLst>
                                  <p:childTnLst>
                                    <p:set>
                                      <p:cBhvr>
                                        <p:cTn id="66" dur="1" fill="hold">
                                          <p:stCondLst>
                                            <p:cond delay="0"/>
                                          </p:stCondLst>
                                        </p:cTn>
                                        <p:tgtEl>
                                          <p:spTgt spid="79893"/>
                                        </p:tgtEl>
                                        <p:attrNameLst>
                                          <p:attrName>style.visibility</p:attrName>
                                        </p:attrNameLst>
                                      </p:cBhvr>
                                      <p:to>
                                        <p:strVal val="visible"/>
                                      </p:to>
                                    </p:set>
                                    <p:animEffect transition="in" filter="wipe(down)">
                                      <p:cBhvr>
                                        <p:cTn id="67" dur="500"/>
                                        <p:tgtEl>
                                          <p:spTgt spid="79893"/>
                                        </p:tgtEl>
                                      </p:cBhvr>
                                    </p:animEffect>
                                  </p:childTnLst>
                                </p:cTn>
                              </p:par>
                            </p:childTnLst>
                          </p:cTn>
                        </p:par>
                        <p:par>
                          <p:cTn id="68" fill="hold" nodeType="afterGroup">
                            <p:stCondLst>
                              <p:cond delay="15500"/>
                            </p:stCondLst>
                            <p:childTnLst>
                              <p:par>
                                <p:cTn id="69" presetID="22" presetClass="entr" presetSubtype="4" repeatCount="indefinite" fill="hold" grpId="0" nodeType="afterEffect">
                                  <p:stCondLst>
                                    <p:cond delay="0"/>
                                  </p:stCondLst>
                                  <p:childTnLst>
                                    <p:set>
                                      <p:cBhvr>
                                        <p:cTn id="70" dur="1" fill="hold">
                                          <p:stCondLst>
                                            <p:cond delay="0"/>
                                          </p:stCondLst>
                                        </p:cTn>
                                        <p:tgtEl>
                                          <p:spTgt spid="79894"/>
                                        </p:tgtEl>
                                        <p:attrNameLst>
                                          <p:attrName>style.visibility</p:attrName>
                                        </p:attrNameLst>
                                      </p:cBhvr>
                                      <p:to>
                                        <p:strVal val="visible"/>
                                      </p:to>
                                    </p:set>
                                    <p:animEffect transition="in" filter="wipe(down)">
                                      <p:cBhvr>
                                        <p:cTn id="71" dur="500"/>
                                        <p:tgtEl>
                                          <p:spTgt spid="79894"/>
                                        </p:tgtEl>
                                      </p:cBhvr>
                                    </p:animEffect>
                                  </p:childTnLst>
                                </p:cTn>
                              </p:par>
                            </p:childTnLst>
                          </p:cTn>
                        </p:par>
                        <p:par>
                          <p:cTn id="72" fill="hold" nodeType="afterGroup">
                            <p:stCondLst>
                              <p:cond delay="16000"/>
                            </p:stCondLst>
                            <p:childTnLst>
                              <p:par>
                                <p:cTn id="73" presetID="22" presetClass="entr" presetSubtype="4" repeatCount="indefinite" fill="hold" grpId="0" nodeType="afterEffect">
                                  <p:stCondLst>
                                    <p:cond delay="0"/>
                                  </p:stCondLst>
                                  <p:childTnLst>
                                    <p:set>
                                      <p:cBhvr>
                                        <p:cTn id="74" dur="1" fill="hold">
                                          <p:stCondLst>
                                            <p:cond delay="0"/>
                                          </p:stCondLst>
                                        </p:cTn>
                                        <p:tgtEl>
                                          <p:spTgt spid="79895"/>
                                        </p:tgtEl>
                                        <p:attrNameLst>
                                          <p:attrName>style.visibility</p:attrName>
                                        </p:attrNameLst>
                                      </p:cBhvr>
                                      <p:to>
                                        <p:strVal val="visible"/>
                                      </p:to>
                                    </p:set>
                                    <p:animEffect transition="in" filter="wipe(down)">
                                      <p:cBhvr>
                                        <p:cTn id="75" dur="500"/>
                                        <p:tgtEl>
                                          <p:spTgt spid="79895"/>
                                        </p:tgtEl>
                                      </p:cBhvr>
                                    </p:animEffect>
                                  </p:childTnLst>
                                </p:cTn>
                              </p:par>
                            </p:childTnLst>
                          </p:cTn>
                        </p:par>
                        <p:par>
                          <p:cTn id="76" fill="hold" nodeType="afterGroup">
                            <p:stCondLst>
                              <p:cond delay="16500"/>
                            </p:stCondLst>
                            <p:childTnLst>
                              <p:par>
                                <p:cTn id="77" presetID="22" presetClass="entr" presetSubtype="4" repeatCount="indefinite" fill="hold" grpId="0" nodeType="afterEffect">
                                  <p:stCondLst>
                                    <p:cond delay="0"/>
                                  </p:stCondLst>
                                  <p:childTnLst>
                                    <p:set>
                                      <p:cBhvr>
                                        <p:cTn id="78" dur="1" fill="hold">
                                          <p:stCondLst>
                                            <p:cond delay="0"/>
                                          </p:stCondLst>
                                        </p:cTn>
                                        <p:tgtEl>
                                          <p:spTgt spid="79896"/>
                                        </p:tgtEl>
                                        <p:attrNameLst>
                                          <p:attrName>style.visibility</p:attrName>
                                        </p:attrNameLst>
                                      </p:cBhvr>
                                      <p:to>
                                        <p:strVal val="visible"/>
                                      </p:to>
                                    </p:set>
                                    <p:animEffect transition="in" filter="wipe(down)">
                                      <p:cBhvr>
                                        <p:cTn id="79" dur="500"/>
                                        <p:tgtEl>
                                          <p:spTgt spid="7989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ppt_w</p:attrName>
                                        </p:attrNameLst>
                                      </p:cBhvr>
                                      <p:tavLst>
                                        <p:tav tm="0">
                                          <p:val>
                                            <p:strVal val="#ppt_w*0.70"/>
                                          </p:val>
                                        </p:tav>
                                        <p:tav tm="100000">
                                          <p:val>
                                            <p:strVal val="#ppt_w"/>
                                          </p:val>
                                        </p:tav>
                                      </p:tavLst>
                                    </p:anim>
                                    <p:anim calcmode="lin" valueType="num">
                                      <p:cBhvr>
                                        <p:cTn id="85" dur="1000" fill="hold"/>
                                        <p:tgtEl>
                                          <p:spTgt spid="2"/>
                                        </p:tgtEl>
                                        <p:attrNameLst>
                                          <p:attrName>ppt_h</p:attrName>
                                        </p:attrNameLst>
                                      </p:cBhvr>
                                      <p:tavLst>
                                        <p:tav tm="0">
                                          <p:val>
                                            <p:strVal val="#ppt_h"/>
                                          </p:val>
                                        </p:tav>
                                        <p:tav tm="100000">
                                          <p:val>
                                            <p:strVal val="#ppt_h"/>
                                          </p:val>
                                        </p:tav>
                                      </p:tavLst>
                                    </p:anim>
                                    <p:animEffect transition="in" filter="fade">
                                      <p:cBhvr>
                                        <p:cTn id="86" dur="1000"/>
                                        <p:tgtEl>
                                          <p:spTgt spid="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1000" fill="hold"/>
                                        <p:tgtEl>
                                          <p:spTgt spid="3"/>
                                        </p:tgtEl>
                                        <p:attrNameLst>
                                          <p:attrName>ppt_w</p:attrName>
                                        </p:attrNameLst>
                                      </p:cBhvr>
                                      <p:tavLst>
                                        <p:tav tm="0">
                                          <p:val>
                                            <p:strVal val="#ppt_w*0.70"/>
                                          </p:val>
                                        </p:tav>
                                        <p:tav tm="100000">
                                          <p:val>
                                            <p:strVal val="#ppt_w"/>
                                          </p:val>
                                        </p:tav>
                                      </p:tavLst>
                                    </p:anim>
                                    <p:anim calcmode="lin" valueType="num">
                                      <p:cBhvr>
                                        <p:cTn id="92" dur="1000" fill="hold"/>
                                        <p:tgtEl>
                                          <p:spTgt spid="3"/>
                                        </p:tgtEl>
                                        <p:attrNameLst>
                                          <p:attrName>ppt_h</p:attrName>
                                        </p:attrNameLst>
                                      </p:cBhvr>
                                      <p:tavLst>
                                        <p:tav tm="0">
                                          <p:val>
                                            <p:strVal val="#ppt_h"/>
                                          </p:val>
                                        </p:tav>
                                        <p:tav tm="100000">
                                          <p:val>
                                            <p:strVal val="#ppt_h"/>
                                          </p:val>
                                        </p:tav>
                                      </p:tavLst>
                                    </p:anim>
                                    <p:animEffect transition="in" filter="fade">
                                      <p:cBhvr>
                                        <p:cTn id="93" dur="1000"/>
                                        <p:tgtEl>
                                          <p:spTgt spid="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xit" presetSubtype="16" repeatCount="indefinite" fill="hold" grpId="1" nodeType="clickEffect">
                                  <p:stCondLst>
                                    <p:cond delay="0"/>
                                  </p:stCondLst>
                                  <p:childTnLst>
                                    <p:animEffect transition="out" filter="box(in)">
                                      <p:cBhvr>
                                        <p:cTn id="97" dur="500"/>
                                        <p:tgtEl>
                                          <p:spTgt spid="79882"/>
                                        </p:tgtEl>
                                      </p:cBhvr>
                                    </p:animEffect>
                                    <p:set>
                                      <p:cBhvr>
                                        <p:cTn id="98" dur="1" fill="hold">
                                          <p:stCondLst>
                                            <p:cond delay="499"/>
                                          </p:stCondLst>
                                        </p:cTn>
                                        <p:tgtEl>
                                          <p:spTgt spid="79882"/>
                                        </p:tgtEl>
                                        <p:attrNameLst>
                                          <p:attrName>style.visibility</p:attrName>
                                        </p:attrNameLst>
                                      </p:cBhvr>
                                      <p:to>
                                        <p:strVal val="hidden"/>
                                      </p:to>
                                    </p:set>
                                  </p:childTnLst>
                                </p:cTn>
                              </p:par>
                              <p:par>
                                <p:cTn id="99" presetID="4" presetClass="exit" presetSubtype="16" repeatCount="indefinite" fill="hold" grpId="1" nodeType="withEffect">
                                  <p:stCondLst>
                                    <p:cond delay="0"/>
                                  </p:stCondLst>
                                  <p:childTnLst>
                                    <p:animEffect transition="out" filter="box(in)">
                                      <p:cBhvr>
                                        <p:cTn id="100" dur="500"/>
                                        <p:tgtEl>
                                          <p:spTgt spid="79876"/>
                                        </p:tgtEl>
                                      </p:cBhvr>
                                    </p:animEffect>
                                    <p:set>
                                      <p:cBhvr>
                                        <p:cTn id="101" dur="1" fill="hold">
                                          <p:stCondLst>
                                            <p:cond delay="499"/>
                                          </p:stCondLst>
                                        </p:cTn>
                                        <p:tgtEl>
                                          <p:spTgt spid="79876"/>
                                        </p:tgtEl>
                                        <p:attrNameLst>
                                          <p:attrName>style.visibility</p:attrName>
                                        </p:attrNameLst>
                                      </p:cBhvr>
                                      <p:to>
                                        <p:strVal val="hidden"/>
                                      </p:to>
                                    </p:set>
                                  </p:childTnLst>
                                </p:cTn>
                              </p:par>
                              <p:par>
                                <p:cTn id="102" presetID="4" presetClass="exit" presetSubtype="16" repeatCount="indefinite" fill="hold" grpId="1" nodeType="withEffect">
                                  <p:stCondLst>
                                    <p:cond delay="0"/>
                                  </p:stCondLst>
                                  <p:childTnLst>
                                    <p:animEffect transition="out" filter="box(in)">
                                      <p:cBhvr>
                                        <p:cTn id="103" dur="500"/>
                                        <p:tgtEl>
                                          <p:spTgt spid="79880"/>
                                        </p:tgtEl>
                                      </p:cBhvr>
                                    </p:animEffect>
                                    <p:set>
                                      <p:cBhvr>
                                        <p:cTn id="104" dur="1" fill="hold">
                                          <p:stCondLst>
                                            <p:cond delay="499"/>
                                          </p:stCondLst>
                                        </p:cTn>
                                        <p:tgtEl>
                                          <p:spTgt spid="79880"/>
                                        </p:tgtEl>
                                        <p:attrNameLst>
                                          <p:attrName>style.visibility</p:attrName>
                                        </p:attrNameLst>
                                      </p:cBhvr>
                                      <p:to>
                                        <p:strVal val="hidden"/>
                                      </p:to>
                                    </p:set>
                                  </p:childTnLst>
                                </p:cTn>
                              </p:par>
                              <p:par>
                                <p:cTn id="105" presetID="4" presetClass="exit" presetSubtype="16" repeatCount="indefinite" fill="hold" grpId="1" nodeType="withEffect">
                                  <p:stCondLst>
                                    <p:cond delay="0"/>
                                  </p:stCondLst>
                                  <p:childTnLst>
                                    <p:animEffect transition="out" filter="box(in)">
                                      <p:cBhvr>
                                        <p:cTn id="106" dur="500"/>
                                        <p:tgtEl>
                                          <p:spTgt spid="79879"/>
                                        </p:tgtEl>
                                      </p:cBhvr>
                                    </p:animEffect>
                                    <p:set>
                                      <p:cBhvr>
                                        <p:cTn id="107" dur="1" fill="hold">
                                          <p:stCondLst>
                                            <p:cond delay="499"/>
                                          </p:stCondLst>
                                        </p:cTn>
                                        <p:tgtEl>
                                          <p:spTgt spid="79879"/>
                                        </p:tgtEl>
                                        <p:attrNameLst>
                                          <p:attrName>style.visibility</p:attrName>
                                        </p:attrNameLst>
                                      </p:cBhvr>
                                      <p:to>
                                        <p:strVal val="hidden"/>
                                      </p:to>
                                    </p:set>
                                  </p:childTnLst>
                                </p:cTn>
                              </p:par>
                              <p:par>
                                <p:cTn id="108" presetID="4" presetClass="exit" presetSubtype="16" repeatCount="indefinite" fill="hold" grpId="1" nodeType="withEffect">
                                  <p:stCondLst>
                                    <p:cond delay="0"/>
                                  </p:stCondLst>
                                  <p:childTnLst>
                                    <p:animEffect transition="out" filter="box(in)">
                                      <p:cBhvr>
                                        <p:cTn id="109" dur="500"/>
                                        <p:tgtEl>
                                          <p:spTgt spid="79878"/>
                                        </p:tgtEl>
                                      </p:cBhvr>
                                    </p:animEffect>
                                    <p:set>
                                      <p:cBhvr>
                                        <p:cTn id="110" dur="1" fill="hold">
                                          <p:stCondLst>
                                            <p:cond delay="499"/>
                                          </p:stCondLst>
                                        </p:cTn>
                                        <p:tgtEl>
                                          <p:spTgt spid="79878"/>
                                        </p:tgtEl>
                                        <p:attrNameLst>
                                          <p:attrName>style.visibility</p:attrName>
                                        </p:attrNameLst>
                                      </p:cBhvr>
                                      <p:to>
                                        <p:strVal val="hidden"/>
                                      </p:to>
                                    </p:set>
                                  </p:childTnLst>
                                </p:cTn>
                              </p:par>
                              <p:par>
                                <p:cTn id="111" presetID="4" presetClass="exit" presetSubtype="16" repeatCount="indefinite" fill="hold" grpId="1" nodeType="withEffect">
                                  <p:stCondLst>
                                    <p:cond delay="0"/>
                                  </p:stCondLst>
                                  <p:childTnLst>
                                    <p:animEffect transition="out" filter="box(in)">
                                      <p:cBhvr>
                                        <p:cTn id="112" dur="500"/>
                                        <p:tgtEl>
                                          <p:spTgt spid="79877"/>
                                        </p:tgtEl>
                                      </p:cBhvr>
                                    </p:animEffect>
                                    <p:set>
                                      <p:cBhvr>
                                        <p:cTn id="113" dur="1" fill="hold">
                                          <p:stCondLst>
                                            <p:cond delay="499"/>
                                          </p:stCondLst>
                                        </p:cTn>
                                        <p:tgtEl>
                                          <p:spTgt spid="79877"/>
                                        </p:tgtEl>
                                        <p:attrNameLst>
                                          <p:attrName>style.visibility</p:attrName>
                                        </p:attrNameLst>
                                      </p:cBhvr>
                                      <p:to>
                                        <p:strVal val="hidden"/>
                                      </p:to>
                                    </p:set>
                                  </p:childTnLst>
                                </p:cTn>
                              </p:par>
                              <p:par>
                                <p:cTn id="114" presetID="4" presetClass="exit" presetSubtype="16" repeatCount="indefinite" fill="hold" grpId="1" nodeType="withEffect">
                                  <p:stCondLst>
                                    <p:cond delay="0"/>
                                  </p:stCondLst>
                                  <p:childTnLst>
                                    <p:animEffect transition="out" filter="box(in)">
                                      <p:cBhvr>
                                        <p:cTn id="115" dur="500"/>
                                        <p:tgtEl>
                                          <p:spTgt spid="79881"/>
                                        </p:tgtEl>
                                      </p:cBhvr>
                                    </p:animEffect>
                                    <p:set>
                                      <p:cBhvr>
                                        <p:cTn id="116" dur="1" fill="hold">
                                          <p:stCondLst>
                                            <p:cond delay="499"/>
                                          </p:stCondLst>
                                        </p:cTn>
                                        <p:tgtEl>
                                          <p:spTgt spid="79881"/>
                                        </p:tgtEl>
                                        <p:attrNameLst>
                                          <p:attrName>style.visibility</p:attrName>
                                        </p:attrNameLst>
                                      </p:cBhvr>
                                      <p:to>
                                        <p:strVal val="hidden"/>
                                      </p:to>
                                    </p:set>
                                  </p:childTnLst>
                                </p:cTn>
                              </p:par>
                            </p:childTnLst>
                          </p:cTn>
                        </p:par>
                        <p:par>
                          <p:cTn id="117" fill="hold" nodeType="afterGroup">
                            <p:stCondLst>
                              <p:cond delay="500"/>
                            </p:stCondLst>
                            <p:childTnLst>
                              <p:par>
                                <p:cTn id="118" presetID="8" presetClass="entr" presetSubtype="16" repeatCount="indefinite" fill="hold" grpId="0" nodeType="afterEffect">
                                  <p:stCondLst>
                                    <p:cond delay="0"/>
                                  </p:stCondLst>
                                  <p:childTnLst>
                                    <p:set>
                                      <p:cBhvr>
                                        <p:cTn id="119" dur="1" fill="hold">
                                          <p:stCondLst>
                                            <p:cond delay="0"/>
                                          </p:stCondLst>
                                        </p:cTn>
                                        <p:tgtEl>
                                          <p:spTgt spid="79886"/>
                                        </p:tgtEl>
                                        <p:attrNameLst>
                                          <p:attrName>style.visibility</p:attrName>
                                        </p:attrNameLst>
                                      </p:cBhvr>
                                      <p:to>
                                        <p:strVal val="visible"/>
                                      </p:to>
                                    </p:set>
                                    <p:animEffect transition="in" filter="diamond(in)">
                                      <p:cBhvr>
                                        <p:cTn id="120" dur="2000"/>
                                        <p:tgtEl>
                                          <p:spTgt spid="79886"/>
                                        </p:tgtEl>
                                      </p:cBhvr>
                                    </p:animEffect>
                                  </p:childTnLst>
                                </p:cTn>
                              </p:par>
                            </p:childTnLst>
                          </p:cTn>
                        </p:par>
                        <p:par>
                          <p:cTn id="121" fill="hold" nodeType="afterGroup">
                            <p:stCondLst>
                              <p:cond delay="2500"/>
                            </p:stCondLst>
                            <p:childTnLst>
                              <p:par>
                                <p:cTn id="122" presetID="8" presetClass="entr" presetSubtype="16" repeatCount="indefinite" fill="hold" grpId="0" nodeType="afterEffect">
                                  <p:stCondLst>
                                    <p:cond delay="0"/>
                                  </p:stCondLst>
                                  <p:childTnLst>
                                    <p:set>
                                      <p:cBhvr>
                                        <p:cTn id="123" dur="1" fill="hold">
                                          <p:stCondLst>
                                            <p:cond delay="0"/>
                                          </p:stCondLst>
                                        </p:cTn>
                                        <p:tgtEl>
                                          <p:spTgt spid="79887"/>
                                        </p:tgtEl>
                                        <p:attrNameLst>
                                          <p:attrName>style.visibility</p:attrName>
                                        </p:attrNameLst>
                                      </p:cBhvr>
                                      <p:to>
                                        <p:strVal val="visible"/>
                                      </p:to>
                                    </p:set>
                                    <p:animEffect transition="in" filter="diamond(in)">
                                      <p:cBhvr>
                                        <p:cTn id="124" dur="2000"/>
                                        <p:tgtEl>
                                          <p:spTgt spid="79887"/>
                                        </p:tgtEl>
                                      </p:cBhvr>
                                    </p:animEffect>
                                  </p:childTnLst>
                                </p:cTn>
                              </p:par>
                            </p:childTnLst>
                          </p:cTn>
                        </p:par>
                        <p:par>
                          <p:cTn id="125" fill="hold" nodeType="afterGroup">
                            <p:stCondLst>
                              <p:cond delay="4500"/>
                            </p:stCondLst>
                            <p:childTnLst>
                              <p:par>
                                <p:cTn id="126" presetID="8" presetClass="entr" presetSubtype="16" repeatCount="indefinite" fill="hold" grpId="0" nodeType="afterEffect">
                                  <p:stCondLst>
                                    <p:cond delay="0"/>
                                  </p:stCondLst>
                                  <p:childTnLst>
                                    <p:set>
                                      <p:cBhvr>
                                        <p:cTn id="127" dur="1" fill="hold">
                                          <p:stCondLst>
                                            <p:cond delay="0"/>
                                          </p:stCondLst>
                                        </p:cTn>
                                        <p:tgtEl>
                                          <p:spTgt spid="79883"/>
                                        </p:tgtEl>
                                        <p:attrNameLst>
                                          <p:attrName>style.visibility</p:attrName>
                                        </p:attrNameLst>
                                      </p:cBhvr>
                                      <p:to>
                                        <p:strVal val="visible"/>
                                      </p:to>
                                    </p:set>
                                    <p:animEffect transition="in" filter="diamond(in)">
                                      <p:cBhvr>
                                        <p:cTn id="128" dur="2000"/>
                                        <p:tgtEl>
                                          <p:spTgt spid="79883"/>
                                        </p:tgtEl>
                                      </p:cBhvr>
                                    </p:animEffect>
                                  </p:childTnLst>
                                </p:cTn>
                              </p:par>
                            </p:childTnLst>
                          </p:cTn>
                        </p:par>
                        <p:par>
                          <p:cTn id="129" fill="hold" nodeType="afterGroup">
                            <p:stCondLst>
                              <p:cond delay="6500"/>
                            </p:stCondLst>
                            <p:childTnLst>
                              <p:par>
                                <p:cTn id="130" presetID="8" presetClass="entr" presetSubtype="16" repeatCount="indefinite" fill="hold" grpId="0" nodeType="afterEffect">
                                  <p:stCondLst>
                                    <p:cond delay="0"/>
                                  </p:stCondLst>
                                  <p:childTnLst>
                                    <p:set>
                                      <p:cBhvr>
                                        <p:cTn id="131" dur="1" fill="hold">
                                          <p:stCondLst>
                                            <p:cond delay="0"/>
                                          </p:stCondLst>
                                        </p:cTn>
                                        <p:tgtEl>
                                          <p:spTgt spid="79885"/>
                                        </p:tgtEl>
                                        <p:attrNameLst>
                                          <p:attrName>style.visibility</p:attrName>
                                        </p:attrNameLst>
                                      </p:cBhvr>
                                      <p:to>
                                        <p:strVal val="visible"/>
                                      </p:to>
                                    </p:set>
                                    <p:animEffect transition="in" filter="diamond(in)">
                                      <p:cBhvr>
                                        <p:cTn id="132" dur="2000"/>
                                        <p:tgtEl>
                                          <p:spTgt spid="79885"/>
                                        </p:tgtEl>
                                      </p:cBhvr>
                                    </p:animEffect>
                                  </p:childTnLst>
                                </p:cTn>
                              </p:par>
                            </p:childTnLst>
                          </p:cTn>
                        </p:par>
                        <p:par>
                          <p:cTn id="133" fill="hold" nodeType="afterGroup">
                            <p:stCondLst>
                              <p:cond delay="8500"/>
                            </p:stCondLst>
                            <p:childTnLst>
                              <p:par>
                                <p:cTn id="134" presetID="8" presetClass="entr" presetSubtype="16" repeatCount="indefinite" fill="hold" grpId="0" nodeType="afterEffect">
                                  <p:stCondLst>
                                    <p:cond delay="0"/>
                                  </p:stCondLst>
                                  <p:childTnLst>
                                    <p:set>
                                      <p:cBhvr>
                                        <p:cTn id="135" dur="1" fill="hold">
                                          <p:stCondLst>
                                            <p:cond delay="0"/>
                                          </p:stCondLst>
                                        </p:cTn>
                                        <p:tgtEl>
                                          <p:spTgt spid="79891"/>
                                        </p:tgtEl>
                                        <p:attrNameLst>
                                          <p:attrName>style.visibility</p:attrName>
                                        </p:attrNameLst>
                                      </p:cBhvr>
                                      <p:to>
                                        <p:strVal val="visible"/>
                                      </p:to>
                                    </p:set>
                                    <p:animEffect transition="in" filter="diamond(in)">
                                      <p:cBhvr>
                                        <p:cTn id="136" dur="2000"/>
                                        <p:tgtEl>
                                          <p:spTgt spid="79891"/>
                                        </p:tgtEl>
                                      </p:cBhvr>
                                    </p:animEffect>
                                  </p:childTnLst>
                                </p:cTn>
                              </p:par>
                            </p:childTnLst>
                          </p:cTn>
                        </p:par>
                        <p:par>
                          <p:cTn id="137" fill="hold" nodeType="afterGroup">
                            <p:stCondLst>
                              <p:cond delay="10500"/>
                            </p:stCondLst>
                            <p:childTnLst>
                              <p:par>
                                <p:cTn id="138" presetID="8" presetClass="entr" presetSubtype="16" repeatCount="indefinite" fill="hold" grpId="0" nodeType="afterEffect">
                                  <p:stCondLst>
                                    <p:cond delay="0"/>
                                  </p:stCondLst>
                                  <p:childTnLst>
                                    <p:set>
                                      <p:cBhvr>
                                        <p:cTn id="139" dur="1" fill="hold">
                                          <p:stCondLst>
                                            <p:cond delay="0"/>
                                          </p:stCondLst>
                                        </p:cTn>
                                        <p:tgtEl>
                                          <p:spTgt spid="79884"/>
                                        </p:tgtEl>
                                        <p:attrNameLst>
                                          <p:attrName>style.visibility</p:attrName>
                                        </p:attrNameLst>
                                      </p:cBhvr>
                                      <p:to>
                                        <p:strVal val="visible"/>
                                      </p:to>
                                    </p:set>
                                    <p:animEffect transition="in" filter="diamond(in)">
                                      <p:cBhvr>
                                        <p:cTn id="140" dur="2000"/>
                                        <p:tgtEl>
                                          <p:spTgt spid="79884"/>
                                        </p:tgtEl>
                                      </p:cBhvr>
                                    </p:animEffect>
                                  </p:childTnLst>
                                </p:cTn>
                              </p:par>
                            </p:childTnLst>
                          </p:cTn>
                        </p:par>
                        <p:par>
                          <p:cTn id="141" fill="hold" nodeType="afterGroup">
                            <p:stCondLst>
                              <p:cond delay="12500"/>
                            </p:stCondLst>
                            <p:childTnLst>
                              <p:par>
                                <p:cTn id="142" presetID="22" presetClass="entr" presetSubtype="4" repeatCount="indefinite" fill="hold" grpId="0" nodeType="afterEffect">
                                  <p:stCondLst>
                                    <p:cond delay="0"/>
                                  </p:stCondLst>
                                  <p:childTnLst>
                                    <p:set>
                                      <p:cBhvr>
                                        <p:cTn id="143" dur="1" fill="hold">
                                          <p:stCondLst>
                                            <p:cond delay="0"/>
                                          </p:stCondLst>
                                        </p:cTn>
                                        <p:tgtEl>
                                          <p:spTgt spid="79909"/>
                                        </p:tgtEl>
                                        <p:attrNameLst>
                                          <p:attrName>style.visibility</p:attrName>
                                        </p:attrNameLst>
                                      </p:cBhvr>
                                      <p:to>
                                        <p:strVal val="visible"/>
                                      </p:to>
                                    </p:set>
                                    <p:animEffect transition="in" filter="wipe(down)">
                                      <p:cBhvr>
                                        <p:cTn id="144" dur="500"/>
                                        <p:tgtEl>
                                          <p:spTgt spid="79909"/>
                                        </p:tgtEl>
                                      </p:cBhvr>
                                    </p:animEffect>
                                  </p:childTnLst>
                                </p:cTn>
                              </p:par>
                            </p:childTnLst>
                          </p:cTn>
                        </p:par>
                        <p:par>
                          <p:cTn id="145" fill="hold" nodeType="afterGroup">
                            <p:stCondLst>
                              <p:cond delay="13000"/>
                            </p:stCondLst>
                            <p:childTnLst>
                              <p:par>
                                <p:cTn id="146" presetID="22" presetClass="entr" presetSubtype="4" repeatCount="indefinite" fill="hold" grpId="0" nodeType="afterEffect">
                                  <p:stCondLst>
                                    <p:cond delay="0"/>
                                  </p:stCondLst>
                                  <p:childTnLst>
                                    <p:set>
                                      <p:cBhvr>
                                        <p:cTn id="147" dur="1" fill="hold">
                                          <p:stCondLst>
                                            <p:cond delay="0"/>
                                          </p:stCondLst>
                                        </p:cTn>
                                        <p:tgtEl>
                                          <p:spTgt spid="79910"/>
                                        </p:tgtEl>
                                        <p:attrNameLst>
                                          <p:attrName>style.visibility</p:attrName>
                                        </p:attrNameLst>
                                      </p:cBhvr>
                                      <p:to>
                                        <p:strVal val="visible"/>
                                      </p:to>
                                    </p:set>
                                    <p:animEffect transition="in" filter="wipe(down)">
                                      <p:cBhvr>
                                        <p:cTn id="148" dur="500"/>
                                        <p:tgtEl>
                                          <p:spTgt spid="79910"/>
                                        </p:tgtEl>
                                      </p:cBhvr>
                                    </p:animEffect>
                                  </p:childTnLst>
                                </p:cTn>
                              </p:par>
                            </p:childTnLst>
                          </p:cTn>
                        </p:par>
                        <p:par>
                          <p:cTn id="149" fill="hold" nodeType="afterGroup">
                            <p:stCondLst>
                              <p:cond delay="13500"/>
                            </p:stCondLst>
                            <p:childTnLst>
                              <p:par>
                                <p:cTn id="150" presetID="22" presetClass="entr" presetSubtype="4" repeatCount="indefinite" fill="hold" grpId="0" nodeType="afterEffect">
                                  <p:stCondLst>
                                    <p:cond delay="0"/>
                                  </p:stCondLst>
                                  <p:childTnLst>
                                    <p:set>
                                      <p:cBhvr>
                                        <p:cTn id="151" dur="1" fill="hold">
                                          <p:stCondLst>
                                            <p:cond delay="0"/>
                                          </p:stCondLst>
                                        </p:cTn>
                                        <p:tgtEl>
                                          <p:spTgt spid="79911"/>
                                        </p:tgtEl>
                                        <p:attrNameLst>
                                          <p:attrName>style.visibility</p:attrName>
                                        </p:attrNameLst>
                                      </p:cBhvr>
                                      <p:to>
                                        <p:strVal val="visible"/>
                                      </p:to>
                                    </p:set>
                                    <p:animEffect transition="in" filter="wipe(down)">
                                      <p:cBhvr>
                                        <p:cTn id="152" dur="500"/>
                                        <p:tgtEl>
                                          <p:spTgt spid="79911"/>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 presetClass="exit" presetSubtype="10" repeatCount="indefinite" fill="hold" grpId="1" nodeType="clickEffect">
                                  <p:stCondLst>
                                    <p:cond delay="0"/>
                                  </p:stCondLst>
                                  <p:childTnLst>
                                    <p:animEffect transition="out" filter="checkerboard(across)">
                                      <p:cBhvr>
                                        <p:cTn id="156" dur="500"/>
                                        <p:tgtEl>
                                          <p:spTgt spid="79893"/>
                                        </p:tgtEl>
                                      </p:cBhvr>
                                    </p:animEffect>
                                    <p:set>
                                      <p:cBhvr>
                                        <p:cTn id="157" dur="1" fill="hold">
                                          <p:stCondLst>
                                            <p:cond delay="499"/>
                                          </p:stCondLst>
                                        </p:cTn>
                                        <p:tgtEl>
                                          <p:spTgt spid="79893"/>
                                        </p:tgtEl>
                                        <p:attrNameLst>
                                          <p:attrName>style.visibility</p:attrName>
                                        </p:attrNameLst>
                                      </p:cBhvr>
                                      <p:to>
                                        <p:strVal val="hidden"/>
                                      </p:to>
                                    </p:set>
                                  </p:childTnLst>
                                </p:cTn>
                              </p:par>
                              <p:par>
                                <p:cTn id="158" presetID="5" presetClass="exit" presetSubtype="10" repeatCount="indefinite" fill="hold" grpId="1" nodeType="withEffect">
                                  <p:stCondLst>
                                    <p:cond delay="0"/>
                                  </p:stCondLst>
                                  <p:childTnLst>
                                    <p:animEffect transition="out" filter="checkerboard(across)">
                                      <p:cBhvr>
                                        <p:cTn id="159" dur="500"/>
                                        <p:tgtEl>
                                          <p:spTgt spid="79894"/>
                                        </p:tgtEl>
                                      </p:cBhvr>
                                    </p:animEffect>
                                    <p:set>
                                      <p:cBhvr>
                                        <p:cTn id="160" dur="1" fill="hold">
                                          <p:stCondLst>
                                            <p:cond delay="499"/>
                                          </p:stCondLst>
                                        </p:cTn>
                                        <p:tgtEl>
                                          <p:spTgt spid="79894"/>
                                        </p:tgtEl>
                                        <p:attrNameLst>
                                          <p:attrName>style.visibility</p:attrName>
                                        </p:attrNameLst>
                                      </p:cBhvr>
                                      <p:to>
                                        <p:strVal val="hidden"/>
                                      </p:to>
                                    </p:set>
                                  </p:childTnLst>
                                </p:cTn>
                              </p:par>
                              <p:par>
                                <p:cTn id="161" presetID="5" presetClass="exit" presetSubtype="10" repeatCount="indefinite" fill="hold" grpId="1" nodeType="withEffect">
                                  <p:stCondLst>
                                    <p:cond delay="0"/>
                                  </p:stCondLst>
                                  <p:childTnLst>
                                    <p:animEffect transition="out" filter="checkerboard(across)">
                                      <p:cBhvr>
                                        <p:cTn id="162" dur="500"/>
                                        <p:tgtEl>
                                          <p:spTgt spid="79895"/>
                                        </p:tgtEl>
                                      </p:cBhvr>
                                    </p:animEffect>
                                    <p:set>
                                      <p:cBhvr>
                                        <p:cTn id="163" dur="1" fill="hold">
                                          <p:stCondLst>
                                            <p:cond delay="499"/>
                                          </p:stCondLst>
                                        </p:cTn>
                                        <p:tgtEl>
                                          <p:spTgt spid="79895"/>
                                        </p:tgtEl>
                                        <p:attrNameLst>
                                          <p:attrName>style.visibility</p:attrName>
                                        </p:attrNameLst>
                                      </p:cBhvr>
                                      <p:to>
                                        <p:strVal val="hidden"/>
                                      </p:to>
                                    </p:set>
                                  </p:childTnLst>
                                </p:cTn>
                              </p:par>
                              <p:par>
                                <p:cTn id="164" presetID="5" presetClass="exit" presetSubtype="10" repeatCount="indefinite" fill="hold" grpId="1" nodeType="withEffect">
                                  <p:stCondLst>
                                    <p:cond delay="0"/>
                                  </p:stCondLst>
                                  <p:childTnLst>
                                    <p:animEffect transition="out" filter="checkerboard(across)">
                                      <p:cBhvr>
                                        <p:cTn id="165" dur="500"/>
                                        <p:tgtEl>
                                          <p:spTgt spid="79896"/>
                                        </p:tgtEl>
                                      </p:cBhvr>
                                    </p:animEffect>
                                    <p:set>
                                      <p:cBhvr>
                                        <p:cTn id="166" dur="1" fill="hold">
                                          <p:stCondLst>
                                            <p:cond delay="499"/>
                                          </p:stCondLst>
                                        </p:cTn>
                                        <p:tgtEl>
                                          <p:spTgt spid="79896"/>
                                        </p:tgtEl>
                                        <p:attrNameLst>
                                          <p:attrName>style.visibility</p:attrName>
                                        </p:attrNameLst>
                                      </p:cBhvr>
                                      <p:to>
                                        <p:strVal val="hidden"/>
                                      </p:to>
                                    </p:set>
                                  </p:childTnLst>
                                </p:cTn>
                              </p:par>
                            </p:childTnLst>
                          </p:cTn>
                        </p:par>
                        <p:par>
                          <p:cTn id="167" fill="hold" nodeType="afterGroup">
                            <p:stCondLst>
                              <p:cond delay="500"/>
                            </p:stCondLst>
                            <p:childTnLst>
                              <p:par>
                                <p:cTn id="168" presetID="8" presetClass="exit" presetSubtype="16" repeatCount="indefinite" fill="hold" grpId="1" nodeType="afterEffect">
                                  <p:stCondLst>
                                    <p:cond delay="0"/>
                                  </p:stCondLst>
                                  <p:childTnLst>
                                    <p:animEffect transition="out" filter="diamond(in)">
                                      <p:cBhvr>
                                        <p:cTn id="169" dur="2000"/>
                                        <p:tgtEl>
                                          <p:spTgt spid="79891"/>
                                        </p:tgtEl>
                                      </p:cBhvr>
                                    </p:animEffect>
                                    <p:set>
                                      <p:cBhvr>
                                        <p:cTn id="170" dur="1" fill="hold">
                                          <p:stCondLst>
                                            <p:cond delay="1999"/>
                                          </p:stCondLst>
                                        </p:cTn>
                                        <p:tgtEl>
                                          <p:spTgt spid="79891"/>
                                        </p:tgtEl>
                                        <p:attrNameLst>
                                          <p:attrName>style.visibility</p:attrName>
                                        </p:attrNameLst>
                                      </p:cBhvr>
                                      <p:to>
                                        <p:strVal val="hidden"/>
                                      </p:to>
                                    </p:set>
                                  </p:childTnLst>
                                </p:cTn>
                              </p:par>
                            </p:childTnLst>
                          </p:cTn>
                        </p:par>
                        <p:par>
                          <p:cTn id="171" fill="hold" nodeType="afterGroup">
                            <p:stCondLst>
                              <p:cond delay="2500"/>
                            </p:stCondLst>
                            <p:childTnLst>
                              <p:par>
                                <p:cTn id="172" presetID="8" presetClass="exit" presetSubtype="16" repeatCount="indefinite" fill="hold" grpId="1" nodeType="afterEffect">
                                  <p:stCondLst>
                                    <p:cond delay="0"/>
                                  </p:stCondLst>
                                  <p:childTnLst>
                                    <p:animEffect transition="out" filter="diamond(in)">
                                      <p:cBhvr>
                                        <p:cTn id="173" dur="2000"/>
                                        <p:tgtEl>
                                          <p:spTgt spid="79884"/>
                                        </p:tgtEl>
                                      </p:cBhvr>
                                    </p:animEffect>
                                    <p:set>
                                      <p:cBhvr>
                                        <p:cTn id="174" dur="1" fill="hold">
                                          <p:stCondLst>
                                            <p:cond delay="1999"/>
                                          </p:stCondLst>
                                        </p:cTn>
                                        <p:tgtEl>
                                          <p:spTgt spid="79884"/>
                                        </p:tgtEl>
                                        <p:attrNameLst>
                                          <p:attrName>style.visibility</p:attrName>
                                        </p:attrNameLst>
                                      </p:cBhvr>
                                      <p:to>
                                        <p:strVal val="hidden"/>
                                      </p:to>
                                    </p:set>
                                  </p:childTnLst>
                                </p:cTn>
                              </p:par>
                            </p:childTnLst>
                          </p:cTn>
                        </p:par>
                        <p:par>
                          <p:cTn id="175" fill="hold" nodeType="afterGroup">
                            <p:stCondLst>
                              <p:cond delay="4500"/>
                            </p:stCondLst>
                            <p:childTnLst>
                              <p:par>
                                <p:cTn id="176" presetID="8" presetClass="exit" presetSubtype="16" repeatCount="indefinite" fill="hold" grpId="1" nodeType="afterEffect">
                                  <p:stCondLst>
                                    <p:cond delay="0"/>
                                  </p:stCondLst>
                                  <p:childTnLst>
                                    <p:animEffect transition="out" filter="diamond(in)">
                                      <p:cBhvr>
                                        <p:cTn id="177" dur="2000"/>
                                        <p:tgtEl>
                                          <p:spTgt spid="79883"/>
                                        </p:tgtEl>
                                      </p:cBhvr>
                                    </p:animEffect>
                                    <p:set>
                                      <p:cBhvr>
                                        <p:cTn id="178" dur="1" fill="hold">
                                          <p:stCondLst>
                                            <p:cond delay="1999"/>
                                          </p:stCondLst>
                                        </p:cTn>
                                        <p:tgtEl>
                                          <p:spTgt spid="79883"/>
                                        </p:tgtEl>
                                        <p:attrNameLst>
                                          <p:attrName>style.visibility</p:attrName>
                                        </p:attrNameLst>
                                      </p:cBhvr>
                                      <p:to>
                                        <p:strVal val="hidden"/>
                                      </p:to>
                                    </p:set>
                                  </p:childTnLst>
                                </p:cTn>
                              </p:par>
                            </p:childTnLst>
                          </p:cTn>
                        </p:par>
                        <p:par>
                          <p:cTn id="179" fill="hold" nodeType="afterGroup">
                            <p:stCondLst>
                              <p:cond delay="6500"/>
                            </p:stCondLst>
                            <p:childTnLst>
                              <p:par>
                                <p:cTn id="180" presetID="8" presetClass="exit" presetSubtype="16" repeatCount="indefinite" fill="hold" grpId="1" nodeType="afterEffect">
                                  <p:stCondLst>
                                    <p:cond delay="0"/>
                                  </p:stCondLst>
                                  <p:childTnLst>
                                    <p:animEffect transition="out" filter="diamond(in)">
                                      <p:cBhvr>
                                        <p:cTn id="181" dur="2000"/>
                                        <p:tgtEl>
                                          <p:spTgt spid="79885"/>
                                        </p:tgtEl>
                                      </p:cBhvr>
                                    </p:animEffect>
                                    <p:set>
                                      <p:cBhvr>
                                        <p:cTn id="182" dur="1" fill="hold">
                                          <p:stCondLst>
                                            <p:cond delay="1999"/>
                                          </p:stCondLst>
                                        </p:cTn>
                                        <p:tgtEl>
                                          <p:spTgt spid="79885"/>
                                        </p:tgtEl>
                                        <p:attrNameLst>
                                          <p:attrName>style.visibility</p:attrName>
                                        </p:attrNameLst>
                                      </p:cBhvr>
                                      <p:to>
                                        <p:strVal val="hidden"/>
                                      </p:to>
                                    </p:set>
                                  </p:childTnLst>
                                </p:cTn>
                              </p:par>
                            </p:childTnLst>
                          </p:cTn>
                        </p:par>
                        <p:par>
                          <p:cTn id="183" fill="hold" nodeType="afterGroup">
                            <p:stCondLst>
                              <p:cond delay="8500"/>
                            </p:stCondLst>
                            <p:childTnLst>
                              <p:par>
                                <p:cTn id="184" presetID="8" presetClass="exit" presetSubtype="16" repeatCount="indefinite" fill="hold" grpId="1" nodeType="afterEffect">
                                  <p:stCondLst>
                                    <p:cond delay="0"/>
                                  </p:stCondLst>
                                  <p:childTnLst>
                                    <p:animEffect transition="out" filter="diamond(in)">
                                      <p:cBhvr>
                                        <p:cTn id="185" dur="2000"/>
                                        <p:tgtEl>
                                          <p:spTgt spid="79886"/>
                                        </p:tgtEl>
                                      </p:cBhvr>
                                    </p:animEffect>
                                    <p:set>
                                      <p:cBhvr>
                                        <p:cTn id="186" dur="1" fill="hold">
                                          <p:stCondLst>
                                            <p:cond delay="1999"/>
                                          </p:stCondLst>
                                        </p:cTn>
                                        <p:tgtEl>
                                          <p:spTgt spid="79886"/>
                                        </p:tgtEl>
                                        <p:attrNameLst>
                                          <p:attrName>style.visibility</p:attrName>
                                        </p:attrNameLst>
                                      </p:cBhvr>
                                      <p:to>
                                        <p:strVal val="hidden"/>
                                      </p:to>
                                    </p:set>
                                  </p:childTnLst>
                                </p:cTn>
                              </p:par>
                            </p:childTnLst>
                          </p:cTn>
                        </p:par>
                        <p:par>
                          <p:cTn id="187" fill="hold" nodeType="afterGroup">
                            <p:stCondLst>
                              <p:cond delay="10500"/>
                            </p:stCondLst>
                            <p:childTnLst>
                              <p:par>
                                <p:cTn id="188" presetID="8" presetClass="exit" presetSubtype="16" repeatCount="indefinite" fill="hold" grpId="1" nodeType="afterEffect">
                                  <p:stCondLst>
                                    <p:cond delay="0"/>
                                  </p:stCondLst>
                                  <p:childTnLst>
                                    <p:animEffect transition="out" filter="diamond(in)">
                                      <p:cBhvr>
                                        <p:cTn id="189" dur="2000"/>
                                        <p:tgtEl>
                                          <p:spTgt spid="79887"/>
                                        </p:tgtEl>
                                      </p:cBhvr>
                                    </p:animEffect>
                                    <p:set>
                                      <p:cBhvr>
                                        <p:cTn id="190" dur="1" fill="hold">
                                          <p:stCondLst>
                                            <p:cond delay="1999"/>
                                          </p:stCondLst>
                                        </p:cTn>
                                        <p:tgtEl>
                                          <p:spTgt spid="79887"/>
                                        </p:tgtEl>
                                        <p:attrNameLst>
                                          <p:attrName>style.visibility</p:attrName>
                                        </p:attrNameLst>
                                      </p:cBhvr>
                                      <p:to>
                                        <p:strVal val="hidden"/>
                                      </p:to>
                                    </p:set>
                                  </p:childTnLst>
                                </p:cTn>
                              </p:par>
                              <p:par>
                                <p:cTn id="191" presetID="9" presetClass="entr" presetSubtype="0" repeatCount="indefinite" fill="hold" grpId="0" nodeType="withEffect">
                                  <p:stCondLst>
                                    <p:cond delay="0"/>
                                  </p:stCondLst>
                                  <p:childTnLst>
                                    <p:set>
                                      <p:cBhvr>
                                        <p:cTn id="192" dur="1" fill="hold">
                                          <p:stCondLst>
                                            <p:cond delay="0"/>
                                          </p:stCondLst>
                                        </p:cTn>
                                        <p:tgtEl>
                                          <p:spTgt spid="79888"/>
                                        </p:tgtEl>
                                        <p:attrNameLst>
                                          <p:attrName>style.visibility</p:attrName>
                                        </p:attrNameLst>
                                      </p:cBhvr>
                                      <p:to>
                                        <p:strVal val="visible"/>
                                      </p:to>
                                    </p:set>
                                    <p:animEffect transition="in" filter="dissolve">
                                      <p:cBhvr>
                                        <p:cTn id="193" dur="500"/>
                                        <p:tgtEl>
                                          <p:spTgt spid="79888"/>
                                        </p:tgtEl>
                                      </p:cBhvr>
                                    </p:animEffect>
                                  </p:childTnLst>
                                </p:cTn>
                              </p:par>
                            </p:childTnLst>
                          </p:cTn>
                        </p:par>
                        <p:par>
                          <p:cTn id="194" fill="hold" nodeType="afterGroup">
                            <p:stCondLst>
                              <p:cond delay="12500"/>
                            </p:stCondLst>
                            <p:childTnLst>
                              <p:par>
                                <p:cTn id="195" presetID="9" presetClass="entr" presetSubtype="0" repeatCount="indefinite" fill="hold" grpId="0" nodeType="afterEffect">
                                  <p:stCondLst>
                                    <p:cond delay="0"/>
                                  </p:stCondLst>
                                  <p:childTnLst>
                                    <p:set>
                                      <p:cBhvr>
                                        <p:cTn id="196" dur="1" fill="hold">
                                          <p:stCondLst>
                                            <p:cond delay="0"/>
                                          </p:stCondLst>
                                        </p:cTn>
                                        <p:tgtEl>
                                          <p:spTgt spid="79889"/>
                                        </p:tgtEl>
                                        <p:attrNameLst>
                                          <p:attrName>style.visibility</p:attrName>
                                        </p:attrNameLst>
                                      </p:cBhvr>
                                      <p:to>
                                        <p:strVal val="visible"/>
                                      </p:to>
                                    </p:set>
                                    <p:animEffect transition="in" filter="dissolve">
                                      <p:cBhvr>
                                        <p:cTn id="197" dur="500"/>
                                        <p:tgtEl>
                                          <p:spTgt spid="79889"/>
                                        </p:tgtEl>
                                      </p:cBhvr>
                                    </p:animEffect>
                                  </p:childTnLst>
                                </p:cTn>
                              </p:par>
                            </p:childTnLst>
                          </p:cTn>
                        </p:par>
                        <p:par>
                          <p:cTn id="198" fill="hold" nodeType="afterGroup">
                            <p:stCondLst>
                              <p:cond delay="13000"/>
                            </p:stCondLst>
                            <p:childTnLst>
                              <p:par>
                                <p:cTn id="199" presetID="9" presetClass="entr" presetSubtype="0" repeatCount="indefinite" fill="hold" grpId="0" nodeType="afterEffect">
                                  <p:stCondLst>
                                    <p:cond delay="0"/>
                                  </p:stCondLst>
                                  <p:childTnLst>
                                    <p:set>
                                      <p:cBhvr>
                                        <p:cTn id="200" dur="1" fill="hold">
                                          <p:stCondLst>
                                            <p:cond delay="0"/>
                                          </p:stCondLst>
                                        </p:cTn>
                                        <p:tgtEl>
                                          <p:spTgt spid="79890"/>
                                        </p:tgtEl>
                                        <p:attrNameLst>
                                          <p:attrName>style.visibility</p:attrName>
                                        </p:attrNameLst>
                                      </p:cBhvr>
                                      <p:to>
                                        <p:strVal val="visible"/>
                                      </p:to>
                                    </p:set>
                                    <p:animEffect transition="in" filter="dissolve">
                                      <p:cBhvr>
                                        <p:cTn id="201" dur="500"/>
                                        <p:tgtEl>
                                          <p:spTgt spid="79890"/>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5" presetClass="entr" presetSubtype="0" fill="hold" grpId="0" nodeType="clickEffect">
                                  <p:stCondLst>
                                    <p:cond delay="0"/>
                                  </p:stCondLst>
                                  <p:childTnLst>
                                    <p:set>
                                      <p:cBhvr>
                                        <p:cTn id="205" dur="1" fill="hold">
                                          <p:stCondLst>
                                            <p:cond delay="0"/>
                                          </p:stCondLst>
                                        </p:cTn>
                                        <p:tgtEl>
                                          <p:spTgt spid="4"/>
                                        </p:tgtEl>
                                        <p:attrNameLst>
                                          <p:attrName>style.visibility</p:attrName>
                                        </p:attrNameLst>
                                      </p:cBhvr>
                                      <p:to>
                                        <p:strVal val="visible"/>
                                      </p:to>
                                    </p:set>
                                    <p:anim calcmode="lin" valueType="num">
                                      <p:cBhvr>
                                        <p:cTn id="206" dur="1000" fill="hold"/>
                                        <p:tgtEl>
                                          <p:spTgt spid="4"/>
                                        </p:tgtEl>
                                        <p:attrNameLst>
                                          <p:attrName>ppt_w</p:attrName>
                                        </p:attrNameLst>
                                      </p:cBhvr>
                                      <p:tavLst>
                                        <p:tav tm="0">
                                          <p:val>
                                            <p:strVal val="#ppt_w*0.70"/>
                                          </p:val>
                                        </p:tav>
                                        <p:tav tm="100000">
                                          <p:val>
                                            <p:strVal val="#ppt_w"/>
                                          </p:val>
                                        </p:tav>
                                      </p:tavLst>
                                    </p:anim>
                                    <p:anim calcmode="lin" valueType="num">
                                      <p:cBhvr>
                                        <p:cTn id="207" dur="1000" fill="hold"/>
                                        <p:tgtEl>
                                          <p:spTgt spid="4"/>
                                        </p:tgtEl>
                                        <p:attrNameLst>
                                          <p:attrName>ppt_h</p:attrName>
                                        </p:attrNameLst>
                                      </p:cBhvr>
                                      <p:tavLst>
                                        <p:tav tm="0">
                                          <p:val>
                                            <p:strVal val="#ppt_h"/>
                                          </p:val>
                                        </p:tav>
                                        <p:tav tm="100000">
                                          <p:val>
                                            <p:strVal val="#ppt_h"/>
                                          </p:val>
                                        </p:tav>
                                      </p:tavLst>
                                    </p:anim>
                                    <p:animEffect transition="in" filter="fade">
                                      <p:cBhvr>
                                        <p:cTn id="208" dur="1000"/>
                                        <p:tgtEl>
                                          <p:spTgt spid="4"/>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7" presetClass="exit" presetSubtype="4" repeatCount="indefinite" fill="hold" grpId="1" nodeType="clickEffect">
                                  <p:stCondLst>
                                    <p:cond delay="0"/>
                                  </p:stCondLst>
                                  <p:childTnLst>
                                    <p:anim calcmode="lin" valueType="num">
                                      <p:cBhvr additive="base">
                                        <p:cTn id="212" dur="5000"/>
                                        <p:tgtEl>
                                          <p:spTgt spid="79888"/>
                                        </p:tgtEl>
                                        <p:attrNameLst>
                                          <p:attrName>ppt_x</p:attrName>
                                        </p:attrNameLst>
                                      </p:cBhvr>
                                      <p:tavLst>
                                        <p:tav tm="0">
                                          <p:val>
                                            <p:strVal val="ppt_x"/>
                                          </p:val>
                                        </p:tav>
                                        <p:tav tm="100000">
                                          <p:val>
                                            <p:strVal val="ppt_x"/>
                                          </p:val>
                                        </p:tav>
                                      </p:tavLst>
                                    </p:anim>
                                    <p:anim calcmode="lin" valueType="num">
                                      <p:cBhvr additive="base">
                                        <p:cTn id="213" dur="5000"/>
                                        <p:tgtEl>
                                          <p:spTgt spid="79888"/>
                                        </p:tgtEl>
                                        <p:attrNameLst>
                                          <p:attrName>ppt_y</p:attrName>
                                        </p:attrNameLst>
                                      </p:cBhvr>
                                      <p:tavLst>
                                        <p:tav tm="0">
                                          <p:val>
                                            <p:strVal val="ppt_y"/>
                                          </p:val>
                                        </p:tav>
                                        <p:tav tm="100000">
                                          <p:val>
                                            <p:strVal val="1+ppt_h/2"/>
                                          </p:val>
                                        </p:tav>
                                      </p:tavLst>
                                    </p:anim>
                                    <p:set>
                                      <p:cBhvr>
                                        <p:cTn id="214" dur="1" fill="hold">
                                          <p:stCondLst>
                                            <p:cond delay="4999"/>
                                          </p:stCondLst>
                                        </p:cTn>
                                        <p:tgtEl>
                                          <p:spTgt spid="79888"/>
                                        </p:tgtEl>
                                        <p:attrNameLst>
                                          <p:attrName>style.visibility</p:attrName>
                                        </p:attrNameLst>
                                      </p:cBhvr>
                                      <p:to>
                                        <p:strVal val="hidden"/>
                                      </p:to>
                                    </p:set>
                                  </p:childTnLst>
                                </p:cTn>
                              </p:par>
                              <p:par>
                                <p:cTn id="215" presetID="7" presetClass="exit" presetSubtype="4" repeatCount="indefinite" fill="hold" grpId="1" nodeType="withEffect">
                                  <p:stCondLst>
                                    <p:cond delay="0"/>
                                  </p:stCondLst>
                                  <p:childTnLst>
                                    <p:anim calcmode="lin" valueType="num">
                                      <p:cBhvr additive="base">
                                        <p:cTn id="216" dur="5000"/>
                                        <p:tgtEl>
                                          <p:spTgt spid="79889"/>
                                        </p:tgtEl>
                                        <p:attrNameLst>
                                          <p:attrName>ppt_x</p:attrName>
                                        </p:attrNameLst>
                                      </p:cBhvr>
                                      <p:tavLst>
                                        <p:tav tm="0">
                                          <p:val>
                                            <p:strVal val="ppt_x"/>
                                          </p:val>
                                        </p:tav>
                                        <p:tav tm="100000">
                                          <p:val>
                                            <p:strVal val="ppt_x"/>
                                          </p:val>
                                        </p:tav>
                                      </p:tavLst>
                                    </p:anim>
                                    <p:anim calcmode="lin" valueType="num">
                                      <p:cBhvr additive="base">
                                        <p:cTn id="217" dur="5000"/>
                                        <p:tgtEl>
                                          <p:spTgt spid="79889"/>
                                        </p:tgtEl>
                                        <p:attrNameLst>
                                          <p:attrName>ppt_y</p:attrName>
                                        </p:attrNameLst>
                                      </p:cBhvr>
                                      <p:tavLst>
                                        <p:tav tm="0">
                                          <p:val>
                                            <p:strVal val="ppt_y"/>
                                          </p:val>
                                        </p:tav>
                                        <p:tav tm="100000">
                                          <p:val>
                                            <p:strVal val="1+ppt_h/2"/>
                                          </p:val>
                                        </p:tav>
                                      </p:tavLst>
                                    </p:anim>
                                    <p:set>
                                      <p:cBhvr>
                                        <p:cTn id="218" dur="1" fill="hold">
                                          <p:stCondLst>
                                            <p:cond delay="4999"/>
                                          </p:stCondLst>
                                        </p:cTn>
                                        <p:tgtEl>
                                          <p:spTgt spid="79889"/>
                                        </p:tgtEl>
                                        <p:attrNameLst>
                                          <p:attrName>style.visibility</p:attrName>
                                        </p:attrNameLst>
                                      </p:cBhvr>
                                      <p:to>
                                        <p:strVal val="hidden"/>
                                      </p:to>
                                    </p:set>
                                  </p:childTnLst>
                                </p:cTn>
                              </p:par>
                              <p:par>
                                <p:cTn id="219" presetID="7" presetClass="exit" presetSubtype="4" repeatCount="indefinite" fill="hold" grpId="1" nodeType="withEffect">
                                  <p:stCondLst>
                                    <p:cond delay="0"/>
                                  </p:stCondLst>
                                  <p:childTnLst>
                                    <p:anim calcmode="lin" valueType="num">
                                      <p:cBhvr additive="base">
                                        <p:cTn id="220" dur="5000"/>
                                        <p:tgtEl>
                                          <p:spTgt spid="79890"/>
                                        </p:tgtEl>
                                        <p:attrNameLst>
                                          <p:attrName>ppt_x</p:attrName>
                                        </p:attrNameLst>
                                      </p:cBhvr>
                                      <p:tavLst>
                                        <p:tav tm="0">
                                          <p:val>
                                            <p:strVal val="ppt_x"/>
                                          </p:val>
                                        </p:tav>
                                        <p:tav tm="100000">
                                          <p:val>
                                            <p:strVal val="ppt_x"/>
                                          </p:val>
                                        </p:tav>
                                      </p:tavLst>
                                    </p:anim>
                                    <p:anim calcmode="lin" valueType="num">
                                      <p:cBhvr additive="base">
                                        <p:cTn id="221" dur="5000"/>
                                        <p:tgtEl>
                                          <p:spTgt spid="79890"/>
                                        </p:tgtEl>
                                        <p:attrNameLst>
                                          <p:attrName>ppt_y</p:attrName>
                                        </p:attrNameLst>
                                      </p:cBhvr>
                                      <p:tavLst>
                                        <p:tav tm="0">
                                          <p:val>
                                            <p:strVal val="ppt_y"/>
                                          </p:val>
                                        </p:tav>
                                        <p:tav tm="100000">
                                          <p:val>
                                            <p:strVal val="1+ppt_h/2"/>
                                          </p:val>
                                        </p:tav>
                                      </p:tavLst>
                                    </p:anim>
                                    <p:set>
                                      <p:cBhvr>
                                        <p:cTn id="222" dur="1" fill="hold">
                                          <p:stCondLst>
                                            <p:cond delay="4999"/>
                                          </p:stCondLst>
                                        </p:cTn>
                                        <p:tgtEl>
                                          <p:spTgt spid="79890"/>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9" presetClass="entr" presetSubtype="0" fill="hold" grpId="0" nodeType="clickEffect">
                                  <p:stCondLst>
                                    <p:cond delay="0"/>
                                  </p:stCondLst>
                                  <p:childTnLst>
                                    <p:set>
                                      <p:cBhvr>
                                        <p:cTn id="226" dur="1" fill="hold">
                                          <p:stCondLst>
                                            <p:cond delay="0"/>
                                          </p:stCondLst>
                                        </p:cTn>
                                        <p:tgtEl>
                                          <p:spTgt spid="79902"/>
                                        </p:tgtEl>
                                        <p:attrNameLst>
                                          <p:attrName>style.visibility</p:attrName>
                                        </p:attrNameLst>
                                      </p:cBhvr>
                                      <p:to>
                                        <p:strVal val="visible"/>
                                      </p:to>
                                    </p:set>
                                    <p:anim calcmode="lin" valueType="num">
                                      <p:cBhvr>
                                        <p:cTn id="227" dur="1000" fill="hold"/>
                                        <p:tgtEl>
                                          <p:spTgt spid="79902"/>
                                        </p:tgtEl>
                                        <p:attrNameLst>
                                          <p:attrName>ppt_x</p:attrName>
                                        </p:attrNameLst>
                                      </p:cBhvr>
                                      <p:tavLst>
                                        <p:tav tm="0">
                                          <p:val>
                                            <p:strVal val="#ppt_x-.2"/>
                                          </p:val>
                                        </p:tav>
                                        <p:tav tm="100000">
                                          <p:val>
                                            <p:strVal val="#ppt_x"/>
                                          </p:val>
                                        </p:tav>
                                      </p:tavLst>
                                    </p:anim>
                                    <p:anim calcmode="lin" valueType="num">
                                      <p:cBhvr>
                                        <p:cTn id="228" dur="1000" fill="hold"/>
                                        <p:tgtEl>
                                          <p:spTgt spid="79902"/>
                                        </p:tgtEl>
                                        <p:attrNameLst>
                                          <p:attrName>ppt_y</p:attrName>
                                        </p:attrNameLst>
                                      </p:cBhvr>
                                      <p:tavLst>
                                        <p:tav tm="0">
                                          <p:val>
                                            <p:strVal val="#ppt_y"/>
                                          </p:val>
                                        </p:tav>
                                        <p:tav tm="100000">
                                          <p:val>
                                            <p:strVal val="#ppt_y"/>
                                          </p:val>
                                        </p:tav>
                                      </p:tavLst>
                                    </p:anim>
                                    <p:animEffect transition="in" filter="wipe(right)" prLst="gradientSize: 0.1">
                                      <p:cBhvr>
                                        <p:cTn id="229" dur="1000"/>
                                        <p:tgtEl>
                                          <p:spTgt spid="79902"/>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55" presetClass="exit" presetSubtype="0" fill="hold" grpId="1" nodeType="clickEffect">
                                  <p:stCondLst>
                                    <p:cond delay="0"/>
                                  </p:stCondLst>
                                  <p:childTnLst>
                                    <p:anim calcmode="lin" valueType="num">
                                      <p:cBhvr>
                                        <p:cTn id="233" dur="1000"/>
                                        <p:tgtEl>
                                          <p:spTgt spid="79902"/>
                                        </p:tgtEl>
                                        <p:attrNameLst>
                                          <p:attrName>ppt_w</p:attrName>
                                        </p:attrNameLst>
                                      </p:cBhvr>
                                      <p:tavLst>
                                        <p:tav tm="0">
                                          <p:val>
                                            <p:strVal val="ppt_w"/>
                                          </p:val>
                                        </p:tav>
                                        <p:tav tm="100000">
                                          <p:val>
                                            <p:strVal val="ppt_w*0.70"/>
                                          </p:val>
                                        </p:tav>
                                      </p:tavLst>
                                    </p:anim>
                                    <p:anim calcmode="lin" valueType="num">
                                      <p:cBhvr>
                                        <p:cTn id="234" dur="1000"/>
                                        <p:tgtEl>
                                          <p:spTgt spid="79902"/>
                                        </p:tgtEl>
                                        <p:attrNameLst>
                                          <p:attrName>ppt_h</p:attrName>
                                        </p:attrNameLst>
                                      </p:cBhvr>
                                      <p:tavLst>
                                        <p:tav tm="0">
                                          <p:val>
                                            <p:strVal val="ppt_h"/>
                                          </p:val>
                                        </p:tav>
                                        <p:tav tm="100000">
                                          <p:val>
                                            <p:strVal val="ppt_h"/>
                                          </p:val>
                                        </p:tav>
                                      </p:tavLst>
                                    </p:anim>
                                    <p:animEffect transition="out" filter="fade">
                                      <p:cBhvr>
                                        <p:cTn id="235" dur="1000"/>
                                        <p:tgtEl>
                                          <p:spTgt spid="79902"/>
                                        </p:tgtEl>
                                      </p:cBhvr>
                                    </p:animEffect>
                                    <p:set>
                                      <p:cBhvr>
                                        <p:cTn id="236" dur="1" fill="hold">
                                          <p:stCondLst>
                                            <p:cond delay="999"/>
                                          </p:stCondLst>
                                        </p:cTn>
                                        <p:tgtEl>
                                          <p:spTgt spid="79902"/>
                                        </p:tgtEl>
                                        <p:attrNameLst>
                                          <p:attrName>style.visibility</p:attrName>
                                        </p:attrNameLst>
                                      </p:cBhvr>
                                      <p:to>
                                        <p:strVal val="hidden"/>
                                      </p:to>
                                    </p:set>
                                  </p:childTnLst>
                                </p:cTn>
                              </p:par>
                              <p:par>
                                <p:cTn id="237" presetID="55" presetClass="exit" presetSubtype="0" fill="hold" grpId="1" nodeType="withEffect">
                                  <p:stCondLst>
                                    <p:cond delay="0"/>
                                  </p:stCondLst>
                                  <p:childTnLst>
                                    <p:anim calcmode="lin" valueType="num">
                                      <p:cBhvr>
                                        <p:cTn id="238" dur="1000"/>
                                        <p:tgtEl>
                                          <p:spTgt spid="21"/>
                                        </p:tgtEl>
                                        <p:attrNameLst>
                                          <p:attrName>ppt_w</p:attrName>
                                        </p:attrNameLst>
                                      </p:cBhvr>
                                      <p:tavLst>
                                        <p:tav tm="0">
                                          <p:val>
                                            <p:strVal val="ppt_w"/>
                                          </p:val>
                                        </p:tav>
                                        <p:tav tm="100000">
                                          <p:val>
                                            <p:strVal val="ppt_w*0.70"/>
                                          </p:val>
                                        </p:tav>
                                      </p:tavLst>
                                    </p:anim>
                                    <p:anim calcmode="lin" valueType="num">
                                      <p:cBhvr>
                                        <p:cTn id="239" dur="1000"/>
                                        <p:tgtEl>
                                          <p:spTgt spid="21"/>
                                        </p:tgtEl>
                                        <p:attrNameLst>
                                          <p:attrName>ppt_h</p:attrName>
                                        </p:attrNameLst>
                                      </p:cBhvr>
                                      <p:tavLst>
                                        <p:tav tm="0">
                                          <p:val>
                                            <p:strVal val="ppt_h"/>
                                          </p:val>
                                        </p:tav>
                                        <p:tav tm="100000">
                                          <p:val>
                                            <p:strVal val="ppt_h"/>
                                          </p:val>
                                        </p:tav>
                                      </p:tavLst>
                                    </p:anim>
                                    <p:animEffect transition="out" filter="fade">
                                      <p:cBhvr>
                                        <p:cTn id="240" dur="1000"/>
                                        <p:tgtEl>
                                          <p:spTgt spid="21"/>
                                        </p:tgtEl>
                                      </p:cBhvr>
                                    </p:animEffect>
                                    <p:set>
                                      <p:cBhvr>
                                        <p:cTn id="241" dur="1" fill="hold">
                                          <p:stCondLst>
                                            <p:cond delay="999"/>
                                          </p:stCondLst>
                                        </p:cTn>
                                        <p:tgtEl>
                                          <p:spTgt spid="21"/>
                                        </p:tgtEl>
                                        <p:attrNameLst>
                                          <p:attrName>style.visibility</p:attrName>
                                        </p:attrNameLst>
                                      </p:cBhvr>
                                      <p:to>
                                        <p:strVal val="hidden"/>
                                      </p:to>
                                    </p:set>
                                  </p:childTnLst>
                                </p:cTn>
                              </p:par>
                              <p:par>
                                <p:cTn id="242" presetID="55" presetClass="exit" presetSubtype="0" fill="hold" grpId="1" nodeType="withEffect">
                                  <p:stCondLst>
                                    <p:cond delay="0"/>
                                  </p:stCondLst>
                                  <p:childTnLst>
                                    <p:anim calcmode="lin" valueType="num">
                                      <p:cBhvr>
                                        <p:cTn id="243" dur="1000"/>
                                        <p:tgtEl>
                                          <p:spTgt spid="2"/>
                                        </p:tgtEl>
                                        <p:attrNameLst>
                                          <p:attrName>ppt_w</p:attrName>
                                        </p:attrNameLst>
                                      </p:cBhvr>
                                      <p:tavLst>
                                        <p:tav tm="0">
                                          <p:val>
                                            <p:strVal val="ppt_w"/>
                                          </p:val>
                                        </p:tav>
                                        <p:tav tm="100000">
                                          <p:val>
                                            <p:strVal val="ppt_w*0.70"/>
                                          </p:val>
                                        </p:tav>
                                      </p:tavLst>
                                    </p:anim>
                                    <p:anim calcmode="lin" valueType="num">
                                      <p:cBhvr>
                                        <p:cTn id="244" dur="1000"/>
                                        <p:tgtEl>
                                          <p:spTgt spid="2"/>
                                        </p:tgtEl>
                                        <p:attrNameLst>
                                          <p:attrName>ppt_h</p:attrName>
                                        </p:attrNameLst>
                                      </p:cBhvr>
                                      <p:tavLst>
                                        <p:tav tm="0">
                                          <p:val>
                                            <p:strVal val="ppt_h"/>
                                          </p:val>
                                        </p:tav>
                                        <p:tav tm="100000">
                                          <p:val>
                                            <p:strVal val="ppt_h"/>
                                          </p:val>
                                        </p:tav>
                                      </p:tavLst>
                                    </p:anim>
                                    <p:animEffect transition="out" filter="fade">
                                      <p:cBhvr>
                                        <p:cTn id="245" dur="1000"/>
                                        <p:tgtEl>
                                          <p:spTgt spid="2"/>
                                        </p:tgtEl>
                                      </p:cBhvr>
                                    </p:animEffect>
                                    <p:set>
                                      <p:cBhvr>
                                        <p:cTn id="246" dur="1" fill="hold">
                                          <p:stCondLst>
                                            <p:cond delay="999"/>
                                          </p:stCondLst>
                                        </p:cTn>
                                        <p:tgtEl>
                                          <p:spTgt spid="2"/>
                                        </p:tgtEl>
                                        <p:attrNameLst>
                                          <p:attrName>style.visibility</p:attrName>
                                        </p:attrNameLst>
                                      </p:cBhvr>
                                      <p:to>
                                        <p:strVal val="hidden"/>
                                      </p:to>
                                    </p:set>
                                  </p:childTnLst>
                                </p:cTn>
                              </p:par>
                              <p:par>
                                <p:cTn id="247" presetID="55" presetClass="exit" presetSubtype="0" fill="hold" grpId="1" nodeType="withEffect">
                                  <p:stCondLst>
                                    <p:cond delay="0"/>
                                  </p:stCondLst>
                                  <p:childTnLst>
                                    <p:anim calcmode="lin" valueType="num">
                                      <p:cBhvr>
                                        <p:cTn id="248" dur="1000"/>
                                        <p:tgtEl>
                                          <p:spTgt spid="3"/>
                                        </p:tgtEl>
                                        <p:attrNameLst>
                                          <p:attrName>ppt_w</p:attrName>
                                        </p:attrNameLst>
                                      </p:cBhvr>
                                      <p:tavLst>
                                        <p:tav tm="0">
                                          <p:val>
                                            <p:strVal val="ppt_w"/>
                                          </p:val>
                                        </p:tav>
                                        <p:tav tm="100000">
                                          <p:val>
                                            <p:strVal val="ppt_w*0.70"/>
                                          </p:val>
                                        </p:tav>
                                      </p:tavLst>
                                    </p:anim>
                                    <p:anim calcmode="lin" valueType="num">
                                      <p:cBhvr>
                                        <p:cTn id="249" dur="1000"/>
                                        <p:tgtEl>
                                          <p:spTgt spid="3"/>
                                        </p:tgtEl>
                                        <p:attrNameLst>
                                          <p:attrName>ppt_h</p:attrName>
                                        </p:attrNameLst>
                                      </p:cBhvr>
                                      <p:tavLst>
                                        <p:tav tm="0">
                                          <p:val>
                                            <p:strVal val="ppt_h"/>
                                          </p:val>
                                        </p:tav>
                                        <p:tav tm="100000">
                                          <p:val>
                                            <p:strVal val="ppt_h"/>
                                          </p:val>
                                        </p:tav>
                                      </p:tavLst>
                                    </p:anim>
                                    <p:animEffect transition="out" filter="fade">
                                      <p:cBhvr>
                                        <p:cTn id="250" dur="1000"/>
                                        <p:tgtEl>
                                          <p:spTgt spid="3"/>
                                        </p:tgtEl>
                                      </p:cBhvr>
                                    </p:animEffect>
                                    <p:set>
                                      <p:cBhvr>
                                        <p:cTn id="251" dur="1" fill="hold">
                                          <p:stCondLst>
                                            <p:cond delay="999"/>
                                          </p:stCondLst>
                                        </p:cTn>
                                        <p:tgtEl>
                                          <p:spTgt spid="3"/>
                                        </p:tgtEl>
                                        <p:attrNameLst>
                                          <p:attrName>style.visibility</p:attrName>
                                        </p:attrNameLst>
                                      </p:cBhvr>
                                      <p:to>
                                        <p:strVal val="hidden"/>
                                      </p:to>
                                    </p:set>
                                  </p:childTnLst>
                                </p:cTn>
                              </p:par>
                              <p:par>
                                <p:cTn id="252" presetID="55" presetClass="exit" presetSubtype="0" fill="hold" grpId="1" nodeType="withEffect">
                                  <p:stCondLst>
                                    <p:cond delay="0"/>
                                  </p:stCondLst>
                                  <p:childTnLst>
                                    <p:anim calcmode="lin" valueType="num">
                                      <p:cBhvr>
                                        <p:cTn id="253" dur="1000"/>
                                        <p:tgtEl>
                                          <p:spTgt spid="4"/>
                                        </p:tgtEl>
                                        <p:attrNameLst>
                                          <p:attrName>ppt_w</p:attrName>
                                        </p:attrNameLst>
                                      </p:cBhvr>
                                      <p:tavLst>
                                        <p:tav tm="0">
                                          <p:val>
                                            <p:strVal val="ppt_w"/>
                                          </p:val>
                                        </p:tav>
                                        <p:tav tm="100000">
                                          <p:val>
                                            <p:strVal val="ppt_w*0.70"/>
                                          </p:val>
                                        </p:tav>
                                      </p:tavLst>
                                    </p:anim>
                                    <p:anim calcmode="lin" valueType="num">
                                      <p:cBhvr>
                                        <p:cTn id="254" dur="1000"/>
                                        <p:tgtEl>
                                          <p:spTgt spid="4"/>
                                        </p:tgtEl>
                                        <p:attrNameLst>
                                          <p:attrName>ppt_h</p:attrName>
                                        </p:attrNameLst>
                                      </p:cBhvr>
                                      <p:tavLst>
                                        <p:tav tm="0">
                                          <p:val>
                                            <p:strVal val="ppt_h"/>
                                          </p:val>
                                        </p:tav>
                                        <p:tav tm="100000">
                                          <p:val>
                                            <p:strVal val="ppt_h"/>
                                          </p:val>
                                        </p:tav>
                                      </p:tavLst>
                                    </p:anim>
                                    <p:animEffect transition="out" filter="fade">
                                      <p:cBhvr>
                                        <p:cTn id="255" dur="1000"/>
                                        <p:tgtEl>
                                          <p:spTgt spid="4"/>
                                        </p:tgtEl>
                                      </p:cBhvr>
                                    </p:animEffect>
                                    <p:set>
                                      <p:cBhvr>
                                        <p:cTn id="256" dur="1" fill="hold">
                                          <p:stCondLst>
                                            <p:cond delay="999"/>
                                          </p:stCondLst>
                                        </p:cTn>
                                        <p:tgtEl>
                                          <p:spTgt spid="4"/>
                                        </p:tgtEl>
                                        <p:attrNameLst>
                                          <p:attrName>style.visibility</p:attrName>
                                        </p:attrNameLst>
                                      </p:cBhvr>
                                      <p:to>
                                        <p:strVal val="hidden"/>
                                      </p:to>
                                    </p:set>
                                  </p:childTnLst>
                                </p:cTn>
                              </p:par>
                              <p:par>
                                <p:cTn id="257" presetID="20" presetClass="entr" presetSubtype="0" fill="hold" grpId="0" nodeType="withEffect">
                                  <p:stCondLst>
                                    <p:cond delay="0"/>
                                  </p:stCondLst>
                                  <p:childTnLst>
                                    <p:set>
                                      <p:cBhvr>
                                        <p:cTn id="258" dur="1" fill="hold">
                                          <p:stCondLst>
                                            <p:cond delay="0"/>
                                          </p:stCondLst>
                                        </p:cTn>
                                        <p:tgtEl>
                                          <p:spTgt spid="5"/>
                                        </p:tgtEl>
                                        <p:attrNameLst>
                                          <p:attrName>style.visibility</p:attrName>
                                        </p:attrNameLst>
                                      </p:cBhvr>
                                      <p:to>
                                        <p:strVal val="visible"/>
                                      </p:to>
                                    </p:set>
                                    <p:animEffect transition="in" filter="wedge">
                                      <p:cBhvr>
                                        <p:cTn id="259" dur="2000"/>
                                        <p:tgtEl>
                                          <p:spTgt spid="5"/>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20" presetClass="entr" presetSubtype="0" fill="hold" grpId="0" nodeType="clickEffect">
                                  <p:stCondLst>
                                    <p:cond delay="0"/>
                                  </p:stCondLst>
                                  <p:childTnLst>
                                    <p:set>
                                      <p:cBhvr>
                                        <p:cTn id="263" dur="1" fill="hold">
                                          <p:stCondLst>
                                            <p:cond delay="0"/>
                                          </p:stCondLst>
                                        </p:cTn>
                                        <p:tgtEl>
                                          <p:spTgt spid="22"/>
                                        </p:tgtEl>
                                        <p:attrNameLst>
                                          <p:attrName>style.visibility</p:attrName>
                                        </p:attrNameLst>
                                      </p:cBhvr>
                                      <p:to>
                                        <p:strVal val="visible"/>
                                      </p:to>
                                    </p:set>
                                    <p:animEffect transition="in" filter="wedge">
                                      <p:cBhvr>
                                        <p:cTn id="264" dur="2000"/>
                                        <p:tgtEl>
                                          <p:spTgt spid="22"/>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0" presetClass="entr" presetSubtype="0" fill="hold" grpId="0" nodeType="clickEffect">
                                  <p:stCondLst>
                                    <p:cond delay="0"/>
                                  </p:stCondLst>
                                  <p:childTnLst>
                                    <p:set>
                                      <p:cBhvr>
                                        <p:cTn id="268" dur="1" fill="hold">
                                          <p:stCondLst>
                                            <p:cond delay="0"/>
                                          </p:stCondLst>
                                        </p:cTn>
                                        <p:tgtEl>
                                          <p:spTgt spid="23"/>
                                        </p:tgtEl>
                                        <p:attrNameLst>
                                          <p:attrName>style.visibility</p:attrName>
                                        </p:attrNameLst>
                                      </p:cBhvr>
                                      <p:to>
                                        <p:strVal val="visible"/>
                                      </p:to>
                                    </p:set>
                                    <p:animEffect transition="in" filter="wedge">
                                      <p:cBhvr>
                                        <p:cTn id="269" dur="2000"/>
                                        <p:tgtEl>
                                          <p:spTgt spid="23"/>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 presetClass="entr" presetSubtype="16" fill="hold" grpId="2" nodeType="clickEffect">
                                  <p:stCondLst>
                                    <p:cond delay="0"/>
                                  </p:stCondLst>
                                  <p:childTnLst>
                                    <p:set>
                                      <p:cBhvr>
                                        <p:cTn id="273" dur="1" fill="hold">
                                          <p:stCondLst>
                                            <p:cond delay="0"/>
                                          </p:stCondLst>
                                        </p:cTn>
                                        <p:tgtEl>
                                          <p:spTgt spid="4"/>
                                        </p:tgtEl>
                                        <p:attrNameLst>
                                          <p:attrName>style.visibility</p:attrName>
                                        </p:attrNameLst>
                                      </p:cBhvr>
                                      <p:to>
                                        <p:strVal val="visible"/>
                                      </p:to>
                                    </p:set>
                                    <p:animEffect transition="in" filter="box(in)">
                                      <p:cBhvr>
                                        <p:cTn id="2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5" grpId="1" animBg="1"/>
      <p:bldP spid="79876" grpId="0" animBg="1"/>
      <p:bldP spid="79876" grpId="1" animBg="1"/>
      <p:bldP spid="79877" grpId="0" animBg="1"/>
      <p:bldP spid="79877" grpId="1" animBg="1"/>
      <p:bldP spid="79878" grpId="0" animBg="1"/>
      <p:bldP spid="79878" grpId="1" animBg="1"/>
      <p:bldP spid="79879" grpId="0" animBg="1"/>
      <p:bldP spid="79879" grpId="1" animBg="1"/>
      <p:bldP spid="79880" grpId="0" animBg="1"/>
      <p:bldP spid="79880" grpId="1" animBg="1"/>
      <p:bldP spid="79881" grpId="0" animBg="1"/>
      <p:bldP spid="79881" grpId="1" animBg="1"/>
      <p:bldP spid="79882" grpId="0" animBg="1"/>
      <p:bldP spid="79882" grpId="1" animBg="1"/>
      <p:bldP spid="79883" grpId="0" animBg="1"/>
      <p:bldP spid="79883" grpId="1" animBg="1"/>
      <p:bldP spid="79884" grpId="0" animBg="1"/>
      <p:bldP spid="79884" grpId="1" animBg="1"/>
      <p:bldP spid="79885" grpId="0" animBg="1"/>
      <p:bldP spid="79885" grpId="1" animBg="1"/>
      <p:bldP spid="79886" grpId="0" animBg="1"/>
      <p:bldP spid="79886" grpId="1" animBg="1"/>
      <p:bldP spid="79887" grpId="0" animBg="1"/>
      <p:bldP spid="79887" grpId="1" animBg="1"/>
      <p:bldP spid="79888" grpId="0" animBg="1"/>
      <p:bldP spid="79888" grpId="1" animBg="1"/>
      <p:bldP spid="79889" grpId="0" animBg="1"/>
      <p:bldP spid="79889" grpId="1" animBg="1"/>
      <p:bldP spid="79890" grpId="0" animBg="1"/>
      <p:bldP spid="79890" grpId="1" animBg="1"/>
      <p:bldP spid="79891" grpId="0" animBg="1"/>
      <p:bldP spid="79891" grpId="1" animBg="1"/>
      <p:bldP spid="79893" grpId="0" animBg="1"/>
      <p:bldP spid="79893" grpId="1" animBg="1"/>
      <p:bldP spid="79894" grpId="0" animBg="1"/>
      <p:bldP spid="79894" grpId="1" animBg="1"/>
      <p:bldP spid="79895" grpId="0" animBg="1"/>
      <p:bldP spid="79895" grpId="1" animBg="1"/>
      <p:bldP spid="79896" grpId="0" animBg="1"/>
      <p:bldP spid="79896" grpId="1" animBg="1"/>
      <p:bldP spid="21" grpId="0" animBg="1"/>
      <p:bldP spid="21" grpId="1" animBg="1"/>
      <p:bldP spid="2" grpId="0" animBg="1"/>
      <p:bldP spid="2" grpId="1" animBg="1"/>
      <p:bldP spid="3" grpId="0" animBg="1"/>
      <p:bldP spid="3" grpId="1" animBg="1"/>
      <p:bldP spid="4" grpId="0" animBg="1"/>
      <p:bldP spid="4" grpId="1" animBg="1"/>
      <p:bldP spid="4" grpId="2" animBg="1"/>
      <p:bldP spid="79902" grpId="0" animBg="1"/>
      <p:bldP spid="79902" grpId="1" animBg="1"/>
      <p:bldP spid="22" grpId="0" animBg="1"/>
      <p:bldP spid="5" grpId="0" animBg="1"/>
      <p:bldP spid="23" grpId="0" animBg="1"/>
      <p:bldP spid="79906" grpId="0" animBg="1"/>
      <p:bldP spid="79906" grpId="1" animBg="1"/>
      <p:bldP spid="79907" grpId="0" animBg="1"/>
      <p:bldP spid="79907" grpId="1" animBg="1"/>
      <p:bldP spid="79908" grpId="0" animBg="1"/>
      <p:bldP spid="79909" grpId="0" animBg="1"/>
      <p:bldP spid="79910" grpId="0" animBg="1"/>
      <p:bldP spid="799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pic>
        <p:nvPicPr>
          <p:cNvPr id="6" name="Picture 2" descr="chau%20chau%20d%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3" y="1556792"/>
            <a:ext cx="41148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4800600" y="1804988"/>
            <a:ext cx="4343400" cy="3810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0" dirty="0" err="1">
                <a:solidFill>
                  <a:srgbClr val="FF0000"/>
                </a:solidFill>
                <a:latin typeface="Tahoma" pitchFamily="34" charset="0"/>
                <a:cs typeface="Tahoma" pitchFamily="34" charset="0"/>
              </a:rPr>
              <a:t>Châu</a:t>
            </a:r>
            <a:r>
              <a:rPr lang="en-US" sz="4000" b="0" dirty="0">
                <a:solidFill>
                  <a:srgbClr val="FF0000"/>
                </a:solidFill>
                <a:latin typeface="Tahoma" pitchFamily="34" charset="0"/>
                <a:cs typeface="Tahoma" pitchFamily="34" charset="0"/>
              </a:rPr>
              <a:t> </a:t>
            </a:r>
            <a:r>
              <a:rPr lang="en-US" sz="4000" b="0" dirty="0" err="1">
                <a:solidFill>
                  <a:srgbClr val="FF0000"/>
                </a:solidFill>
                <a:latin typeface="Tahoma" pitchFamily="34" charset="0"/>
                <a:cs typeface="Tahoma" pitchFamily="34" charset="0"/>
              </a:rPr>
              <a:t>chấu</a:t>
            </a:r>
            <a:r>
              <a:rPr lang="en-US" sz="4000" b="0" dirty="0">
                <a:solidFill>
                  <a:srgbClr val="FF0000"/>
                </a:solidFill>
                <a:latin typeface="Tahoma" pitchFamily="34" charset="0"/>
                <a:cs typeface="Tahoma" pitchFamily="34" charset="0"/>
              </a:rPr>
              <a:t> </a:t>
            </a:r>
            <a:r>
              <a:rPr lang="en-US" sz="4000" b="0" dirty="0" err="1">
                <a:solidFill>
                  <a:srgbClr val="FF0000"/>
                </a:solidFill>
                <a:latin typeface="Tahoma" pitchFamily="34" charset="0"/>
                <a:cs typeface="Tahoma" pitchFamily="34" charset="0"/>
              </a:rPr>
              <a:t>thường</a:t>
            </a:r>
            <a:r>
              <a:rPr lang="en-US" sz="4000" b="0" dirty="0">
                <a:solidFill>
                  <a:srgbClr val="FF0000"/>
                </a:solidFill>
                <a:latin typeface="Tahoma" pitchFamily="34" charset="0"/>
                <a:cs typeface="Tahoma" pitchFamily="34" charset="0"/>
              </a:rPr>
              <a:t> </a:t>
            </a:r>
            <a:r>
              <a:rPr lang="en-US" sz="4000" b="0" dirty="0" err="1">
                <a:solidFill>
                  <a:srgbClr val="FF0000"/>
                </a:solidFill>
                <a:latin typeface="Tahoma" pitchFamily="34" charset="0"/>
                <a:cs typeface="Tahoma" pitchFamily="34" charset="0"/>
              </a:rPr>
              <a:t>sống</a:t>
            </a:r>
            <a:r>
              <a:rPr lang="en-US" sz="4000" b="0" dirty="0">
                <a:solidFill>
                  <a:srgbClr val="FF0000"/>
                </a:solidFill>
                <a:latin typeface="Tahoma" pitchFamily="34" charset="0"/>
                <a:cs typeface="Tahoma" pitchFamily="34" charset="0"/>
              </a:rPr>
              <a:t> ở </a:t>
            </a:r>
            <a:r>
              <a:rPr lang="en-US" sz="4000" b="0" dirty="0" err="1">
                <a:solidFill>
                  <a:srgbClr val="FF0000"/>
                </a:solidFill>
                <a:latin typeface="Tahoma" pitchFamily="34" charset="0"/>
                <a:cs typeface="Tahoma" pitchFamily="34" charset="0"/>
              </a:rPr>
              <a:t>đâu</a:t>
            </a:r>
            <a:r>
              <a:rPr lang="en-US" sz="4000" b="0"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57616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44562"/>
          </a:xfrm>
        </p:spPr>
        <p:txBody>
          <a:bodyPr>
            <a:normAutofit fontScale="90000"/>
          </a:bodyPr>
          <a:lstStyle/>
          <a:p>
            <a:pPr eaLnBrk="1" hangingPunct="1"/>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Taïi</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sao</a:t>
            </a:r>
            <a:r>
              <a:rPr lang="en-US" sz="3600" b="1" i="1" dirty="0" smtClean="0">
                <a:solidFill>
                  <a:schemeClr val="tx1"/>
                </a:solidFill>
                <a:latin typeface="VNI-Times" pitchFamily="2" charset="0"/>
              </a:rPr>
              <a:t> </a:t>
            </a:r>
            <a:r>
              <a:rPr lang="en-US" sz="3600" b="1" i="1" smtClean="0">
                <a:solidFill>
                  <a:schemeClr val="tx1"/>
                </a:solidFill>
                <a:latin typeface="VNI-Times" pitchFamily="2" charset="0"/>
              </a:rPr>
              <a:t>khi</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soáng</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buïng</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chaâu</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chaáu</a:t>
            </a:r>
            <a:r>
              <a:rPr lang="en-US" sz="3600" b="1" i="1" dirty="0" smtClean="0">
                <a:solidFill>
                  <a:schemeClr val="tx1"/>
                </a:solidFill>
                <a:latin typeface="VNI-Times" pitchFamily="2" charset="0"/>
              </a:rPr>
              <a:t> </a:t>
            </a:r>
            <a:r>
              <a:rPr lang="en-US" sz="3600" b="1" i="1" dirty="0" err="1" smtClean="0">
                <a:solidFill>
                  <a:schemeClr val="tx1"/>
                </a:solidFill>
                <a:latin typeface="VNI-Times" pitchFamily="2" charset="0"/>
              </a:rPr>
              <a:t>luoân</a:t>
            </a:r>
            <a:r>
              <a:rPr lang="en-US" sz="3600" b="1" i="1" dirty="0" smtClean="0">
                <a:solidFill>
                  <a:schemeClr val="tx1"/>
                </a:solidFill>
                <a:latin typeface="VNI-Times" pitchFamily="2" charset="0"/>
              </a:rPr>
              <a:t> </a:t>
            </a:r>
            <a:r>
              <a:rPr lang="en-US" sz="3600" b="1" i="1" dirty="0" err="1" smtClean="0">
                <a:solidFill>
                  <a:srgbClr val="3333FF"/>
                </a:solidFill>
                <a:latin typeface="VNI-Times" pitchFamily="2" charset="0"/>
              </a:rPr>
              <a:t>phaäp</a:t>
            </a:r>
            <a:r>
              <a:rPr lang="en-US" sz="3600" b="1" i="1" dirty="0" smtClean="0">
                <a:solidFill>
                  <a:srgbClr val="3333FF"/>
                </a:solidFill>
                <a:latin typeface="VNI-Times" pitchFamily="2" charset="0"/>
              </a:rPr>
              <a:t> </a:t>
            </a:r>
            <a:r>
              <a:rPr lang="en-US" sz="3600" b="1" i="1" dirty="0" err="1" smtClean="0">
                <a:solidFill>
                  <a:srgbClr val="3333FF"/>
                </a:solidFill>
                <a:latin typeface="VNI-Times" pitchFamily="2" charset="0"/>
              </a:rPr>
              <a:t>phoàng</a:t>
            </a:r>
            <a:r>
              <a:rPr lang="en-US" sz="3600" b="1" i="1" dirty="0" smtClean="0">
                <a:solidFill>
                  <a:srgbClr val="3333FF"/>
                </a:solidFill>
                <a:latin typeface="VNI-Times" pitchFamily="2" charset="0"/>
              </a:rPr>
              <a:t>?</a:t>
            </a:r>
          </a:p>
        </p:txBody>
      </p:sp>
      <p:pic>
        <p:nvPicPr>
          <p:cNvPr id="32771" name="Picture 4" descr="F:\Grasshopper.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447800"/>
            <a:ext cx="8610600" cy="5181600"/>
          </a:xfrm>
          <a:noFill/>
        </p:spPr>
      </p:pic>
      <p:sp>
        <p:nvSpPr>
          <p:cNvPr id="44037" name="WordArt 5"/>
          <p:cNvSpPr>
            <a:spLocks noChangeArrowheads="1" noChangeShapeType="1" noTextEdit="1"/>
          </p:cNvSpPr>
          <p:nvPr/>
        </p:nvSpPr>
        <p:spPr bwMode="auto">
          <a:xfrm>
            <a:off x="228600" y="228600"/>
            <a:ext cx="533400" cy="762000"/>
          </a:xfrm>
          <a:prstGeom prst="rect">
            <a:avLst/>
          </a:prstGeom>
        </p:spPr>
        <p:txBody>
          <a:bodyPr wrap="none" fromWordArt="1">
            <a:prstTxWarp prst="textCascadeUp">
              <a:avLst>
                <a:gd name="adj" fmla="val 9551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rPr>
              <a:t>?</a:t>
            </a:r>
          </a:p>
        </p:txBody>
      </p:sp>
    </p:spTree>
    <p:extLst>
      <p:ext uri="{BB962C8B-B14F-4D97-AF65-F5344CB8AC3E}">
        <p14:creationId xmlns:p14="http://schemas.microsoft.com/office/powerpoint/2010/main" val="313656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1000" fill="hold"/>
                                        <p:tgtEl>
                                          <p:spTgt spid="44037"/>
                                        </p:tgtEl>
                                        <p:attrNameLst>
                                          <p:attrName>ppt_w</p:attrName>
                                        </p:attrNameLst>
                                      </p:cBhvr>
                                      <p:tavLst>
                                        <p:tav tm="0">
                                          <p:val>
                                            <p:strVal val="#ppt_w+.3"/>
                                          </p:val>
                                        </p:tav>
                                        <p:tav tm="100000">
                                          <p:val>
                                            <p:strVal val="#ppt_w"/>
                                          </p:val>
                                        </p:tav>
                                      </p:tavLst>
                                    </p:anim>
                                    <p:anim calcmode="lin" valueType="num">
                                      <p:cBhvr>
                                        <p:cTn id="8" dur="1000" fill="hold"/>
                                        <p:tgtEl>
                                          <p:spTgt spid="44037"/>
                                        </p:tgtEl>
                                        <p:attrNameLst>
                                          <p:attrName>ppt_h</p:attrName>
                                        </p:attrNameLst>
                                      </p:cBhvr>
                                      <p:tavLst>
                                        <p:tav tm="0">
                                          <p:val>
                                            <p:strVal val="#ppt_h"/>
                                          </p:val>
                                        </p:tav>
                                        <p:tav tm="100000">
                                          <p:val>
                                            <p:strVal val="#ppt_h"/>
                                          </p:val>
                                        </p:tav>
                                      </p:tavLst>
                                    </p:anim>
                                    <p:animEffect transition="in" filter="fade">
                                      <p:cBhvr>
                                        <p:cTn id="9" dur="1000"/>
                                        <p:tgtEl>
                                          <p:spTgt spid="44037"/>
                                        </p:tgtEl>
                                      </p:cBhvr>
                                    </p:animEffect>
                                  </p:childTnLst>
                                </p:cTn>
                              </p:par>
                            </p:childTnLst>
                          </p:cTn>
                        </p:par>
                        <p:par>
                          <p:cTn id="10" fill="hold" nodeType="afterGroup">
                            <p:stCondLst>
                              <p:cond delay="1000"/>
                            </p:stCondLst>
                            <p:childTnLst>
                              <p:par>
                                <p:cTn id="11" presetID="19" presetClass="entr" presetSubtype="10" repeatCount="indefinite" fill="hold" grpId="1" nodeType="after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5000" fill="hold"/>
                                        <p:tgtEl>
                                          <p:spTgt spid="44037"/>
                                        </p:tgtEl>
                                        <p:attrNameLst>
                                          <p:attrName>ppt_w</p:attrName>
                                        </p:attrNameLst>
                                      </p:cBhvr>
                                      <p:tavLst>
                                        <p:tav tm="0" fmla="#ppt_w*sin(2.5*pi*$)">
                                          <p:val>
                                            <p:fltVal val="0"/>
                                          </p:val>
                                        </p:tav>
                                        <p:tav tm="100000">
                                          <p:val>
                                            <p:fltVal val="1"/>
                                          </p:val>
                                        </p:tav>
                                      </p:tavLst>
                                    </p:anim>
                                    <p:anim calcmode="lin" valueType="num">
                                      <p:cBhvr>
                                        <p:cTn id="14" dur="5000" fill="hold"/>
                                        <p:tgtEl>
                                          <p:spTgt spid="440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4" descr="F:\images442373_chauchau110105.jpg"/>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800600" y="914400"/>
            <a:ext cx="4343400" cy="2667000"/>
          </a:xfrm>
          <a:noFill/>
        </p:spPr>
      </p:pic>
      <p:sp>
        <p:nvSpPr>
          <p:cNvPr id="52238" name="Text Box 14"/>
          <p:cNvSpPr txBox="1">
            <a:spLocks noChangeArrowheads="1"/>
          </p:cNvSpPr>
          <p:nvPr/>
        </p:nvSpPr>
        <p:spPr bwMode="auto">
          <a:xfrm>
            <a:off x="0" y="762000"/>
            <a:ext cx="4724400" cy="5943600"/>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VNI-Times" pitchFamily="2" charset="0"/>
              </a:rPr>
              <a:t>   - </a:t>
            </a:r>
            <a:r>
              <a:rPr lang="en-US" sz="2400" dirty="0" err="1">
                <a:latin typeface="VNI-Times" pitchFamily="2" charset="0"/>
              </a:rPr>
              <a:t>Chaâu</a:t>
            </a:r>
            <a:r>
              <a:rPr lang="en-US" sz="2400" dirty="0">
                <a:latin typeface="VNI-Times" pitchFamily="2" charset="0"/>
              </a:rPr>
              <a:t> </a:t>
            </a:r>
            <a:r>
              <a:rPr lang="en-US" sz="2400" dirty="0" err="1">
                <a:latin typeface="VNI-Times" pitchFamily="2" charset="0"/>
              </a:rPr>
              <a:t>chaáu</a:t>
            </a:r>
            <a:r>
              <a:rPr lang="en-US" sz="2400" dirty="0">
                <a:latin typeface="VNI-Times" pitchFamily="2" charset="0"/>
              </a:rPr>
              <a:t> </a:t>
            </a:r>
            <a:r>
              <a:rPr lang="en-US" sz="2400" dirty="0" err="1">
                <a:latin typeface="VNI-Times" pitchFamily="2" charset="0"/>
              </a:rPr>
              <a:t>phaøm</a:t>
            </a:r>
            <a:r>
              <a:rPr lang="en-US" sz="2400" dirty="0">
                <a:latin typeface="VNI-Times" pitchFamily="2" charset="0"/>
              </a:rPr>
              <a:t> </a:t>
            </a:r>
            <a:r>
              <a:rPr lang="en-US" sz="2400" dirty="0" err="1">
                <a:latin typeface="VNI-Times" pitchFamily="2" charset="0"/>
              </a:rPr>
              <a:t>aên</a:t>
            </a:r>
            <a:r>
              <a:rPr lang="en-US" sz="2400" dirty="0">
                <a:latin typeface="VNI-Times" pitchFamily="2" charset="0"/>
              </a:rPr>
              <a:t>, </a:t>
            </a:r>
            <a:r>
              <a:rPr lang="en-US" sz="2400" dirty="0" err="1">
                <a:latin typeface="VNI-Times" pitchFamily="2" charset="0"/>
              </a:rPr>
              <a:t>ñeû</a:t>
            </a:r>
            <a:r>
              <a:rPr lang="en-US" sz="2400" dirty="0">
                <a:latin typeface="VNI-Times" pitchFamily="2" charset="0"/>
              </a:rPr>
              <a:t> </a:t>
            </a:r>
            <a:r>
              <a:rPr lang="en-US" sz="2400" dirty="0" err="1">
                <a:latin typeface="VNI-Times" pitchFamily="2" charset="0"/>
              </a:rPr>
              <a:t>nhieàu</a:t>
            </a:r>
            <a:r>
              <a:rPr lang="en-US" sz="2400" dirty="0">
                <a:latin typeface="VNI-Times" pitchFamily="2" charset="0"/>
              </a:rPr>
              <a:t>, </a:t>
            </a:r>
            <a:r>
              <a:rPr lang="en-US" sz="2400" dirty="0" err="1">
                <a:latin typeface="VNI-Times" pitchFamily="2" charset="0"/>
              </a:rPr>
              <a:t>laïi</a:t>
            </a:r>
            <a:r>
              <a:rPr lang="en-US" sz="2400" dirty="0">
                <a:latin typeface="VNI-Times" pitchFamily="2" charset="0"/>
              </a:rPr>
              <a:t> </a:t>
            </a:r>
            <a:r>
              <a:rPr lang="en-US" sz="2400" dirty="0" err="1">
                <a:latin typeface="VNI-Times" pitchFamily="2" charset="0"/>
              </a:rPr>
              <a:t>ñeû</a:t>
            </a:r>
            <a:r>
              <a:rPr lang="en-US" sz="2400" dirty="0">
                <a:latin typeface="VNI-Times" pitchFamily="2" charset="0"/>
              </a:rPr>
              <a:t> </a:t>
            </a:r>
            <a:r>
              <a:rPr lang="en-US" sz="2400" dirty="0" err="1">
                <a:latin typeface="VNI-Times" pitchFamily="2" charset="0"/>
              </a:rPr>
              <a:t>nhieàu</a:t>
            </a:r>
            <a:r>
              <a:rPr lang="en-US" sz="2400" dirty="0">
                <a:latin typeface="VNI-Times" pitchFamily="2" charset="0"/>
              </a:rPr>
              <a:t> </a:t>
            </a:r>
            <a:r>
              <a:rPr lang="en-US" sz="2400" dirty="0" err="1">
                <a:latin typeface="VNI-Times" pitchFamily="2" charset="0"/>
              </a:rPr>
              <a:t>löùa</a:t>
            </a:r>
            <a:r>
              <a:rPr lang="en-US" sz="2400" dirty="0">
                <a:latin typeface="VNI-Times" pitchFamily="2" charset="0"/>
              </a:rPr>
              <a:t>, </a:t>
            </a:r>
            <a:r>
              <a:rPr lang="en-US" sz="2400" dirty="0" err="1">
                <a:latin typeface="VNI-Times" pitchFamily="2" charset="0"/>
              </a:rPr>
              <a:t>moãi</a:t>
            </a:r>
            <a:r>
              <a:rPr lang="en-US" sz="2400" dirty="0">
                <a:latin typeface="VNI-Times" pitchFamily="2" charset="0"/>
              </a:rPr>
              <a:t> </a:t>
            </a:r>
            <a:r>
              <a:rPr lang="en-US" sz="2400" dirty="0" err="1">
                <a:latin typeface="VNI-Times" pitchFamily="2" charset="0"/>
              </a:rPr>
              <a:t>löùa</a:t>
            </a:r>
            <a:r>
              <a:rPr lang="en-US" sz="2400" dirty="0">
                <a:latin typeface="VNI-Times" pitchFamily="2" charset="0"/>
              </a:rPr>
              <a:t> </a:t>
            </a:r>
            <a:r>
              <a:rPr lang="en-US" sz="2400" dirty="0" err="1">
                <a:latin typeface="VNI-Times" pitchFamily="2" charset="0"/>
              </a:rPr>
              <a:t>ñeû</a:t>
            </a:r>
            <a:r>
              <a:rPr lang="en-US" sz="2400" dirty="0">
                <a:latin typeface="VNI-Times" pitchFamily="2" charset="0"/>
              </a:rPr>
              <a:t> </a:t>
            </a:r>
            <a:r>
              <a:rPr lang="en-US" sz="2400" dirty="0" err="1">
                <a:latin typeface="VNI-Times" pitchFamily="2" charset="0"/>
              </a:rPr>
              <a:t>nhieàu</a:t>
            </a:r>
            <a:r>
              <a:rPr lang="en-US" sz="2400" dirty="0">
                <a:latin typeface="VNI-Times" pitchFamily="2" charset="0"/>
              </a:rPr>
              <a:t> </a:t>
            </a:r>
            <a:r>
              <a:rPr lang="en-US" sz="2400" dirty="0" err="1">
                <a:latin typeface="VNI-Times" pitchFamily="2" charset="0"/>
              </a:rPr>
              <a:t>tröùng</a:t>
            </a:r>
            <a:r>
              <a:rPr lang="en-US" sz="2400" dirty="0">
                <a:latin typeface="VNI-Times" pitchFamily="2" charset="0"/>
              </a:rPr>
              <a:t>. </a:t>
            </a:r>
            <a:r>
              <a:rPr lang="en-US" sz="2400" dirty="0" err="1">
                <a:latin typeface="VNI-Times" pitchFamily="2" charset="0"/>
              </a:rPr>
              <a:t>Vì</a:t>
            </a:r>
            <a:r>
              <a:rPr lang="en-US" sz="2400" dirty="0">
                <a:latin typeface="VNI-Times" pitchFamily="2" charset="0"/>
              </a:rPr>
              <a:t> </a:t>
            </a:r>
            <a:r>
              <a:rPr lang="en-US" sz="2400" dirty="0" err="1">
                <a:latin typeface="VNI-Times" pitchFamily="2" charset="0"/>
              </a:rPr>
              <a:t>theá</a:t>
            </a:r>
            <a:r>
              <a:rPr lang="en-US" sz="2400" dirty="0">
                <a:latin typeface="VNI-Times" pitchFamily="2" charset="0"/>
              </a:rPr>
              <a:t> </a:t>
            </a:r>
            <a:r>
              <a:rPr lang="en-US" sz="2400" dirty="0" err="1">
                <a:latin typeface="VNI-Times" pitchFamily="2" charset="0"/>
              </a:rPr>
              <a:t>chuùng</a:t>
            </a:r>
            <a:r>
              <a:rPr lang="en-US" sz="2400" dirty="0">
                <a:latin typeface="VNI-Times" pitchFamily="2" charset="0"/>
              </a:rPr>
              <a:t> </a:t>
            </a:r>
            <a:r>
              <a:rPr lang="en-US" sz="2400" dirty="0" err="1">
                <a:solidFill>
                  <a:srgbClr val="0000FF"/>
                </a:solidFill>
                <a:latin typeface="VNI-Times" pitchFamily="2" charset="0"/>
              </a:rPr>
              <a:t>gaây</a:t>
            </a:r>
            <a:r>
              <a:rPr lang="en-US" sz="2400" dirty="0">
                <a:solidFill>
                  <a:srgbClr val="0000FF"/>
                </a:solidFill>
                <a:latin typeface="VNI-Times" pitchFamily="2" charset="0"/>
              </a:rPr>
              <a:t> </a:t>
            </a:r>
            <a:r>
              <a:rPr lang="en-US" sz="2400" dirty="0" err="1">
                <a:solidFill>
                  <a:srgbClr val="0000FF"/>
                </a:solidFill>
                <a:latin typeface="VNI-Times" pitchFamily="2" charset="0"/>
              </a:rPr>
              <a:t>haïi</a:t>
            </a:r>
            <a:r>
              <a:rPr lang="en-US" sz="2400" dirty="0">
                <a:solidFill>
                  <a:srgbClr val="0000FF"/>
                </a:solidFill>
                <a:latin typeface="VNI-Times" pitchFamily="2" charset="0"/>
              </a:rPr>
              <a:t> </a:t>
            </a:r>
            <a:r>
              <a:rPr lang="en-US" sz="2400" dirty="0" err="1">
                <a:solidFill>
                  <a:srgbClr val="0000FF"/>
                </a:solidFill>
                <a:latin typeface="VNI-Times" pitchFamily="2" charset="0"/>
              </a:rPr>
              <a:t>caây</a:t>
            </a:r>
            <a:r>
              <a:rPr lang="en-US" sz="2400" dirty="0">
                <a:solidFill>
                  <a:srgbClr val="0000FF"/>
                </a:solidFill>
                <a:latin typeface="VNI-Times" pitchFamily="2" charset="0"/>
              </a:rPr>
              <a:t> </a:t>
            </a:r>
            <a:r>
              <a:rPr lang="en-US" sz="2400" dirty="0" err="1">
                <a:solidFill>
                  <a:srgbClr val="0000FF"/>
                </a:solidFill>
                <a:latin typeface="VNI-Times" pitchFamily="2" charset="0"/>
              </a:rPr>
              <a:t>coái</a:t>
            </a:r>
            <a:r>
              <a:rPr lang="en-US" sz="2400" dirty="0">
                <a:solidFill>
                  <a:srgbClr val="0000FF"/>
                </a:solidFill>
                <a:latin typeface="VNI-Times" pitchFamily="2" charset="0"/>
              </a:rPr>
              <a:t> </a:t>
            </a:r>
            <a:r>
              <a:rPr lang="en-US" sz="2400" dirty="0" err="1">
                <a:solidFill>
                  <a:srgbClr val="0000FF"/>
                </a:solidFill>
                <a:latin typeface="VNI-Times" pitchFamily="2" charset="0"/>
              </a:rPr>
              <a:t>raát</a:t>
            </a:r>
            <a:r>
              <a:rPr lang="en-US" sz="2400" dirty="0">
                <a:solidFill>
                  <a:srgbClr val="0000FF"/>
                </a:solidFill>
                <a:latin typeface="VNI-Times" pitchFamily="2" charset="0"/>
              </a:rPr>
              <a:t> </a:t>
            </a:r>
            <a:r>
              <a:rPr lang="en-US" sz="2400" dirty="0" err="1">
                <a:solidFill>
                  <a:srgbClr val="0000FF"/>
                </a:solidFill>
                <a:latin typeface="VNI-Times" pitchFamily="2" charset="0"/>
              </a:rPr>
              <a:t>gheâ</a:t>
            </a:r>
            <a:r>
              <a:rPr lang="en-US" sz="2400" dirty="0">
                <a:solidFill>
                  <a:srgbClr val="0000FF"/>
                </a:solidFill>
                <a:latin typeface="VNI-Times" pitchFamily="2" charset="0"/>
              </a:rPr>
              <a:t> </a:t>
            </a:r>
            <a:r>
              <a:rPr lang="en-US" sz="2400" dirty="0" err="1">
                <a:solidFill>
                  <a:srgbClr val="0000FF"/>
                </a:solidFill>
                <a:latin typeface="VNI-Times" pitchFamily="2" charset="0"/>
              </a:rPr>
              <a:t>gôùm</a:t>
            </a:r>
            <a:r>
              <a:rPr lang="en-US" sz="2400" dirty="0">
                <a:solidFill>
                  <a:srgbClr val="0000FF"/>
                </a:solidFill>
                <a:latin typeface="VNI-Times" pitchFamily="2" charset="0"/>
              </a:rPr>
              <a:t>.</a:t>
            </a:r>
          </a:p>
          <a:p>
            <a:pPr eaLnBrk="1" hangingPunct="1">
              <a:spcBef>
                <a:spcPct val="50000"/>
              </a:spcBef>
            </a:pPr>
            <a:r>
              <a:rPr lang="en-US" sz="2400" dirty="0">
                <a:latin typeface="VNI-Times" pitchFamily="2" charset="0"/>
              </a:rPr>
              <a:t>  - </a:t>
            </a:r>
            <a:r>
              <a:rPr lang="en-US" sz="2400" dirty="0" err="1">
                <a:latin typeface="VNI-Times" pitchFamily="2" charset="0"/>
              </a:rPr>
              <a:t>Trong</a:t>
            </a:r>
            <a:r>
              <a:rPr lang="en-US" sz="2400" dirty="0">
                <a:latin typeface="VNI-Times" pitchFamily="2" charset="0"/>
              </a:rPr>
              <a:t> </a:t>
            </a:r>
            <a:r>
              <a:rPr lang="en-US" sz="2400" dirty="0" err="1">
                <a:latin typeface="VNI-Times" pitchFamily="2" charset="0"/>
              </a:rPr>
              <a:t>lòch</a:t>
            </a:r>
            <a:r>
              <a:rPr lang="en-US" sz="2400" dirty="0">
                <a:latin typeface="VNI-Times" pitchFamily="2" charset="0"/>
              </a:rPr>
              <a:t> </a:t>
            </a:r>
            <a:r>
              <a:rPr lang="en-US" sz="2400" dirty="0" err="1">
                <a:latin typeface="VNI-Times" pitchFamily="2" charset="0"/>
              </a:rPr>
              <a:t>söû</a:t>
            </a:r>
            <a:r>
              <a:rPr lang="en-US" sz="2400" dirty="0">
                <a:latin typeface="VNI-Times" pitchFamily="2" charset="0"/>
              </a:rPr>
              <a:t> </a:t>
            </a:r>
            <a:r>
              <a:rPr lang="en-US" sz="2400" dirty="0" err="1">
                <a:latin typeface="VNI-Times" pitchFamily="2" charset="0"/>
              </a:rPr>
              <a:t>nöôùc</a:t>
            </a:r>
            <a:r>
              <a:rPr lang="en-US" sz="2400" dirty="0">
                <a:latin typeface="VNI-Times" pitchFamily="2" charset="0"/>
              </a:rPr>
              <a:t> ta, </a:t>
            </a:r>
            <a:r>
              <a:rPr lang="en-US" sz="2400" dirty="0" err="1">
                <a:latin typeface="VNI-Times" pitchFamily="2" charset="0"/>
              </a:rPr>
              <a:t>nhieàu</a:t>
            </a:r>
            <a:r>
              <a:rPr lang="en-US" sz="2400" dirty="0">
                <a:latin typeface="VNI-Times" pitchFamily="2" charset="0"/>
              </a:rPr>
              <a:t> </a:t>
            </a:r>
            <a:r>
              <a:rPr lang="en-US" sz="2400" dirty="0" err="1">
                <a:latin typeface="VNI-Times" pitchFamily="2" charset="0"/>
              </a:rPr>
              <a:t>laàn</a:t>
            </a:r>
            <a:r>
              <a:rPr lang="en-US" sz="2400" dirty="0">
                <a:latin typeface="VNI-Times" pitchFamily="2" charset="0"/>
              </a:rPr>
              <a:t> </a:t>
            </a:r>
            <a:r>
              <a:rPr lang="en-US" sz="2400" dirty="0" err="1">
                <a:latin typeface="VNI-Times" pitchFamily="2" charset="0"/>
              </a:rPr>
              <a:t>chaâu</a:t>
            </a:r>
            <a:r>
              <a:rPr lang="en-US" sz="2400" dirty="0">
                <a:latin typeface="VNI-Times" pitchFamily="2" charset="0"/>
              </a:rPr>
              <a:t> </a:t>
            </a:r>
            <a:r>
              <a:rPr lang="en-US" sz="2400" dirty="0" err="1">
                <a:latin typeface="VNI-Times" pitchFamily="2" charset="0"/>
              </a:rPr>
              <a:t>chaáu</a:t>
            </a:r>
            <a:r>
              <a:rPr lang="en-US" sz="2400" dirty="0">
                <a:latin typeface="VNI-Times" pitchFamily="2" charset="0"/>
              </a:rPr>
              <a:t> </a:t>
            </a:r>
            <a:r>
              <a:rPr lang="en-US" sz="2400" dirty="0" err="1">
                <a:latin typeface="VNI-Times" pitchFamily="2" charset="0"/>
              </a:rPr>
              <a:t>phaùt</a:t>
            </a:r>
            <a:r>
              <a:rPr lang="en-US" sz="2400" dirty="0">
                <a:latin typeface="VNI-Times" pitchFamily="2" charset="0"/>
              </a:rPr>
              <a:t> </a:t>
            </a:r>
            <a:r>
              <a:rPr lang="en-US" sz="2400" dirty="0" err="1">
                <a:latin typeface="VNI-Times" pitchFamily="2" charset="0"/>
              </a:rPr>
              <a:t>trieån</a:t>
            </a:r>
            <a:r>
              <a:rPr lang="en-US" sz="2400" dirty="0">
                <a:latin typeface="VNI-Times" pitchFamily="2" charset="0"/>
              </a:rPr>
              <a:t> </a:t>
            </a:r>
            <a:r>
              <a:rPr lang="en-US" sz="2400" dirty="0" err="1">
                <a:latin typeface="VNI-Times" pitchFamily="2" charset="0"/>
              </a:rPr>
              <a:t>thaønh</a:t>
            </a:r>
            <a:r>
              <a:rPr lang="en-US" sz="2400" dirty="0">
                <a:latin typeface="VNI-Times" pitchFamily="2" charset="0"/>
              </a:rPr>
              <a:t> </a:t>
            </a:r>
            <a:r>
              <a:rPr lang="en-US" sz="2400" dirty="0" err="1">
                <a:latin typeface="VNI-Times" pitchFamily="2" charset="0"/>
              </a:rPr>
              <a:t>dòch</a:t>
            </a:r>
            <a:r>
              <a:rPr lang="en-US" sz="2400" dirty="0">
                <a:latin typeface="VNI-Times" pitchFamily="2" charset="0"/>
              </a:rPr>
              <a:t> </a:t>
            </a:r>
            <a:r>
              <a:rPr lang="en-US" sz="2400" dirty="0" err="1">
                <a:latin typeface="VNI-Times" pitchFamily="2" charset="0"/>
              </a:rPr>
              <a:t>lôùn</a:t>
            </a:r>
            <a:r>
              <a:rPr lang="en-US" sz="2400" dirty="0">
                <a:latin typeface="VNI-Times" pitchFamily="2" charset="0"/>
              </a:rPr>
              <a:t>, </a:t>
            </a:r>
            <a:r>
              <a:rPr lang="en-US" sz="2400" dirty="0" err="1">
                <a:solidFill>
                  <a:srgbClr val="3333FF"/>
                </a:solidFill>
                <a:latin typeface="VNI-Times" pitchFamily="2" charset="0"/>
              </a:rPr>
              <a:t>phaù</a:t>
            </a:r>
            <a:r>
              <a:rPr lang="en-US" sz="2400" dirty="0">
                <a:solidFill>
                  <a:srgbClr val="3333FF"/>
                </a:solidFill>
                <a:latin typeface="VNI-Times" pitchFamily="2" charset="0"/>
              </a:rPr>
              <a:t> </a:t>
            </a:r>
            <a:r>
              <a:rPr lang="en-US" sz="2400" dirty="0" err="1">
                <a:solidFill>
                  <a:srgbClr val="3333FF"/>
                </a:solidFill>
                <a:latin typeface="VNI-Times" pitchFamily="2" charset="0"/>
              </a:rPr>
              <a:t>hoaïi</a:t>
            </a:r>
            <a:r>
              <a:rPr lang="en-US" sz="2400" dirty="0">
                <a:latin typeface="VNI-Times" pitchFamily="2" charset="0"/>
              </a:rPr>
              <a:t> </a:t>
            </a:r>
            <a:r>
              <a:rPr lang="en-US" sz="2400" dirty="0" err="1">
                <a:latin typeface="VNI-Times" pitchFamily="2" charset="0"/>
              </a:rPr>
              <a:t>heát</a:t>
            </a:r>
            <a:r>
              <a:rPr lang="en-US" sz="2400" dirty="0">
                <a:latin typeface="VNI-Times" pitchFamily="2" charset="0"/>
              </a:rPr>
              <a:t> </a:t>
            </a:r>
            <a:r>
              <a:rPr lang="en-US" sz="2400" dirty="0" err="1">
                <a:latin typeface="VNI-Times" pitchFamily="2" charset="0"/>
              </a:rPr>
              <a:t>luùa</a:t>
            </a:r>
            <a:r>
              <a:rPr lang="en-US" sz="2400" dirty="0">
                <a:latin typeface="VNI-Times" pitchFamily="2" charset="0"/>
              </a:rPr>
              <a:t> </a:t>
            </a:r>
            <a:r>
              <a:rPr lang="en-US" sz="2400" dirty="0" err="1">
                <a:latin typeface="VNI-Times" pitchFamily="2" charset="0"/>
              </a:rPr>
              <a:t>vaø</a:t>
            </a:r>
            <a:r>
              <a:rPr lang="en-US" sz="2400" dirty="0">
                <a:latin typeface="VNI-Times" pitchFamily="2" charset="0"/>
              </a:rPr>
              <a:t> </a:t>
            </a:r>
            <a:r>
              <a:rPr lang="en-US" sz="2400" dirty="0" err="1">
                <a:latin typeface="VNI-Times" pitchFamily="2" charset="0"/>
              </a:rPr>
              <a:t>hoa</a:t>
            </a:r>
            <a:r>
              <a:rPr lang="en-US" sz="2400" dirty="0">
                <a:latin typeface="VNI-Times" pitchFamily="2" charset="0"/>
              </a:rPr>
              <a:t> </a:t>
            </a:r>
            <a:r>
              <a:rPr lang="en-US" sz="2400" dirty="0" err="1">
                <a:latin typeface="VNI-Times" pitchFamily="2" charset="0"/>
              </a:rPr>
              <a:t>maøu</a:t>
            </a:r>
            <a:r>
              <a:rPr lang="en-US" sz="2400" dirty="0">
                <a:latin typeface="VNI-Times" pitchFamily="2" charset="0"/>
              </a:rPr>
              <a:t>, </a:t>
            </a:r>
            <a:r>
              <a:rPr lang="en-US" sz="2400" dirty="0" err="1">
                <a:latin typeface="VNI-Times" pitchFamily="2" charset="0"/>
              </a:rPr>
              <a:t>gaây</a:t>
            </a:r>
            <a:r>
              <a:rPr lang="en-US" sz="2400" dirty="0">
                <a:latin typeface="VNI-Times" pitchFamily="2" charset="0"/>
              </a:rPr>
              <a:t> </a:t>
            </a:r>
            <a:r>
              <a:rPr lang="en-US" sz="2400" dirty="0" err="1">
                <a:latin typeface="VNI-Times" pitchFamily="2" charset="0"/>
              </a:rPr>
              <a:t>ra</a:t>
            </a:r>
            <a:r>
              <a:rPr lang="en-US" sz="2400" dirty="0">
                <a:latin typeface="VNI-Times" pitchFamily="2" charset="0"/>
              </a:rPr>
              <a:t> </a:t>
            </a:r>
            <a:r>
              <a:rPr lang="en-US" sz="2400" dirty="0" err="1">
                <a:latin typeface="VNI-Times" pitchFamily="2" charset="0"/>
              </a:rPr>
              <a:t>maát</a:t>
            </a:r>
            <a:r>
              <a:rPr lang="en-US" sz="2400" dirty="0">
                <a:latin typeface="VNI-Times" pitchFamily="2" charset="0"/>
              </a:rPr>
              <a:t> </a:t>
            </a:r>
            <a:r>
              <a:rPr lang="en-US" sz="2400" dirty="0" err="1">
                <a:latin typeface="VNI-Times" pitchFamily="2" charset="0"/>
              </a:rPr>
              <a:t>muøa</a:t>
            </a:r>
            <a:r>
              <a:rPr lang="en-US" sz="2400" dirty="0">
                <a:latin typeface="VNI-Times" pitchFamily="2" charset="0"/>
              </a:rPr>
              <a:t> </a:t>
            </a:r>
            <a:r>
              <a:rPr lang="en-US" sz="2400" dirty="0" err="1">
                <a:latin typeface="VNI-Times" pitchFamily="2" charset="0"/>
              </a:rPr>
              <a:t>vaø</a:t>
            </a:r>
            <a:r>
              <a:rPr lang="en-US" sz="2400" dirty="0">
                <a:latin typeface="VNI-Times" pitchFamily="2" charset="0"/>
              </a:rPr>
              <a:t> </a:t>
            </a:r>
            <a:r>
              <a:rPr lang="en-US" sz="2400" dirty="0" err="1">
                <a:latin typeface="VNI-Times" pitchFamily="2" charset="0"/>
              </a:rPr>
              <a:t>ñoùi</a:t>
            </a:r>
            <a:r>
              <a:rPr lang="en-US" sz="2400" dirty="0">
                <a:latin typeface="VNI-Times" pitchFamily="2" charset="0"/>
              </a:rPr>
              <a:t> </a:t>
            </a:r>
            <a:r>
              <a:rPr lang="en-US" sz="2400" dirty="0" err="1">
                <a:latin typeface="VNI-Times" pitchFamily="2" charset="0"/>
              </a:rPr>
              <a:t>keùm</a:t>
            </a:r>
            <a:r>
              <a:rPr lang="en-US" sz="2400" dirty="0">
                <a:latin typeface="VNI-Times" pitchFamily="2" charset="0"/>
              </a:rPr>
              <a:t>.</a:t>
            </a:r>
          </a:p>
          <a:p>
            <a:pPr eaLnBrk="1" hangingPunct="1">
              <a:spcBef>
                <a:spcPct val="50000"/>
              </a:spcBef>
            </a:pPr>
            <a:r>
              <a:rPr lang="en-US" sz="2400" dirty="0">
                <a:latin typeface="VNI-Times" pitchFamily="2" charset="0"/>
              </a:rPr>
              <a:t>   - ÔÛ </a:t>
            </a:r>
            <a:r>
              <a:rPr lang="en-US" sz="2400" dirty="0" err="1">
                <a:latin typeface="VNI-Times" pitchFamily="2" charset="0"/>
              </a:rPr>
              <a:t>Trung</a:t>
            </a:r>
            <a:r>
              <a:rPr lang="en-US" sz="2400" dirty="0">
                <a:latin typeface="VNI-Times" pitchFamily="2" charset="0"/>
              </a:rPr>
              <a:t> </a:t>
            </a:r>
            <a:r>
              <a:rPr lang="en-US" sz="2400" dirty="0" err="1">
                <a:latin typeface="VNI-Times" pitchFamily="2" charset="0"/>
              </a:rPr>
              <a:t>Caän</a:t>
            </a:r>
            <a:r>
              <a:rPr lang="en-US" sz="2400" dirty="0">
                <a:latin typeface="VNI-Times" pitchFamily="2" charset="0"/>
              </a:rPr>
              <a:t> </a:t>
            </a:r>
            <a:r>
              <a:rPr lang="en-US" sz="2400" dirty="0" err="1">
                <a:latin typeface="VNI-Times" pitchFamily="2" charset="0"/>
              </a:rPr>
              <a:t>Ñoâng</a:t>
            </a:r>
            <a:r>
              <a:rPr lang="en-US" sz="2400" dirty="0">
                <a:latin typeface="VNI-Times" pitchFamily="2" charset="0"/>
              </a:rPr>
              <a:t>, </a:t>
            </a:r>
            <a:r>
              <a:rPr lang="en-US" sz="2400" dirty="0" err="1">
                <a:latin typeface="VNI-Times" pitchFamily="2" charset="0"/>
              </a:rPr>
              <a:t>ngöôøi</a:t>
            </a:r>
            <a:r>
              <a:rPr lang="en-US" sz="2400" dirty="0">
                <a:latin typeface="VNI-Times" pitchFamily="2" charset="0"/>
              </a:rPr>
              <a:t> ta </a:t>
            </a:r>
            <a:r>
              <a:rPr lang="en-US" sz="2400" dirty="0" err="1">
                <a:latin typeface="VNI-Times" pitchFamily="2" charset="0"/>
              </a:rPr>
              <a:t>ñaõ</a:t>
            </a:r>
            <a:r>
              <a:rPr lang="en-US" sz="2400" dirty="0">
                <a:latin typeface="VNI-Times" pitchFamily="2" charset="0"/>
              </a:rPr>
              <a:t> </a:t>
            </a:r>
            <a:r>
              <a:rPr lang="en-US" sz="2400" dirty="0" err="1">
                <a:latin typeface="VNI-Times" pitchFamily="2" charset="0"/>
              </a:rPr>
              <a:t>chöùng</a:t>
            </a:r>
            <a:r>
              <a:rPr lang="en-US" sz="2400" dirty="0">
                <a:latin typeface="VNI-Times" pitchFamily="2" charset="0"/>
              </a:rPr>
              <a:t> </a:t>
            </a:r>
            <a:r>
              <a:rPr lang="en-US" sz="2400" dirty="0" err="1">
                <a:latin typeface="VNI-Times" pitchFamily="2" charset="0"/>
              </a:rPr>
              <a:t>kieán</a:t>
            </a:r>
            <a:r>
              <a:rPr lang="en-US" sz="2400" dirty="0">
                <a:latin typeface="VNI-Times" pitchFamily="2" charset="0"/>
              </a:rPr>
              <a:t> </a:t>
            </a:r>
            <a:r>
              <a:rPr lang="en-US" sz="2400" dirty="0" err="1">
                <a:latin typeface="VNI-Times" pitchFamily="2" charset="0"/>
              </a:rPr>
              <a:t>nhöõng</a:t>
            </a:r>
            <a:r>
              <a:rPr lang="en-US" sz="2400" dirty="0">
                <a:latin typeface="VNI-Times" pitchFamily="2" charset="0"/>
              </a:rPr>
              <a:t> </a:t>
            </a:r>
            <a:r>
              <a:rPr lang="en-US" sz="2400" dirty="0" err="1">
                <a:latin typeface="VNI-Times" pitchFamily="2" charset="0"/>
              </a:rPr>
              <a:t>ñaøn</a:t>
            </a:r>
            <a:r>
              <a:rPr lang="en-US" sz="2400" dirty="0">
                <a:latin typeface="VNI-Times" pitchFamily="2" charset="0"/>
              </a:rPr>
              <a:t> </a:t>
            </a:r>
            <a:r>
              <a:rPr lang="en-US" sz="2400" dirty="0" err="1">
                <a:latin typeface="VNI-Times" pitchFamily="2" charset="0"/>
              </a:rPr>
              <a:t>chaâu</a:t>
            </a:r>
            <a:r>
              <a:rPr lang="en-US" sz="2400" dirty="0">
                <a:latin typeface="VNI-Times" pitchFamily="2" charset="0"/>
              </a:rPr>
              <a:t> </a:t>
            </a:r>
            <a:r>
              <a:rPr lang="en-US" sz="2400" dirty="0" err="1">
                <a:latin typeface="VNI-Times" pitchFamily="2" charset="0"/>
              </a:rPr>
              <a:t>chaáu</a:t>
            </a:r>
            <a:r>
              <a:rPr lang="en-US" sz="2400" dirty="0">
                <a:latin typeface="VNI-Times" pitchFamily="2" charset="0"/>
              </a:rPr>
              <a:t> </a:t>
            </a:r>
            <a:r>
              <a:rPr lang="en-US" sz="2400" dirty="0" err="1">
                <a:latin typeface="VNI-Times" pitchFamily="2" charset="0"/>
              </a:rPr>
              <a:t>khoång</a:t>
            </a:r>
            <a:r>
              <a:rPr lang="en-US" sz="2400" dirty="0">
                <a:latin typeface="VNI-Times" pitchFamily="2" charset="0"/>
              </a:rPr>
              <a:t> </a:t>
            </a:r>
            <a:r>
              <a:rPr lang="en-US" sz="2400" dirty="0" err="1">
                <a:latin typeface="VNI-Times" pitchFamily="2" charset="0"/>
              </a:rPr>
              <a:t>loà</a:t>
            </a:r>
            <a:r>
              <a:rPr lang="en-US" sz="2400" dirty="0">
                <a:latin typeface="VNI-Times" pitchFamily="2" charset="0"/>
              </a:rPr>
              <a:t>, </a:t>
            </a:r>
            <a:r>
              <a:rPr lang="en-US" sz="2400" dirty="0">
                <a:solidFill>
                  <a:srgbClr val="3333FF"/>
                </a:solidFill>
                <a:latin typeface="VNI-Times" pitchFamily="2" charset="0"/>
              </a:rPr>
              <a:t>bay </a:t>
            </a:r>
            <a:r>
              <a:rPr lang="en-US" sz="2400" dirty="0" err="1">
                <a:solidFill>
                  <a:srgbClr val="3333FF"/>
                </a:solidFill>
                <a:latin typeface="VNI-Times" pitchFamily="2" charset="0"/>
              </a:rPr>
              <a:t>thaønh</a:t>
            </a:r>
            <a:r>
              <a:rPr lang="en-US" sz="2400" dirty="0">
                <a:solidFill>
                  <a:srgbClr val="3333FF"/>
                </a:solidFill>
                <a:latin typeface="VNI-Times" pitchFamily="2" charset="0"/>
              </a:rPr>
              <a:t> </a:t>
            </a:r>
            <a:r>
              <a:rPr lang="en-US" sz="2400" dirty="0" err="1">
                <a:solidFill>
                  <a:srgbClr val="3333FF"/>
                </a:solidFill>
                <a:latin typeface="VNI-Times" pitchFamily="2" charset="0"/>
              </a:rPr>
              <a:t>ñaùm</a:t>
            </a:r>
            <a:r>
              <a:rPr lang="en-US" sz="2400" dirty="0">
                <a:solidFill>
                  <a:srgbClr val="3333FF"/>
                </a:solidFill>
                <a:latin typeface="VNI-Times" pitchFamily="2" charset="0"/>
              </a:rPr>
              <a:t> </a:t>
            </a:r>
            <a:r>
              <a:rPr lang="en-US" sz="2400" dirty="0" err="1">
                <a:solidFill>
                  <a:srgbClr val="3333FF"/>
                </a:solidFill>
                <a:latin typeface="VNI-Times" pitchFamily="2" charset="0"/>
              </a:rPr>
              <a:t>maây</a:t>
            </a:r>
            <a:r>
              <a:rPr lang="en-US" sz="2400" dirty="0">
                <a:latin typeface="VNI-Times" pitchFamily="2" charset="0"/>
              </a:rPr>
              <a:t>, </a:t>
            </a:r>
            <a:r>
              <a:rPr lang="en-US" sz="2400" dirty="0" err="1">
                <a:latin typeface="VNI-Times" pitchFamily="2" charset="0"/>
              </a:rPr>
              <a:t>che</a:t>
            </a:r>
            <a:r>
              <a:rPr lang="en-US" sz="2400" dirty="0">
                <a:latin typeface="VNI-Times" pitchFamily="2" charset="0"/>
              </a:rPr>
              <a:t> </a:t>
            </a:r>
            <a:r>
              <a:rPr lang="en-US" sz="2400" dirty="0" err="1">
                <a:latin typeface="VNI-Times" pitchFamily="2" charset="0"/>
              </a:rPr>
              <a:t>kín</a:t>
            </a:r>
            <a:r>
              <a:rPr lang="en-US" sz="2400" dirty="0">
                <a:latin typeface="VNI-Times" pitchFamily="2" charset="0"/>
              </a:rPr>
              <a:t> </a:t>
            </a:r>
            <a:r>
              <a:rPr lang="en-US" sz="2400" dirty="0" err="1">
                <a:latin typeface="VNI-Times" pitchFamily="2" charset="0"/>
              </a:rPr>
              <a:t>caû</a:t>
            </a:r>
            <a:r>
              <a:rPr lang="en-US" sz="2400" dirty="0">
                <a:latin typeface="VNI-Times" pitchFamily="2" charset="0"/>
              </a:rPr>
              <a:t> </a:t>
            </a:r>
            <a:r>
              <a:rPr lang="en-US" sz="2400" dirty="0" err="1">
                <a:latin typeface="VNI-Times" pitchFamily="2" charset="0"/>
              </a:rPr>
              <a:t>moät</a:t>
            </a:r>
            <a:r>
              <a:rPr lang="en-US" sz="2400" dirty="0">
                <a:latin typeface="VNI-Times" pitchFamily="2" charset="0"/>
              </a:rPr>
              <a:t> </a:t>
            </a:r>
            <a:r>
              <a:rPr lang="en-US" sz="2400" dirty="0" err="1">
                <a:latin typeface="VNI-Times" pitchFamily="2" charset="0"/>
              </a:rPr>
              <a:t>vuøng</a:t>
            </a:r>
            <a:r>
              <a:rPr lang="en-US" sz="2400" dirty="0">
                <a:latin typeface="VNI-Times" pitchFamily="2" charset="0"/>
              </a:rPr>
              <a:t> </a:t>
            </a:r>
            <a:r>
              <a:rPr lang="en-US" sz="2400" dirty="0" err="1">
                <a:latin typeface="VNI-Times" pitchFamily="2" charset="0"/>
              </a:rPr>
              <a:t>trôøi</a:t>
            </a:r>
            <a:r>
              <a:rPr lang="en-US" sz="2400" dirty="0">
                <a:latin typeface="VNI-Times" pitchFamily="2" charset="0"/>
              </a:rPr>
              <a:t>. Di </a:t>
            </a:r>
            <a:r>
              <a:rPr lang="en-US" sz="2400" dirty="0" err="1">
                <a:latin typeface="VNI-Times" pitchFamily="2" charset="0"/>
              </a:rPr>
              <a:t>chuyeån</a:t>
            </a:r>
            <a:r>
              <a:rPr lang="en-US" sz="2400" dirty="0">
                <a:latin typeface="VNI-Times" pitchFamily="2" charset="0"/>
              </a:rPr>
              <a:t> </a:t>
            </a:r>
            <a:r>
              <a:rPr lang="en-US" sz="2400" dirty="0" err="1">
                <a:latin typeface="VNI-Times" pitchFamily="2" charset="0"/>
              </a:rPr>
              <a:t>ñeán</a:t>
            </a:r>
            <a:r>
              <a:rPr lang="en-US" sz="2400" dirty="0">
                <a:latin typeface="VNI-Times" pitchFamily="2" charset="0"/>
              </a:rPr>
              <a:t> </a:t>
            </a:r>
            <a:r>
              <a:rPr lang="en-US" sz="2400" dirty="0" err="1">
                <a:latin typeface="VNI-Times" pitchFamily="2" charset="0"/>
              </a:rPr>
              <a:t>ñaâu</a:t>
            </a:r>
            <a:r>
              <a:rPr lang="en-US" sz="2400" dirty="0">
                <a:latin typeface="VNI-Times" pitchFamily="2" charset="0"/>
              </a:rPr>
              <a:t>, </a:t>
            </a:r>
            <a:r>
              <a:rPr lang="en-US" sz="2400" dirty="0" err="1">
                <a:latin typeface="VNI-Times" pitchFamily="2" charset="0"/>
              </a:rPr>
              <a:t>chuùng</a:t>
            </a:r>
            <a:r>
              <a:rPr lang="en-US" sz="2400" dirty="0">
                <a:latin typeface="VNI-Times" pitchFamily="2" charset="0"/>
              </a:rPr>
              <a:t> </a:t>
            </a:r>
            <a:r>
              <a:rPr lang="en-US" sz="2400" dirty="0" err="1">
                <a:latin typeface="VNI-Times" pitchFamily="2" charset="0"/>
              </a:rPr>
              <a:t>aên</a:t>
            </a:r>
            <a:r>
              <a:rPr lang="en-US" sz="2400" dirty="0">
                <a:latin typeface="VNI-Times" pitchFamily="2" charset="0"/>
              </a:rPr>
              <a:t> </a:t>
            </a:r>
            <a:r>
              <a:rPr lang="en-US" sz="2400" dirty="0" err="1">
                <a:latin typeface="VNI-Times" pitchFamily="2" charset="0"/>
              </a:rPr>
              <a:t>baèng</a:t>
            </a:r>
            <a:r>
              <a:rPr lang="en-US" sz="2400" dirty="0">
                <a:latin typeface="VNI-Times" pitchFamily="2" charset="0"/>
              </a:rPr>
              <a:t> </a:t>
            </a:r>
            <a:r>
              <a:rPr lang="en-US" sz="2400" dirty="0" err="1">
                <a:latin typeface="VNI-Times" pitchFamily="2" charset="0"/>
              </a:rPr>
              <a:t>heát</a:t>
            </a:r>
            <a:r>
              <a:rPr lang="en-US" sz="2400" dirty="0">
                <a:latin typeface="VNI-Times" pitchFamily="2" charset="0"/>
              </a:rPr>
              <a:t> </a:t>
            </a:r>
            <a:r>
              <a:rPr lang="en-US" sz="2400" dirty="0" err="1">
                <a:latin typeface="VNI-Times" pitchFamily="2" charset="0"/>
              </a:rPr>
              <a:t>caây</a:t>
            </a:r>
            <a:r>
              <a:rPr lang="en-US" sz="2400" dirty="0">
                <a:latin typeface="VNI-Times" pitchFamily="2" charset="0"/>
              </a:rPr>
              <a:t> </a:t>
            </a:r>
            <a:r>
              <a:rPr lang="en-US" sz="2400" dirty="0" err="1">
                <a:latin typeface="VNI-Times" pitchFamily="2" charset="0"/>
              </a:rPr>
              <a:t>coái</a:t>
            </a:r>
            <a:r>
              <a:rPr lang="en-US" sz="2400" dirty="0">
                <a:latin typeface="VNI-Times" pitchFamily="2" charset="0"/>
              </a:rPr>
              <a:t>, </a:t>
            </a:r>
            <a:r>
              <a:rPr lang="en-US" sz="2400" dirty="0" err="1">
                <a:latin typeface="VNI-Times" pitchFamily="2" charset="0"/>
              </a:rPr>
              <a:t>hoa</a:t>
            </a:r>
            <a:r>
              <a:rPr lang="en-US" sz="2400" dirty="0">
                <a:latin typeface="VNI-Times" pitchFamily="2" charset="0"/>
              </a:rPr>
              <a:t> </a:t>
            </a:r>
            <a:r>
              <a:rPr lang="en-US" sz="2400" dirty="0" err="1">
                <a:latin typeface="VNI-Times" pitchFamily="2" charset="0"/>
              </a:rPr>
              <a:t>maøu</a:t>
            </a:r>
            <a:r>
              <a:rPr lang="en-US" sz="2400" dirty="0">
                <a:latin typeface="VNI-Times" pitchFamily="2" charset="0"/>
              </a:rPr>
              <a:t>, </a:t>
            </a:r>
            <a:r>
              <a:rPr lang="en-US" sz="2400" dirty="0" err="1">
                <a:latin typeface="VNI-Times" pitchFamily="2" charset="0"/>
              </a:rPr>
              <a:t>ñeán</a:t>
            </a:r>
            <a:r>
              <a:rPr lang="en-US" sz="2400" dirty="0">
                <a:latin typeface="VNI-Times" pitchFamily="2" charset="0"/>
              </a:rPr>
              <a:t> </a:t>
            </a:r>
            <a:r>
              <a:rPr lang="en-US" sz="2400" dirty="0" err="1">
                <a:latin typeface="VNI-Times" pitchFamily="2" charset="0"/>
              </a:rPr>
              <a:t>moät</a:t>
            </a:r>
            <a:r>
              <a:rPr lang="en-US" sz="2400" dirty="0">
                <a:latin typeface="VNI-Times" pitchFamily="2" charset="0"/>
              </a:rPr>
              <a:t> </a:t>
            </a:r>
            <a:r>
              <a:rPr lang="en-US" sz="2400" dirty="0" err="1">
                <a:latin typeface="VNI-Times" pitchFamily="2" charset="0"/>
              </a:rPr>
              <a:t>laù</a:t>
            </a:r>
            <a:r>
              <a:rPr lang="en-US" sz="2400" dirty="0">
                <a:latin typeface="VNI-Times" pitchFamily="2" charset="0"/>
              </a:rPr>
              <a:t> </a:t>
            </a:r>
            <a:r>
              <a:rPr lang="en-US" sz="2400" dirty="0" err="1">
                <a:latin typeface="VNI-Times" pitchFamily="2" charset="0"/>
              </a:rPr>
              <a:t>caây</a:t>
            </a:r>
            <a:r>
              <a:rPr lang="en-US" sz="2400" dirty="0">
                <a:latin typeface="VNI-Times" pitchFamily="2" charset="0"/>
              </a:rPr>
              <a:t>, </a:t>
            </a:r>
            <a:r>
              <a:rPr lang="en-US" sz="2400" dirty="0" err="1">
                <a:latin typeface="VNI-Times" pitchFamily="2" charset="0"/>
              </a:rPr>
              <a:t>moät</a:t>
            </a:r>
            <a:r>
              <a:rPr lang="en-US" sz="2400" dirty="0">
                <a:latin typeface="VNI-Times" pitchFamily="2" charset="0"/>
              </a:rPr>
              <a:t> </a:t>
            </a:r>
            <a:r>
              <a:rPr lang="en-US" sz="2400" dirty="0" err="1">
                <a:latin typeface="VNI-Times" pitchFamily="2" charset="0"/>
              </a:rPr>
              <a:t>ngoïn</a:t>
            </a:r>
            <a:r>
              <a:rPr lang="en-US" sz="2400" dirty="0">
                <a:latin typeface="VNI-Times" pitchFamily="2" charset="0"/>
              </a:rPr>
              <a:t> </a:t>
            </a:r>
            <a:r>
              <a:rPr lang="en-US" sz="2400" dirty="0" err="1">
                <a:latin typeface="VNI-Times" pitchFamily="2" charset="0"/>
              </a:rPr>
              <a:t>coû</a:t>
            </a:r>
            <a:r>
              <a:rPr lang="en-US" sz="2400" dirty="0">
                <a:latin typeface="VNI-Times" pitchFamily="2" charset="0"/>
              </a:rPr>
              <a:t> </a:t>
            </a:r>
            <a:r>
              <a:rPr lang="en-US" sz="2400" dirty="0" err="1">
                <a:latin typeface="VNI-Times" pitchFamily="2" charset="0"/>
              </a:rPr>
              <a:t>cuõng</a:t>
            </a:r>
            <a:r>
              <a:rPr lang="en-US" sz="2400" dirty="0">
                <a:latin typeface="VNI-Times" pitchFamily="2" charset="0"/>
              </a:rPr>
              <a:t> </a:t>
            </a:r>
            <a:r>
              <a:rPr lang="en-US" sz="2400" dirty="0" err="1">
                <a:latin typeface="VNI-Times" pitchFamily="2" charset="0"/>
              </a:rPr>
              <a:t>khoâng</a:t>
            </a:r>
            <a:r>
              <a:rPr lang="en-US" sz="2400" dirty="0">
                <a:latin typeface="VNI-Times" pitchFamily="2" charset="0"/>
              </a:rPr>
              <a:t> </a:t>
            </a:r>
            <a:r>
              <a:rPr lang="en-US" sz="2400" dirty="0" err="1">
                <a:latin typeface="VNI-Times" pitchFamily="2" charset="0"/>
              </a:rPr>
              <a:t>coøn</a:t>
            </a:r>
            <a:r>
              <a:rPr lang="en-US" sz="2400" dirty="0">
                <a:latin typeface="VNI-Times" pitchFamily="2" charset="0"/>
              </a:rPr>
              <a:t>.</a:t>
            </a:r>
          </a:p>
        </p:txBody>
      </p:sp>
      <p:sp>
        <p:nvSpPr>
          <p:cNvPr id="52241" name="AutoShape 17"/>
          <p:cNvSpPr>
            <a:spLocks noChangeArrowheads="1"/>
          </p:cNvSpPr>
          <p:nvPr/>
        </p:nvSpPr>
        <p:spPr bwMode="auto">
          <a:xfrm>
            <a:off x="381000" y="2057400"/>
            <a:ext cx="3733800" cy="2895600"/>
          </a:xfrm>
          <a:prstGeom prst="wedgeRoundRectCallout">
            <a:avLst>
              <a:gd name="adj1" fmla="val 82102"/>
              <a:gd name="adj2" fmla="val -6194"/>
              <a:gd name="adj3" fmla="val 16667"/>
            </a:avLst>
          </a:prstGeom>
          <a:solidFill>
            <a:schemeClr val="accent1"/>
          </a:solidFill>
          <a:ln w="9525">
            <a:solidFill>
              <a:schemeClr val="tx1"/>
            </a:solidFill>
            <a:miter lim="800000"/>
            <a:headEnd/>
            <a:tailEnd/>
          </a:ln>
        </p:spPr>
        <p:txBody>
          <a:bodyPr/>
          <a:lstStyle/>
          <a:p>
            <a:pPr algn="ctr"/>
            <a:r>
              <a:rPr lang="en-US" sz="2800" dirty="0" smtClean="0">
                <a:solidFill>
                  <a:srgbClr val="0000FF"/>
                </a:solidFill>
                <a:latin typeface="Tahoma" pitchFamily="34" charset="0"/>
                <a:ea typeface="Tahoma" pitchFamily="34" charset="0"/>
                <a:cs typeface="Tahoma" pitchFamily="34" charset="0"/>
              </a:rPr>
              <a:t>Theo </a:t>
            </a:r>
            <a:r>
              <a:rPr lang="en-US" sz="2800" dirty="0" err="1" smtClean="0">
                <a:solidFill>
                  <a:srgbClr val="0000FF"/>
                </a:solidFill>
                <a:latin typeface="Tahoma" pitchFamily="34" charset="0"/>
                <a:ea typeface="Tahoma" pitchFamily="34" charset="0"/>
                <a:cs typeface="Tahoma" pitchFamily="34" charset="0"/>
              </a:rPr>
              <a:t>em</a:t>
            </a:r>
            <a:r>
              <a:rPr lang="en-US" sz="2800" dirty="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chúng</a:t>
            </a:r>
            <a:r>
              <a:rPr lang="en-US" sz="2800" dirty="0" smtClean="0">
                <a:solidFill>
                  <a:srgbClr val="0000FF"/>
                </a:solidFill>
                <a:latin typeface="Tahoma" pitchFamily="34" charset="0"/>
                <a:ea typeface="Tahoma" pitchFamily="34" charset="0"/>
                <a:cs typeface="Tahoma" pitchFamily="34" charset="0"/>
              </a:rPr>
              <a:t> ta </a:t>
            </a:r>
            <a:r>
              <a:rPr lang="en-US" sz="2800" dirty="0" err="1" smtClean="0">
                <a:solidFill>
                  <a:srgbClr val="0000FF"/>
                </a:solidFill>
                <a:latin typeface="Tahoma" pitchFamily="34" charset="0"/>
                <a:ea typeface="Tahoma" pitchFamily="34" charset="0"/>
                <a:cs typeface="Tahoma" pitchFamily="34" charset="0"/>
              </a:rPr>
              <a:t>phải</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làm</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thế</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nào</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để</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hạn</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chế</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tác</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hại</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của</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châu</a:t>
            </a:r>
            <a:r>
              <a:rPr lang="en-US" sz="2800" dirty="0" smtClean="0">
                <a:solidFill>
                  <a:srgbClr val="0000FF"/>
                </a:solidFill>
                <a:latin typeface="Tahoma" pitchFamily="34" charset="0"/>
                <a:ea typeface="Tahoma" pitchFamily="34" charset="0"/>
                <a:cs typeface="Tahoma" pitchFamily="34" charset="0"/>
              </a:rPr>
              <a:t> </a:t>
            </a:r>
            <a:r>
              <a:rPr lang="en-US" sz="2800" dirty="0" err="1" smtClean="0">
                <a:solidFill>
                  <a:srgbClr val="0000FF"/>
                </a:solidFill>
                <a:latin typeface="Tahoma" pitchFamily="34" charset="0"/>
                <a:ea typeface="Tahoma" pitchFamily="34" charset="0"/>
                <a:cs typeface="Tahoma" pitchFamily="34" charset="0"/>
              </a:rPr>
              <a:t>chấu</a:t>
            </a:r>
            <a:r>
              <a:rPr lang="en-US" sz="2800" dirty="0" smtClean="0">
                <a:solidFill>
                  <a:srgbClr val="0000FF"/>
                </a:solidFill>
                <a:latin typeface="Tahoma" pitchFamily="34" charset="0"/>
                <a:ea typeface="Tahoma" pitchFamily="34" charset="0"/>
                <a:cs typeface="Tahoma" pitchFamily="34" charset="0"/>
              </a:rPr>
              <a:t>?</a:t>
            </a:r>
            <a:endParaRPr lang="en-US" sz="2800" dirty="0">
              <a:solidFill>
                <a:srgbClr val="0000FF"/>
              </a:solidFill>
              <a:latin typeface="Tahoma" pitchFamily="34" charset="0"/>
              <a:ea typeface="Tahoma" pitchFamily="34" charset="0"/>
              <a:cs typeface="Tahoma" pitchFamily="34" charset="0"/>
            </a:endParaRPr>
          </a:p>
        </p:txBody>
      </p:sp>
      <p:sp>
        <p:nvSpPr>
          <p:cNvPr id="52246" name="WordArt 22"/>
          <p:cNvSpPr>
            <a:spLocks noChangeArrowheads="1" noChangeShapeType="1" noTextEdit="1"/>
          </p:cNvSpPr>
          <p:nvPr/>
        </p:nvSpPr>
        <p:spPr bwMode="auto">
          <a:xfrm>
            <a:off x="152400" y="1066800"/>
            <a:ext cx="533400" cy="990600"/>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rPr>
              <a:t>?</a:t>
            </a:r>
          </a:p>
        </p:txBody>
      </p:sp>
      <p:pic>
        <p:nvPicPr>
          <p:cNvPr id="37895" name="Picture 2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5" descr="c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57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35392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2238"/>
                                        </p:tgtEl>
                                        <p:attrNameLst>
                                          <p:attrName>ppt_w</p:attrName>
                                        </p:attrNameLst>
                                      </p:cBhvr>
                                      <p:tavLst>
                                        <p:tav tm="0">
                                          <p:val>
                                            <p:strVal val="ppt_w"/>
                                          </p:val>
                                        </p:tav>
                                        <p:tav tm="100000">
                                          <p:val>
                                            <p:strVal val="ppt_w*0.70"/>
                                          </p:val>
                                        </p:tav>
                                      </p:tavLst>
                                    </p:anim>
                                    <p:anim calcmode="lin" valueType="num">
                                      <p:cBhvr>
                                        <p:cTn id="7" dur="1000"/>
                                        <p:tgtEl>
                                          <p:spTgt spid="52238"/>
                                        </p:tgtEl>
                                        <p:attrNameLst>
                                          <p:attrName>ppt_h</p:attrName>
                                        </p:attrNameLst>
                                      </p:cBhvr>
                                      <p:tavLst>
                                        <p:tav tm="0">
                                          <p:val>
                                            <p:strVal val="ppt_h"/>
                                          </p:val>
                                        </p:tav>
                                        <p:tav tm="100000">
                                          <p:val>
                                            <p:strVal val="ppt_h"/>
                                          </p:val>
                                        </p:tav>
                                      </p:tavLst>
                                    </p:anim>
                                    <p:animEffect transition="out" filter="fade">
                                      <p:cBhvr>
                                        <p:cTn id="8" dur="1000"/>
                                        <p:tgtEl>
                                          <p:spTgt spid="52238"/>
                                        </p:tgtEl>
                                      </p:cBhvr>
                                    </p:animEffect>
                                    <p:set>
                                      <p:cBhvr>
                                        <p:cTn id="9" dur="1" fill="hold">
                                          <p:stCondLst>
                                            <p:cond delay="999"/>
                                          </p:stCondLst>
                                        </p:cTn>
                                        <p:tgtEl>
                                          <p:spTgt spid="52238"/>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246"/>
                                        </p:tgtEl>
                                        <p:attrNameLst>
                                          <p:attrName>style.visibility</p:attrName>
                                        </p:attrNameLst>
                                      </p:cBhvr>
                                      <p:to>
                                        <p:strVal val="visible"/>
                                      </p:to>
                                    </p:set>
                                    <p:anim calcmode="lin" valueType="num">
                                      <p:cBhvr additive="base">
                                        <p:cTn id="14" dur="500" fill="hold"/>
                                        <p:tgtEl>
                                          <p:spTgt spid="52246"/>
                                        </p:tgtEl>
                                        <p:attrNameLst>
                                          <p:attrName>ppt_x</p:attrName>
                                        </p:attrNameLst>
                                      </p:cBhvr>
                                      <p:tavLst>
                                        <p:tav tm="0">
                                          <p:val>
                                            <p:strVal val="#ppt_x"/>
                                          </p:val>
                                        </p:tav>
                                        <p:tav tm="100000">
                                          <p:val>
                                            <p:strVal val="#ppt_x"/>
                                          </p:val>
                                        </p:tav>
                                      </p:tavLst>
                                    </p:anim>
                                    <p:anim calcmode="lin" valueType="num">
                                      <p:cBhvr additive="base">
                                        <p:cTn id="15" dur="500" fill="hold"/>
                                        <p:tgtEl>
                                          <p:spTgt spid="5224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2241"/>
                                        </p:tgtEl>
                                        <p:attrNameLst>
                                          <p:attrName>style.visibility</p:attrName>
                                        </p:attrNameLst>
                                      </p:cBhvr>
                                      <p:to>
                                        <p:strVal val="visible"/>
                                      </p:to>
                                    </p:set>
                                    <p:anim calcmode="lin" valueType="num">
                                      <p:cBhvr>
                                        <p:cTn id="20" dur="1000" fill="hold"/>
                                        <p:tgtEl>
                                          <p:spTgt spid="52241"/>
                                        </p:tgtEl>
                                        <p:attrNameLst>
                                          <p:attrName>ppt_w</p:attrName>
                                        </p:attrNameLst>
                                      </p:cBhvr>
                                      <p:tavLst>
                                        <p:tav tm="0">
                                          <p:val>
                                            <p:strVal val="#ppt_w*0.70"/>
                                          </p:val>
                                        </p:tav>
                                        <p:tav tm="100000">
                                          <p:val>
                                            <p:strVal val="#ppt_w"/>
                                          </p:val>
                                        </p:tav>
                                      </p:tavLst>
                                    </p:anim>
                                    <p:anim calcmode="lin" valueType="num">
                                      <p:cBhvr>
                                        <p:cTn id="21" dur="1000" fill="hold"/>
                                        <p:tgtEl>
                                          <p:spTgt spid="52241"/>
                                        </p:tgtEl>
                                        <p:attrNameLst>
                                          <p:attrName>ppt_h</p:attrName>
                                        </p:attrNameLst>
                                      </p:cBhvr>
                                      <p:tavLst>
                                        <p:tav tm="0">
                                          <p:val>
                                            <p:strVal val="#ppt_h"/>
                                          </p:val>
                                        </p:tav>
                                        <p:tav tm="100000">
                                          <p:val>
                                            <p:strVal val="#ppt_h"/>
                                          </p:val>
                                        </p:tav>
                                      </p:tavLst>
                                    </p:anim>
                                    <p:animEffect transition="in" filter="fade">
                                      <p:cBhvr>
                                        <p:cTn id="22" dur="1000"/>
                                        <p:tgtEl>
                                          <p:spTgt spid="522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52246"/>
                                        </p:tgtEl>
                                        <p:attrNameLst>
                                          <p:attrName>ppt_x</p:attrName>
                                        </p:attrNameLst>
                                      </p:cBhvr>
                                      <p:tavLst>
                                        <p:tav tm="0">
                                          <p:val>
                                            <p:strVal val="ppt_x"/>
                                          </p:val>
                                        </p:tav>
                                        <p:tav tm="100000">
                                          <p:val>
                                            <p:strVal val="ppt_x"/>
                                          </p:val>
                                        </p:tav>
                                      </p:tavLst>
                                    </p:anim>
                                    <p:anim calcmode="lin" valueType="num">
                                      <p:cBhvr additive="base">
                                        <p:cTn id="27" dur="500"/>
                                        <p:tgtEl>
                                          <p:spTgt spid="52246"/>
                                        </p:tgtEl>
                                        <p:attrNameLst>
                                          <p:attrName>ppt_y</p:attrName>
                                        </p:attrNameLst>
                                      </p:cBhvr>
                                      <p:tavLst>
                                        <p:tav tm="0">
                                          <p:val>
                                            <p:strVal val="ppt_y"/>
                                          </p:val>
                                        </p:tav>
                                        <p:tav tm="100000">
                                          <p:val>
                                            <p:strVal val="1+ppt_h/2"/>
                                          </p:val>
                                        </p:tav>
                                      </p:tavLst>
                                    </p:anim>
                                    <p:set>
                                      <p:cBhvr>
                                        <p:cTn id="28" dur="1" fill="hold">
                                          <p:stCondLst>
                                            <p:cond delay="499"/>
                                          </p:stCondLst>
                                        </p:cTn>
                                        <p:tgtEl>
                                          <p:spTgt spid="5224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xit" presetSubtype="0" fill="hold" grpId="1" nodeType="clickEffect">
                                  <p:stCondLst>
                                    <p:cond delay="0"/>
                                  </p:stCondLst>
                                  <p:childTnLst>
                                    <p:anim calcmode="lin" valueType="num">
                                      <p:cBhvr>
                                        <p:cTn id="32" dur="1000"/>
                                        <p:tgtEl>
                                          <p:spTgt spid="52241"/>
                                        </p:tgtEl>
                                        <p:attrNameLst>
                                          <p:attrName>ppt_w</p:attrName>
                                        </p:attrNameLst>
                                      </p:cBhvr>
                                      <p:tavLst>
                                        <p:tav tm="0">
                                          <p:val>
                                            <p:strVal val="ppt_w"/>
                                          </p:val>
                                        </p:tav>
                                        <p:tav tm="100000">
                                          <p:val>
                                            <p:strVal val="ppt_w*0.70"/>
                                          </p:val>
                                        </p:tav>
                                      </p:tavLst>
                                    </p:anim>
                                    <p:anim calcmode="lin" valueType="num">
                                      <p:cBhvr>
                                        <p:cTn id="33" dur="1000"/>
                                        <p:tgtEl>
                                          <p:spTgt spid="52241"/>
                                        </p:tgtEl>
                                        <p:attrNameLst>
                                          <p:attrName>ppt_h</p:attrName>
                                        </p:attrNameLst>
                                      </p:cBhvr>
                                      <p:tavLst>
                                        <p:tav tm="0">
                                          <p:val>
                                            <p:strVal val="ppt_h"/>
                                          </p:val>
                                        </p:tav>
                                        <p:tav tm="100000">
                                          <p:val>
                                            <p:strVal val="ppt_h"/>
                                          </p:val>
                                        </p:tav>
                                      </p:tavLst>
                                    </p:anim>
                                    <p:animEffect transition="out" filter="fade">
                                      <p:cBhvr>
                                        <p:cTn id="34" dur="1000"/>
                                        <p:tgtEl>
                                          <p:spTgt spid="52241"/>
                                        </p:tgtEl>
                                      </p:cBhvr>
                                    </p:animEffect>
                                    <p:set>
                                      <p:cBhvr>
                                        <p:cTn id="35" dur="1" fill="hold">
                                          <p:stCondLst>
                                            <p:cond delay="999"/>
                                          </p:stCondLst>
                                        </p:cTn>
                                        <p:tgtEl>
                                          <p:spTgt spid="52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animBg="1"/>
      <p:bldP spid="52241" grpId="0" animBg="1"/>
      <p:bldP spid="52241" grpId="1" animBg="1"/>
      <p:bldP spid="52246" grpId="0" animBg="1"/>
      <p:bldP spid="5224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E917A40-090A-46DA-96F9-B401DA3BA694}" type="slidenum">
              <a:rPr lang="en-US"/>
              <a:pPr>
                <a:defRPr/>
              </a:pPr>
              <a:t>32</a:t>
            </a:fld>
            <a:endParaRPr lang="en-US"/>
          </a:p>
        </p:txBody>
      </p:sp>
      <p:pic>
        <p:nvPicPr>
          <p:cNvPr id="370693" name="Picture 5" descr="xuantha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953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701" name="Picture 13" descr="kHOA%20HOC%20v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4191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31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0693"/>
                                        </p:tgtEl>
                                        <p:attrNameLst>
                                          <p:attrName>style.visibility</p:attrName>
                                        </p:attrNameLst>
                                      </p:cBhvr>
                                      <p:to>
                                        <p:strVal val="visible"/>
                                      </p:to>
                                    </p:set>
                                    <p:animEffect transition="in" filter="diamond(in)">
                                      <p:cBhvr>
                                        <p:cTn id="7" dur="1000"/>
                                        <p:tgtEl>
                                          <p:spTgt spid="370693"/>
                                        </p:tgtEl>
                                      </p:cBhvr>
                                    </p:animEffect>
                                  </p:childTnLst>
                                </p:cTn>
                              </p:par>
                              <p:par>
                                <p:cTn id="8" presetID="8" presetClass="entr" presetSubtype="16" fill="hold" nodeType="withEffect">
                                  <p:stCondLst>
                                    <p:cond delay="0"/>
                                  </p:stCondLst>
                                  <p:childTnLst>
                                    <p:set>
                                      <p:cBhvr>
                                        <p:cTn id="9" dur="1" fill="hold">
                                          <p:stCondLst>
                                            <p:cond delay="0"/>
                                          </p:stCondLst>
                                        </p:cTn>
                                        <p:tgtEl>
                                          <p:spTgt spid="370701"/>
                                        </p:tgtEl>
                                        <p:attrNameLst>
                                          <p:attrName>style.visibility</p:attrName>
                                        </p:attrNameLst>
                                      </p:cBhvr>
                                      <p:to>
                                        <p:strVal val="visible"/>
                                      </p:to>
                                    </p:set>
                                    <p:animEffect transition="in" filter="diamond(in)">
                                      <p:cBhvr>
                                        <p:cTn id="10" dur="1000"/>
                                        <p:tgtEl>
                                          <p:spTgt spid="370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thuc%20an%20cho%20chau%20ch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9" descr="chau-chau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0"/>
            <a:ext cx="46672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4" name="Rectangle 10"/>
          <p:cNvSpPr>
            <a:spLocks noChangeArrowheads="1"/>
          </p:cNvSpPr>
          <p:nvPr/>
        </p:nvSpPr>
        <p:spPr bwMode="auto">
          <a:xfrm>
            <a:off x="533400" y="6400800"/>
            <a:ext cx="3048000" cy="457200"/>
          </a:xfrm>
          <a:prstGeom prst="rect">
            <a:avLst/>
          </a:prstGeom>
          <a:noFill/>
          <a:ln w="9525" algn="ctr">
            <a:noFill/>
            <a:miter lim="800000"/>
            <a:headEnd/>
            <a:tailEnd/>
          </a:ln>
          <a:effectLst/>
        </p:spPr>
        <p:txBody>
          <a:bodyPr anchor="ctr">
            <a:spAutoFit/>
          </a:bodyPr>
          <a:lstStyle/>
          <a:p>
            <a:pPr>
              <a:defRPr/>
            </a:pPr>
            <a:endParaRPr lang="en-US">
              <a:effectLst>
                <a:outerShdw blurRad="38100" dist="38100" dir="2700000" algn="tl">
                  <a:srgbClr val="000000">
                    <a:alpha val="43137"/>
                  </a:srgbClr>
                </a:outerShdw>
              </a:effectLst>
            </a:endParaRPr>
          </a:p>
        </p:txBody>
      </p:sp>
      <p:sp>
        <p:nvSpPr>
          <p:cNvPr id="45061" name="Rectangle 11"/>
          <p:cNvSpPr>
            <a:spLocks noChangeArrowheads="1"/>
          </p:cNvSpPr>
          <p:nvPr/>
        </p:nvSpPr>
        <p:spPr bwMode="auto">
          <a:xfrm>
            <a:off x="685800" y="6391275"/>
            <a:ext cx="2438400" cy="466725"/>
          </a:xfrm>
          <a:prstGeom prst="rect">
            <a:avLst/>
          </a:prstGeom>
          <a:solidFill>
            <a:schemeClr val="bg1"/>
          </a:solidFill>
          <a:ln w="9525" algn="ctr">
            <a:solidFill>
              <a:schemeClr val="tx1"/>
            </a:solidFill>
            <a:miter lim="800000"/>
            <a:headEnd/>
            <a:tailEnd/>
          </a:ln>
        </p:spPr>
        <p:txBody>
          <a:bodyPr anchor="ctr">
            <a:spAutoFit/>
          </a:bodyPr>
          <a:lstStyle/>
          <a:p>
            <a:pPr algn="ctr"/>
            <a:r>
              <a:rPr lang="en-US" sz="2400" b="0">
                <a:latin typeface="Tahoma" pitchFamily="34" charset="0"/>
                <a:cs typeface="Tahoma" pitchFamily="34" charset="0"/>
              </a:rPr>
              <a:t>Nuôi châu chấu</a:t>
            </a:r>
          </a:p>
        </p:txBody>
      </p:sp>
      <p:sp>
        <p:nvSpPr>
          <p:cNvPr id="45062" name="Rectangle 13"/>
          <p:cNvSpPr>
            <a:spLocks noChangeArrowheads="1"/>
          </p:cNvSpPr>
          <p:nvPr/>
        </p:nvSpPr>
        <p:spPr bwMode="auto">
          <a:xfrm>
            <a:off x="5638800" y="6391275"/>
            <a:ext cx="2438400" cy="466725"/>
          </a:xfrm>
          <a:prstGeom prst="rect">
            <a:avLst/>
          </a:prstGeom>
          <a:solidFill>
            <a:schemeClr val="bg1"/>
          </a:solidFill>
          <a:ln w="9525" algn="ctr">
            <a:solidFill>
              <a:schemeClr val="tx1"/>
            </a:solidFill>
            <a:miter lim="800000"/>
            <a:headEnd/>
            <a:tailEnd/>
          </a:ln>
        </p:spPr>
        <p:txBody>
          <a:bodyPr anchor="ctr">
            <a:spAutoFit/>
          </a:bodyPr>
          <a:lstStyle/>
          <a:p>
            <a:pPr algn="ctr"/>
            <a:r>
              <a:rPr lang="en-US" sz="2400" b="0">
                <a:latin typeface="Tahoma" pitchFamily="34" charset="0"/>
                <a:cs typeface="Tahoma" pitchFamily="34" charset="0"/>
              </a:rPr>
              <a:t>Châu chấu rang</a:t>
            </a:r>
          </a:p>
        </p:txBody>
      </p:sp>
    </p:spTree>
    <p:extLst>
      <p:ext uri="{BB962C8B-B14F-4D97-AF65-F5344CB8AC3E}">
        <p14:creationId xmlns:p14="http://schemas.microsoft.com/office/powerpoint/2010/main" val="2718882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10" name="TextBox 11"/>
          <p:cNvSpPr txBox="1">
            <a:spLocks noChangeArrowheads="1"/>
          </p:cNvSpPr>
          <p:nvPr/>
        </p:nvSpPr>
        <p:spPr bwMode="auto">
          <a:xfrm>
            <a:off x="76200" y="1649413"/>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II. Cấu tạo trong:</a:t>
            </a:r>
          </a:p>
        </p:txBody>
      </p:sp>
      <p:sp>
        <p:nvSpPr>
          <p:cNvPr id="11" name="TextBox 11"/>
          <p:cNvSpPr txBox="1">
            <a:spLocks noChangeArrowheads="1"/>
          </p:cNvSpPr>
          <p:nvPr/>
        </p:nvSpPr>
        <p:spPr bwMode="auto">
          <a:xfrm>
            <a:off x="76200" y="2167072"/>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III. Dinh dưỡng :</a:t>
            </a:r>
            <a:endParaRPr lang="en-US" b="0" u="sng">
              <a:solidFill>
                <a:srgbClr val="3116FC"/>
              </a:solidFill>
              <a:latin typeface="Tahoma" pitchFamily="34" charset="0"/>
              <a:cs typeface="Tahoma" pitchFamily="34" charset="0"/>
            </a:endParaRPr>
          </a:p>
        </p:txBody>
      </p:sp>
      <p:sp>
        <p:nvSpPr>
          <p:cNvPr id="9" name="TextBox 11"/>
          <p:cNvSpPr txBox="1">
            <a:spLocks noChangeArrowheads="1"/>
          </p:cNvSpPr>
          <p:nvPr/>
        </p:nvSpPr>
        <p:spPr bwMode="auto">
          <a:xfrm>
            <a:off x="110092" y="2690946"/>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IV. Sinh sản:</a:t>
            </a:r>
            <a:endParaRPr lang="en-US" b="0" u="sng">
              <a:solidFill>
                <a:srgbClr val="3116FC"/>
              </a:solidFill>
              <a:latin typeface="Tahoma" pitchFamily="34" charset="0"/>
              <a:cs typeface="Tahoma" pitchFamily="34" charset="0"/>
            </a:endParaRPr>
          </a:p>
        </p:txBody>
      </p:sp>
      <p:pic>
        <p:nvPicPr>
          <p:cNvPr id="14" name="Picture 5" descr="I:\châu chấu\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79" y="3214821"/>
            <a:ext cx="4117498"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I:\châu chấu\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041" y="3214821"/>
            <a:ext cx="4191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7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vi-VN" smtClean="0">
              <a:latin typeface="Calibri" pitchFamily="34" charset="0"/>
            </a:endParaRPr>
          </a:p>
        </p:txBody>
      </p:sp>
      <p:pic>
        <p:nvPicPr>
          <p:cNvPr id="50179" name="Content Placeholder 4" descr="So do phat trien qua bien thai o chau cha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425" y="152400"/>
            <a:ext cx="8915400" cy="5821363"/>
          </a:xfrm>
          <a:noFill/>
          <a:ln algn="ctr">
            <a:solidFill>
              <a:srgbClr val="0000FF"/>
            </a:solidFill>
            <a:miter lim="800000"/>
            <a:headEnd/>
            <a:tailEnd/>
          </a:ln>
        </p:spPr>
      </p:pic>
      <p:sp>
        <p:nvSpPr>
          <p:cNvPr id="50180" name="Rectangle 5"/>
          <p:cNvSpPr>
            <a:spLocks noChangeArrowheads="1"/>
          </p:cNvSpPr>
          <p:nvPr/>
        </p:nvSpPr>
        <p:spPr bwMode="auto">
          <a:xfrm>
            <a:off x="0" y="6181725"/>
            <a:ext cx="8991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0">
                <a:solidFill>
                  <a:srgbClr val="FF0000"/>
                </a:solidFill>
                <a:latin typeface="Tahoma" pitchFamily="34" charset="0"/>
                <a:cs typeface="Tahoma" pitchFamily="34" charset="0"/>
              </a:rPr>
              <a:t>Đặc điểm sự phát triển của chấu </a:t>
            </a:r>
            <a:r>
              <a:rPr lang="en-US" sz="2800" b="0" smtClean="0">
                <a:solidFill>
                  <a:srgbClr val="FF0000"/>
                </a:solidFill>
                <a:latin typeface="Tahoma" pitchFamily="34" charset="0"/>
                <a:cs typeface="Tahoma" pitchFamily="34" charset="0"/>
              </a:rPr>
              <a:t>chấu?</a:t>
            </a:r>
            <a:endParaRPr lang="en-US" sz="2800" b="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909448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vi-VN" smtClean="0">
              <a:latin typeface="Calibri" pitchFamily="34" charset="0"/>
            </a:endParaRPr>
          </a:p>
        </p:txBody>
      </p:sp>
      <p:pic>
        <p:nvPicPr>
          <p:cNvPr id="51203" name="Content Placeholder 4" descr="So do phat trien qua bien thai o chau cha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8915400" cy="5821363"/>
          </a:xfrm>
          <a:noFill/>
          <a:ln algn="ctr">
            <a:solidFill>
              <a:srgbClr val="0000FF"/>
            </a:solidFill>
            <a:miter lim="800000"/>
            <a:headEnd/>
            <a:tailEnd/>
          </a:ln>
        </p:spPr>
      </p:pic>
      <p:sp>
        <p:nvSpPr>
          <p:cNvPr id="37892" name="Rectangle 5"/>
          <p:cNvSpPr>
            <a:spLocks noChangeArrowheads="1"/>
          </p:cNvSpPr>
          <p:nvPr/>
        </p:nvSpPr>
        <p:spPr bwMode="auto">
          <a:xfrm>
            <a:off x="0" y="6019800"/>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0">
                <a:solidFill>
                  <a:srgbClr val="FF0000"/>
                </a:solidFill>
                <a:latin typeface="Tahoma" pitchFamily="34" charset="0"/>
                <a:cs typeface="Tahoma" pitchFamily="34" charset="0"/>
              </a:rPr>
              <a:t>Vì sao châu chấu non phải lột xác nhiều lần mới lớn lên được?</a:t>
            </a:r>
          </a:p>
        </p:txBody>
      </p:sp>
    </p:spTree>
    <p:extLst>
      <p:ext uri="{BB962C8B-B14F-4D97-AF65-F5344CB8AC3E}">
        <p14:creationId xmlns:p14="http://schemas.microsoft.com/office/powerpoint/2010/main" val="274860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wipe(down)">
                                      <p:cBhvr>
                                        <p:cTn id="7" dur="500"/>
                                        <p:tgtEl>
                                          <p:spTgt spid="378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10" name="TextBox 11"/>
          <p:cNvSpPr txBox="1">
            <a:spLocks noChangeArrowheads="1"/>
          </p:cNvSpPr>
          <p:nvPr/>
        </p:nvSpPr>
        <p:spPr bwMode="auto">
          <a:xfrm>
            <a:off x="76200" y="1649413"/>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II. Cấu tạo trong:</a:t>
            </a:r>
          </a:p>
        </p:txBody>
      </p:sp>
      <p:sp>
        <p:nvSpPr>
          <p:cNvPr id="11" name="TextBox 11"/>
          <p:cNvSpPr txBox="1">
            <a:spLocks noChangeArrowheads="1"/>
          </p:cNvSpPr>
          <p:nvPr/>
        </p:nvSpPr>
        <p:spPr bwMode="auto">
          <a:xfrm>
            <a:off x="76200" y="2167072"/>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III. Dinh dưỡng :</a:t>
            </a:r>
            <a:endParaRPr lang="en-US" b="0" u="sng">
              <a:solidFill>
                <a:srgbClr val="3116FC"/>
              </a:solidFill>
              <a:latin typeface="Tahoma" pitchFamily="34" charset="0"/>
              <a:cs typeface="Tahoma" pitchFamily="34" charset="0"/>
            </a:endParaRPr>
          </a:p>
        </p:txBody>
      </p:sp>
      <p:sp>
        <p:nvSpPr>
          <p:cNvPr id="9" name="TextBox 11"/>
          <p:cNvSpPr txBox="1">
            <a:spLocks noChangeArrowheads="1"/>
          </p:cNvSpPr>
          <p:nvPr/>
        </p:nvSpPr>
        <p:spPr bwMode="auto">
          <a:xfrm>
            <a:off x="110092" y="2690946"/>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IV. Sinh sản:</a:t>
            </a:r>
            <a:endParaRPr lang="en-US" b="0" u="sng">
              <a:solidFill>
                <a:srgbClr val="3116FC"/>
              </a:solidFill>
              <a:latin typeface="Tahoma" pitchFamily="34" charset="0"/>
              <a:cs typeface="Tahoma" pitchFamily="34" charset="0"/>
            </a:endParaRPr>
          </a:p>
        </p:txBody>
      </p:sp>
      <p:sp>
        <p:nvSpPr>
          <p:cNvPr id="12" name="TextBox 3"/>
          <p:cNvSpPr txBox="1">
            <a:spLocks noChangeArrowheads="1"/>
          </p:cNvSpPr>
          <p:nvPr/>
        </p:nvSpPr>
        <p:spPr bwMode="auto">
          <a:xfrm>
            <a:off x="251520" y="3167063"/>
            <a:ext cx="48752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400" b="0">
                <a:latin typeface="Tahoma" pitchFamily="34" charset="0"/>
                <a:cs typeface="Tahoma" pitchFamily="34" charset="0"/>
              </a:rPr>
              <a:t>- </a:t>
            </a:r>
            <a:r>
              <a:rPr lang="en-US" sz="2400" b="0">
                <a:solidFill>
                  <a:srgbClr val="3116FC"/>
                </a:solidFill>
                <a:latin typeface="Tahoma" pitchFamily="34" charset="0"/>
                <a:cs typeface="Tahoma" pitchFamily="34" charset="0"/>
              </a:rPr>
              <a:t>Châu chấu phân tính.</a:t>
            </a:r>
          </a:p>
          <a:p>
            <a:r>
              <a:rPr lang="en-US" sz="2400" b="0">
                <a:solidFill>
                  <a:srgbClr val="3116FC"/>
                </a:solidFill>
                <a:latin typeface="Tahoma" pitchFamily="34" charset="0"/>
                <a:cs typeface="Tahoma" pitchFamily="34" charset="0"/>
              </a:rPr>
              <a:t>- Tuyến sinh dục dạng chùm.</a:t>
            </a:r>
          </a:p>
          <a:p>
            <a:pPr>
              <a:buFontTx/>
              <a:buChar char="-"/>
            </a:pPr>
            <a:r>
              <a:rPr lang="en-US" sz="2400" b="0">
                <a:solidFill>
                  <a:srgbClr val="3116FC"/>
                </a:solidFill>
                <a:latin typeface="Tahoma" pitchFamily="34" charset="0"/>
                <a:cs typeface="Tahoma" pitchFamily="34" charset="0"/>
              </a:rPr>
              <a:t> Đẻ trứng trong đất.</a:t>
            </a:r>
          </a:p>
          <a:p>
            <a:pPr>
              <a:buFontTx/>
              <a:buChar char="-"/>
            </a:pPr>
            <a:r>
              <a:rPr lang="en-US" sz="2400" b="0">
                <a:solidFill>
                  <a:srgbClr val="3116FC"/>
                </a:solidFill>
                <a:latin typeface="Tahoma" pitchFamily="34" charset="0"/>
                <a:cs typeface="Tahoma" pitchFamily="34" charset="0"/>
              </a:rPr>
              <a:t> Con non lột xác nhiều lần thành con trưởng thành.</a:t>
            </a:r>
          </a:p>
          <a:p>
            <a:pPr>
              <a:buFontTx/>
              <a:buChar char="-"/>
            </a:pPr>
            <a:r>
              <a:rPr lang="en-US" sz="2400" b="0">
                <a:solidFill>
                  <a:srgbClr val="3116FC"/>
                </a:solidFill>
                <a:latin typeface="Tahoma" pitchFamily="34" charset="0"/>
                <a:cs typeface="Tahoma" pitchFamily="34" charset="0"/>
              </a:rPr>
              <a:t> Phát triển </a:t>
            </a:r>
            <a:r>
              <a:rPr lang="en-US" sz="2400" b="0" smtClean="0">
                <a:solidFill>
                  <a:srgbClr val="3116FC"/>
                </a:solidFill>
                <a:latin typeface="Tahoma" pitchFamily="34" charset="0"/>
                <a:cs typeface="Tahoma" pitchFamily="34" charset="0"/>
              </a:rPr>
              <a:t>qua </a:t>
            </a:r>
            <a:r>
              <a:rPr lang="en-US" sz="2400" b="0">
                <a:solidFill>
                  <a:srgbClr val="3116FC"/>
                </a:solidFill>
                <a:latin typeface="Tahoma" pitchFamily="34" charset="0"/>
                <a:cs typeface="Tahoma" pitchFamily="34" charset="0"/>
              </a:rPr>
              <a:t>biến thái.</a:t>
            </a:r>
          </a:p>
        </p:txBody>
      </p:sp>
    </p:spTree>
    <p:extLst>
      <p:ext uri="{BB962C8B-B14F-4D97-AF65-F5344CB8AC3E}">
        <p14:creationId xmlns:p14="http://schemas.microsoft.com/office/powerpoint/2010/main" val="18373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24860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749425"/>
            <a:ext cx="11588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1371600"/>
            <a:ext cx="809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38" y="1138238"/>
            <a:ext cx="755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3" y="1335088"/>
            <a:ext cx="9096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63" y="1409700"/>
            <a:ext cx="925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6663" y="1763713"/>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338" y="1743075"/>
            <a:ext cx="9604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763" y="1787525"/>
            <a:ext cx="9890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8888" y="1782763"/>
            <a:ext cx="8556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138" y="2035175"/>
            <a:ext cx="95091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2035175"/>
            <a:ext cx="10683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14" descr="image0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463" y="2205038"/>
            <a:ext cx="115411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5" name="Picture 15" descr="image0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8413" y="2486025"/>
            <a:ext cx="839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6" name="Picture 16" descr="image0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9213" y="2490788"/>
            <a:ext cx="784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7" name="Picture 17" descr="image0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9700" y="2495550"/>
            <a:ext cx="6889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8" name="Picture 18" descr="image0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6113" y="3294063"/>
            <a:ext cx="1831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9" name="Picture 19" descr="image0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11400" y="4005263"/>
            <a:ext cx="1268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0" name="Picture 20" descr="image0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55838" y="4275138"/>
            <a:ext cx="1333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1" name="Picture 21" descr="image0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55838" y="4275138"/>
            <a:ext cx="1333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2" name="Picture 22" descr="image0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93938" y="4275138"/>
            <a:ext cx="12954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23" descr="image0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01875" y="4275138"/>
            <a:ext cx="128746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4" name="Picture 24" descr="image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67238" y="2306638"/>
            <a:ext cx="1889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5" name="Picture 25" descr="image0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1713" y="1314450"/>
            <a:ext cx="1412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6" name="Picture 26" descr="image0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81713" y="1908175"/>
            <a:ext cx="14573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7" name="Picture 27" descr="image0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81713" y="2214563"/>
            <a:ext cx="1714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8" name="Picture 28" descr="image0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6475" y="2359025"/>
            <a:ext cx="1722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9" name="Picture 29" descr="image0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38663" y="3294063"/>
            <a:ext cx="23923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0" name="Picture 30" descr="image0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37325" y="3597275"/>
            <a:ext cx="10112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1" name="Picture 31" descr="image0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64400" y="3281363"/>
            <a:ext cx="8588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2" name="Picture 32" descr="image03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59638" y="3616325"/>
            <a:ext cx="96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3" name="Picture 33" descr="image03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13513" y="4060825"/>
            <a:ext cx="11826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4" name="Picture 34" descr="image03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588" y="3903663"/>
            <a:ext cx="13017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5" name="Picture 35" descr="image03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67588" y="4333875"/>
            <a:ext cx="12255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6" name="Picture 36" descr="image00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91025" y="3270250"/>
            <a:ext cx="7794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3" name="Rectangle 37"/>
          <p:cNvSpPr>
            <a:spLocks noChangeArrowheads="1"/>
          </p:cNvSpPr>
          <p:nvPr/>
        </p:nvSpPr>
        <p:spPr bwMode="auto">
          <a:xfrm>
            <a:off x="2286000" y="0"/>
            <a:ext cx="4876800" cy="685800"/>
          </a:xfrm>
          <a:prstGeom prst="rect">
            <a:avLst/>
          </a:prstGeom>
          <a:solidFill>
            <a:srgbClr val="FF9900"/>
          </a:solidFill>
          <a:ln w="9525">
            <a:solidFill>
              <a:schemeClr val="tx1"/>
            </a:solidFill>
            <a:miter lim="800000"/>
            <a:headEnd/>
            <a:tailEnd/>
          </a:ln>
        </p:spPr>
        <p:txBody>
          <a:bodyPr anchor="ctr"/>
          <a:lstStyle/>
          <a:p>
            <a:pPr algn="ctr"/>
            <a:r>
              <a:rPr lang="en-US" sz="3600" b="1">
                <a:solidFill>
                  <a:schemeClr val="tx2"/>
                </a:solidFill>
                <a:latin typeface="Times New Roman" pitchFamily="18" charset="0"/>
              </a:rPr>
              <a:t>TỔNG KẾT</a:t>
            </a:r>
          </a:p>
        </p:txBody>
      </p:sp>
      <p:pic>
        <p:nvPicPr>
          <p:cNvPr id="14" name="Picture 2" descr="F:\250px-Young_grasshopper_on_grass_stalk02.jpg"/>
          <p:cNvPicPr>
            <a:picLocks noChangeAspect="1" noChangeArrowheads="1"/>
          </p:cNvPicPr>
          <p:nvPr/>
        </p:nvPicPr>
        <p:blipFill>
          <a:blip r:embed="rId37"/>
          <a:srcRect/>
          <a:stretch>
            <a:fillRect/>
          </a:stretch>
        </p:blipFill>
        <p:spPr bwMode="auto">
          <a:xfrm rot="17940898">
            <a:off x="7454619" y="-166025"/>
            <a:ext cx="1404906" cy="1459618"/>
          </a:xfrm>
          <a:prstGeom prst="ellipse">
            <a:avLst/>
          </a:prstGeom>
          <a:ln>
            <a:noFill/>
          </a:ln>
          <a:effectLst>
            <a:softEdge rad="112500"/>
          </a:effectLst>
        </p:spPr>
      </p:pic>
    </p:spTree>
    <p:extLst>
      <p:ext uri="{BB962C8B-B14F-4D97-AF65-F5344CB8AC3E}">
        <p14:creationId xmlns:p14="http://schemas.microsoft.com/office/powerpoint/2010/main" val="178571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7076"/>
                                        </p:tgtEl>
                                        <p:attrNameLst>
                                          <p:attrName>style.visibility</p:attrName>
                                        </p:attrNameLst>
                                      </p:cBhvr>
                                      <p:to>
                                        <p:strVal val="visible"/>
                                      </p:to>
                                    </p:set>
                                    <p:animEffect transition="in" filter="box(out)">
                                      <p:cBhvr>
                                        <p:cTn id="7" dur="500"/>
                                        <p:tgtEl>
                                          <p:spTgt spid="87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wipe(down)">
                                      <p:cBhvr>
                                        <p:cTn id="12" dur="500"/>
                                        <p:tgtEl>
                                          <p:spTgt spid="87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7043"/>
                                        </p:tgtEl>
                                        <p:attrNameLst>
                                          <p:attrName>style.visibility</p:attrName>
                                        </p:attrNameLst>
                                      </p:cBhvr>
                                      <p:to>
                                        <p:strVal val="visible"/>
                                      </p:to>
                                    </p:set>
                                    <p:animEffect transition="in" filter="wipe(down)">
                                      <p:cBhvr>
                                        <p:cTn id="17" dur="500"/>
                                        <p:tgtEl>
                                          <p:spTgt spid="87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7044"/>
                                        </p:tgtEl>
                                        <p:attrNameLst>
                                          <p:attrName>style.visibility</p:attrName>
                                        </p:attrNameLst>
                                      </p:cBhvr>
                                      <p:to>
                                        <p:strVal val="visible"/>
                                      </p:to>
                                    </p:set>
                                    <p:animEffect transition="in" filter="wipe(down)">
                                      <p:cBhvr>
                                        <p:cTn id="22" dur="500"/>
                                        <p:tgtEl>
                                          <p:spTgt spid="870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7045"/>
                                        </p:tgtEl>
                                        <p:attrNameLst>
                                          <p:attrName>style.visibility</p:attrName>
                                        </p:attrNameLst>
                                      </p:cBhvr>
                                      <p:to>
                                        <p:strVal val="visible"/>
                                      </p:to>
                                    </p:set>
                                    <p:animEffect transition="in" filter="wipe(down)">
                                      <p:cBhvr>
                                        <p:cTn id="27" dur="500"/>
                                        <p:tgtEl>
                                          <p:spTgt spid="870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7046"/>
                                        </p:tgtEl>
                                        <p:attrNameLst>
                                          <p:attrName>style.visibility</p:attrName>
                                        </p:attrNameLst>
                                      </p:cBhvr>
                                      <p:to>
                                        <p:strVal val="visible"/>
                                      </p:to>
                                    </p:set>
                                    <p:animEffect transition="in" filter="wipe(down)">
                                      <p:cBhvr>
                                        <p:cTn id="32" dur="500"/>
                                        <p:tgtEl>
                                          <p:spTgt spid="870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87047"/>
                                        </p:tgtEl>
                                        <p:attrNameLst>
                                          <p:attrName>style.visibility</p:attrName>
                                        </p:attrNameLst>
                                      </p:cBhvr>
                                      <p:to>
                                        <p:strVal val="visible"/>
                                      </p:to>
                                    </p:set>
                                    <p:animEffect transition="in" filter="wipe(down)">
                                      <p:cBhvr>
                                        <p:cTn id="37" dur="500"/>
                                        <p:tgtEl>
                                          <p:spTgt spid="870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87048"/>
                                        </p:tgtEl>
                                        <p:attrNameLst>
                                          <p:attrName>style.visibility</p:attrName>
                                        </p:attrNameLst>
                                      </p:cBhvr>
                                      <p:to>
                                        <p:strVal val="visible"/>
                                      </p:to>
                                    </p:set>
                                    <p:animEffect transition="in" filter="wipe(down)">
                                      <p:cBhvr>
                                        <p:cTn id="42" dur="500"/>
                                        <p:tgtEl>
                                          <p:spTgt spid="870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87049"/>
                                        </p:tgtEl>
                                        <p:attrNameLst>
                                          <p:attrName>style.visibility</p:attrName>
                                        </p:attrNameLst>
                                      </p:cBhvr>
                                      <p:to>
                                        <p:strVal val="visible"/>
                                      </p:to>
                                    </p:set>
                                    <p:animEffect transition="in" filter="wipe(right)">
                                      <p:cBhvr>
                                        <p:cTn id="47" dur="500"/>
                                        <p:tgtEl>
                                          <p:spTgt spid="870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87050"/>
                                        </p:tgtEl>
                                        <p:attrNameLst>
                                          <p:attrName>style.visibility</p:attrName>
                                        </p:attrNameLst>
                                      </p:cBhvr>
                                      <p:to>
                                        <p:strVal val="visible"/>
                                      </p:to>
                                    </p:set>
                                    <p:animEffect transition="in" filter="wipe(right)">
                                      <p:cBhvr>
                                        <p:cTn id="52" dur="500"/>
                                        <p:tgtEl>
                                          <p:spTgt spid="870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87051"/>
                                        </p:tgtEl>
                                        <p:attrNameLst>
                                          <p:attrName>style.visibility</p:attrName>
                                        </p:attrNameLst>
                                      </p:cBhvr>
                                      <p:to>
                                        <p:strVal val="visible"/>
                                      </p:to>
                                    </p:set>
                                    <p:animEffect transition="in" filter="wipe(down)">
                                      <p:cBhvr>
                                        <p:cTn id="57" dur="500"/>
                                        <p:tgtEl>
                                          <p:spTgt spid="870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87052"/>
                                        </p:tgtEl>
                                        <p:attrNameLst>
                                          <p:attrName>style.visibility</p:attrName>
                                        </p:attrNameLst>
                                      </p:cBhvr>
                                      <p:to>
                                        <p:strVal val="visible"/>
                                      </p:to>
                                    </p:set>
                                    <p:animEffect transition="in" filter="wipe(right)">
                                      <p:cBhvr>
                                        <p:cTn id="62" dur="500"/>
                                        <p:tgtEl>
                                          <p:spTgt spid="8705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87053"/>
                                        </p:tgtEl>
                                        <p:attrNameLst>
                                          <p:attrName>style.visibility</p:attrName>
                                        </p:attrNameLst>
                                      </p:cBhvr>
                                      <p:to>
                                        <p:strVal val="visible"/>
                                      </p:to>
                                    </p:set>
                                    <p:animEffect transition="in" filter="wipe(right)">
                                      <p:cBhvr>
                                        <p:cTn id="67" dur="500"/>
                                        <p:tgtEl>
                                          <p:spTgt spid="8705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87054"/>
                                        </p:tgtEl>
                                        <p:attrNameLst>
                                          <p:attrName>style.visibility</p:attrName>
                                        </p:attrNameLst>
                                      </p:cBhvr>
                                      <p:to>
                                        <p:strVal val="visible"/>
                                      </p:to>
                                    </p:set>
                                    <p:animEffect transition="in" filter="wipe(down)">
                                      <p:cBhvr>
                                        <p:cTn id="72" dur="500"/>
                                        <p:tgtEl>
                                          <p:spTgt spid="8705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87055"/>
                                        </p:tgtEl>
                                        <p:attrNameLst>
                                          <p:attrName>style.visibility</p:attrName>
                                        </p:attrNameLst>
                                      </p:cBhvr>
                                      <p:to>
                                        <p:strVal val="visible"/>
                                      </p:to>
                                    </p:set>
                                    <p:animEffect transition="in" filter="wipe(right)">
                                      <p:cBhvr>
                                        <p:cTn id="77" dur="500"/>
                                        <p:tgtEl>
                                          <p:spTgt spid="870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87056"/>
                                        </p:tgtEl>
                                        <p:attrNameLst>
                                          <p:attrName>style.visibility</p:attrName>
                                        </p:attrNameLst>
                                      </p:cBhvr>
                                      <p:to>
                                        <p:strVal val="visible"/>
                                      </p:to>
                                    </p:set>
                                    <p:animEffect transition="in" filter="wipe(up)">
                                      <p:cBhvr>
                                        <p:cTn id="82" dur="500"/>
                                        <p:tgtEl>
                                          <p:spTgt spid="8705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87057"/>
                                        </p:tgtEl>
                                        <p:attrNameLst>
                                          <p:attrName>style.visibility</p:attrName>
                                        </p:attrNameLst>
                                      </p:cBhvr>
                                      <p:to>
                                        <p:strVal val="visible"/>
                                      </p:to>
                                    </p:set>
                                    <p:animEffect transition="in" filter="wipe(up)">
                                      <p:cBhvr>
                                        <p:cTn id="87" dur="500"/>
                                        <p:tgtEl>
                                          <p:spTgt spid="8705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87058"/>
                                        </p:tgtEl>
                                        <p:attrNameLst>
                                          <p:attrName>style.visibility</p:attrName>
                                        </p:attrNameLst>
                                      </p:cBhvr>
                                      <p:to>
                                        <p:strVal val="visible"/>
                                      </p:to>
                                    </p:set>
                                    <p:animEffect transition="in" filter="wipe(down)">
                                      <p:cBhvr>
                                        <p:cTn id="92" dur="500"/>
                                        <p:tgtEl>
                                          <p:spTgt spid="8705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87059"/>
                                        </p:tgtEl>
                                        <p:attrNameLst>
                                          <p:attrName>style.visibility</p:attrName>
                                        </p:attrNameLst>
                                      </p:cBhvr>
                                      <p:to>
                                        <p:strVal val="visible"/>
                                      </p:to>
                                    </p:set>
                                    <p:animEffect transition="in" filter="wipe(right)">
                                      <p:cBhvr>
                                        <p:cTn id="97" dur="500"/>
                                        <p:tgtEl>
                                          <p:spTgt spid="87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87060"/>
                                        </p:tgtEl>
                                        <p:attrNameLst>
                                          <p:attrName>style.visibility</p:attrName>
                                        </p:attrNameLst>
                                      </p:cBhvr>
                                      <p:to>
                                        <p:strVal val="visible"/>
                                      </p:to>
                                    </p:set>
                                    <p:animEffect transition="in" filter="wipe(right)">
                                      <p:cBhvr>
                                        <p:cTn id="102" dur="500"/>
                                        <p:tgtEl>
                                          <p:spTgt spid="8706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87061"/>
                                        </p:tgtEl>
                                        <p:attrNameLst>
                                          <p:attrName>style.visibility</p:attrName>
                                        </p:attrNameLst>
                                      </p:cBhvr>
                                      <p:to>
                                        <p:strVal val="visible"/>
                                      </p:to>
                                    </p:set>
                                    <p:animEffect transition="in" filter="wipe(right)">
                                      <p:cBhvr>
                                        <p:cTn id="107" dur="500"/>
                                        <p:tgtEl>
                                          <p:spTgt spid="8706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nodeType="clickEffect">
                                  <p:stCondLst>
                                    <p:cond delay="0"/>
                                  </p:stCondLst>
                                  <p:childTnLst>
                                    <p:set>
                                      <p:cBhvr>
                                        <p:cTn id="111" dur="1" fill="hold">
                                          <p:stCondLst>
                                            <p:cond delay="0"/>
                                          </p:stCondLst>
                                        </p:cTn>
                                        <p:tgtEl>
                                          <p:spTgt spid="87062"/>
                                        </p:tgtEl>
                                        <p:attrNameLst>
                                          <p:attrName>style.visibility</p:attrName>
                                        </p:attrNameLst>
                                      </p:cBhvr>
                                      <p:to>
                                        <p:strVal val="visible"/>
                                      </p:to>
                                    </p:set>
                                    <p:animEffect transition="in" filter="wipe(right)">
                                      <p:cBhvr>
                                        <p:cTn id="112" dur="500"/>
                                        <p:tgtEl>
                                          <p:spTgt spid="8706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childTnLst>
                                    <p:set>
                                      <p:cBhvr>
                                        <p:cTn id="116" dur="1" fill="hold">
                                          <p:stCondLst>
                                            <p:cond delay="0"/>
                                          </p:stCondLst>
                                        </p:cTn>
                                        <p:tgtEl>
                                          <p:spTgt spid="87063"/>
                                        </p:tgtEl>
                                        <p:attrNameLst>
                                          <p:attrName>style.visibility</p:attrName>
                                        </p:attrNameLst>
                                      </p:cBhvr>
                                      <p:to>
                                        <p:strVal val="visible"/>
                                      </p:to>
                                    </p:set>
                                    <p:animEffect transition="in" filter="wipe(up)">
                                      <p:cBhvr>
                                        <p:cTn id="117" dur="500"/>
                                        <p:tgtEl>
                                          <p:spTgt spid="8706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87064"/>
                                        </p:tgtEl>
                                        <p:attrNameLst>
                                          <p:attrName>style.visibility</p:attrName>
                                        </p:attrNameLst>
                                      </p:cBhvr>
                                      <p:to>
                                        <p:strVal val="visible"/>
                                      </p:to>
                                    </p:set>
                                    <p:animEffect transition="in" filter="wipe(left)">
                                      <p:cBhvr>
                                        <p:cTn id="122" dur="500"/>
                                        <p:tgtEl>
                                          <p:spTgt spid="8706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87065"/>
                                        </p:tgtEl>
                                        <p:attrNameLst>
                                          <p:attrName>style.visibility</p:attrName>
                                        </p:attrNameLst>
                                      </p:cBhvr>
                                      <p:to>
                                        <p:strVal val="visible"/>
                                      </p:to>
                                    </p:set>
                                    <p:animEffect transition="in" filter="wipe(left)">
                                      <p:cBhvr>
                                        <p:cTn id="127" dur="500"/>
                                        <p:tgtEl>
                                          <p:spTgt spid="8706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87066"/>
                                        </p:tgtEl>
                                        <p:attrNameLst>
                                          <p:attrName>style.visibility</p:attrName>
                                        </p:attrNameLst>
                                      </p:cBhvr>
                                      <p:to>
                                        <p:strVal val="visible"/>
                                      </p:to>
                                    </p:set>
                                    <p:animEffect transition="in" filter="wipe(left)">
                                      <p:cBhvr>
                                        <p:cTn id="132" dur="500"/>
                                        <p:tgtEl>
                                          <p:spTgt spid="8706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87067"/>
                                        </p:tgtEl>
                                        <p:attrNameLst>
                                          <p:attrName>style.visibility</p:attrName>
                                        </p:attrNameLst>
                                      </p:cBhvr>
                                      <p:to>
                                        <p:strVal val="visible"/>
                                      </p:to>
                                    </p:set>
                                    <p:animEffect transition="in" filter="wipe(left)">
                                      <p:cBhvr>
                                        <p:cTn id="137" dur="500"/>
                                        <p:tgtEl>
                                          <p:spTgt spid="8706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87068"/>
                                        </p:tgtEl>
                                        <p:attrNameLst>
                                          <p:attrName>style.visibility</p:attrName>
                                        </p:attrNameLst>
                                      </p:cBhvr>
                                      <p:to>
                                        <p:strVal val="visible"/>
                                      </p:to>
                                    </p:set>
                                    <p:animEffect transition="in" filter="wipe(left)">
                                      <p:cBhvr>
                                        <p:cTn id="142" dur="500"/>
                                        <p:tgtEl>
                                          <p:spTgt spid="8706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87069"/>
                                        </p:tgtEl>
                                        <p:attrNameLst>
                                          <p:attrName>style.visibility</p:attrName>
                                        </p:attrNameLst>
                                      </p:cBhvr>
                                      <p:to>
                                        <p:strVal val="visible"/>
                                      </p:to>
                                    </p:set>
                                    <p:animEffect transition="in" filter="wipe(left)">
                                      <p:cBhvr>
                                        <p:cTn id="147" dur="500"/>
                                        <p:tgtEl>
                                          <p:spTgt spid="87069"/>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87070"/>
                                        </p:tgtEl>
                                        <p:attrNameLst>
                                          <p:attrName>style.visibility</p:attrName>
                                        </p:attrNameLst>
                                      </p:cBhvr>
                                      <p:to>
                                        <p:strVal val="visible"/>
                                      </p:to>
                                    </p:set>
                                    <p:animEffect transition="in" filter="wipe(left)">
                                      <p:cBhvr>
                                        <p:cTn id="152" dur="500"/>
                                        <p:tgtEl>
                                          <p:spTgt spid="87070"/>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nodeType="clickEffect">
                                  <p:stCondLst>
                                    <p:cond delay="0"/>
                                  </p:stCondLst>
                                  <p:childTnLst>
                                    <p:set>
                                      <p:cBhvr>
                                        <p:cTn id="156" dur="1" fill="hold">
                                          <p:stCondLst>
                                            <p:cond delay="0"/>
                                          </p:stCondLst>
                                        </p:cTn>
                                        <p:tgtEl>
                                          <p:spTgt spid="87071"/>
                                        </p:tgtEl>
                                        <p:attrNameLst>
                                          <p:attrName>style.visibility</p:attrName>
                                        </p:attrNameLst>
                                      </p:cBhvr>
                                      <p:to>
                                        <p:strVal val="visible"/>
                                      </p:to>
                                    </p:set>
                                    <p:animEffect transition="in" filter="wipe(left)">
                                      <p:cBhvr>
                                        <p:cTn id="157" dur="500"/>
                                        <p:tgtEl>
                                          <p:spTgt spid="87071"/>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nodeType="clickEffect">
                                  <p:stCondLst>
                                    <p:cond delay="0"/>
                                  </p:stCondLst>
                                  <p:childTnLst>
                                    <p:set>
                                      <p:cBhvr>
                                        <p:cTn id="161" dur="1" fill="hold">
                                          <p:stCondLst>
                                            <p:cond delay="0"/>
                                          </p:stCondLst>
                                        </p:cTn>
                                        <p:tgtEl>
                                          <p:spTgt spid="87072"/>
                                        </p:tgtEl>
                                        <p:attrNameLst>
                                          <p:attrName>style.visibility</p:attrName>
                                        </p:attrNameLst>
                                      </p:cBhvr>
                                      <p:to>
                                        <p:strVal val="visible"/>
                                      </p:to>
                                    </p:set>
                                    <p:animEffect transition="in" filter="wipe(left)">
                                      <p:cBhvr>
                                        <p:cTn id="162" dur="500"/>
                                        <p:tgtEl>
                                          <p:spTgt spid="8707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nodeType="clickEffect">
                                  <p:stCondLst>
                                    <p:cond delay="0"/>
                                  </p:stCondLst>
                                  <p:childTnLst>
                                    <p:set>
                                      <p:cBhvr>
                                        <p:cTn id="166" dur="1" fill="hold">
                                          <p:stCondLst>
                                            <p:cond delay="0"/>
                                          </p:stCondLst>
                                        </p:cTn>
                                        <p:tgtEl>
                                          <p:spTgt spid="87073"/>
                                        </p:tgtEl>
                                        <p:attrNameLst>
                                          <p:attrName>style.visibility</p:attrName>
                                        </p:attrNameLst>
                                      </p:cBhvr>
                                      <p:to>
                                        <p:strVal val="visible"/>
                                      </p:to>
                                    </p:set>
                                    <p:animEffect transition="in" filter="wipe(left)">
                                      <p:cBhvr>
                                        <p:cTn id="167" dur="500"/>
                                        <p:tgtEl>
                                          <p:spTgt spid="8707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childTnLst>
                                    <p:set>
                                      <p:cBhvr>
                                        <p:cTn id="171" dur="1" fill="hold">
                                          <p:stCondLst>
                                            <p:cond delay="0"/>
                                          </p:stCondLst>
                                        </p:cTn>
                                        <p:tgtEl>
                                          <p:spTgt spid="87074"/>
                                        </p:tgtEl>
                                        <p:attrNameLst>
                                          <p:attrName>style.visibility</p:attrName>
                                        </p:attrNameLst>
                                      </p:cBhvr>
                                      <p:to>
                                        <p:strVal val="visible"/>
                                      </p:to>
                                    </p:set>
                                    <p:animEffect transition="in" filter="wipe(left)">
                                      <p:cBhvr>
                                        <p:cTn id="172" dur="500"/>
                                        <p:tgtEl>
                                          <p:spTgt spid="87074"/>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87075"/>
                                        </p:tgtEl>
                                        <p:attrNameLst>
                                          <p:attrName>style.visibility</p:attrName>
                                        </p:attrNameLst>
                                      </p:cBhvr>
                                      <p:to>
                                        <p:strVal val="visible"/>
                                      </p:to>
                                    </p:set>
                                    <p:animEffect transition="in" filter="wipe(left)">
                                      <p:cBhvr>
                                        <p:cTn id="177" dur="500"/>
                                        <p:tgtEl>
                                          <p:spTgt spid="87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3"/>
          <p:cNvSpPr>
            <a:spLocks noGrp="1"/>
          </p:cNvSpPr>
          <p:nvPr>
            <p:ph type="sldNum" sz="quarter" idx="12"/>
          </p:nvPr>
        </p:nvSpPr>
        <p:spPr/>
        <p:txBody>
          <a:bodyPr/>
          <a:lstStyle/>
          <a:p>
            <a:fld id="{27798AB3-6F20-49B6-A9F2-A328061F2E40}" type="slidenum">
              <a:rPr lang="en-US"/>
              <a:pPr/>
              <a:t>39</a:t>
            </a:fld>
            <a:endParaRPr lang="en-US"/>
          </a:p>
        </p:txBody>
      </p:sp>
      <p:grpSp>
        <p:nvGrpSpPr>
          <p:cNvPr id="64" name="Group 3"/>
          <p:cNvGrpSpPr>
            <a:grpSpLocks/>
          </p:cNvGrpSpPr>
          <p:nvPr/>
        </p:nvGrpSpPr>
        <p:grpSpPr bwMode="auto">
          <a:xfrm>
            <a:off x="685800" y="4648200"/>
            <a:ext cx="7010400" cy="1195388"/>
            <a:chOff x="504" y="1008"/>
            <a:chExt cx="4416" cy="765"/>
          </a:xfrm>
        </p:grpSpPr>
        <p:sp>
          <p:nvSpPr>
            <p:cNvPr id="2048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24" name="Text Box 5"/>
            <p:cNvSpPr txBox="1">
              <a:spLocks noChangeArrowheads="1"/>
            </p:cNvSpPr>
            <p:nvPr/>
          </p:nvSpPr>
          <p:spPr bwMode="gray">
            <a:xfrm>
              <a:off x="801" y="1013"/>
              <a:ext cx="397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r>
                <a:rPr lang="en-US" sz="2400" b="0">
                  <a:solidFill>
                    <a:srgbClr val="0000FF"/>
                  </a:solidFill>
                  <a:effectLst/>
                  <a:latin typeface=".VnTime" pitchFamily="34" charset="0"/>
                </a:rPr>
                <a:t>Cã ba phÇn gåm :®Çu ,ngùc ,bông </a:t>
              </a:r>
            </a:p>
          </p:txBody>
        </p:sp>
      </p:grpSp>
      <p:grpSp>
        <p:nvGrpSpPr>
          <p:cNvPr id="66" name="Group 9"/>
          <p:cNvGrpSpPr>
            <a:grpSpLocks/>
          </p:cNvGrpSpPr>
          <p:nvPr/>
        </p:nvGrpSpPr>
        <p:grpSpPr bwMode="auto">
          <a:xfrm>
            <a:off x="838200" y="2971800"/>
            <a:ext cx="7010400" cy="862013"/>
            <a:chOff x="504" y="1008"/>
            <a:chExt cx="4416" cy="765"/>
          </a:xfrm>
        </p:grpSpPr>
        <p:sp>
          <p:nvSpPr>
            <p:cNvPr id="2049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27" name="Text Box 11"/>
            <p:cNvSpPr txBox="1">
              <a:spLocks noChangeArrowheads="1"/>
            </p:cNvSpPr>
            <p:nvPr/>
          </p:nvSpPr>
          <p:spPr bwMode="gray">
            <a:xfrm>
              <a:off x="801" y="1012"/>
              <a:ext cx="397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r>
                <a:rPr lang="en-US" sz="2400" b="0">
                  <a:solidFill>
                    <a:srgbClr val="0000FF"/>
                  </a:solidFill>
                  <a:effectLst/>
                  <a:latin typeface=".VnTime" pitchFamily="34" charset="0"/>
                </a:rPr>
                <a:t>Cã hai phÇn gåm :®Çu –ngùc vµ bông </a:t>
              </a:r>
            </a:p>
          </p:txBody>
        </p:sp>
      </p:grpSp>
      <p:grpSp>
        <p:nvGrpSpPr>
          <p:cNvPr id="67" name="Group 12"/>
          <p:cNvGrpSpPr>
            <a:grpSpLocks/>
          </p:cNvGrpSpPr>
          <p:nvPr/>
        </p:nvGrpSpPr>
        <p:grpSpPr bwMode="auto">
          <a:xfrm rot="5400000">
            <a:off x="76200" y="4038600"/>
            <a:ext cx="1371600" cy="152400"/>
            <a:chOff x="0" y="1896"/>
            <a:chExt cx="5760" cy="120"/>
          </a:xfrm>
        </p:grpSpPr>
        <p:sp>
          <p:nvSpPr>
            <p:cNvPr id="38912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3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68" name="Group 15"/>
          <p:cNvGrpSpPr>
            <a:grpSpLocks/>
          </p:cNvGrpSpPr>
          <p:nvPr/>
        </p:nvGrpSpPr>
        <p:grpSpPr bwMode="auto">
          <a:xfrm rot="5400000">
            <a:off x="142875" y="2962275"/>
            <a:ext cx="1238250" cy="152400"/>
            <a:chOff x="0" y="1896"/>
            <a:chExt cx="5760" cy="120"/>
          </a:xfrm>
        </p:grpSpPr>
        <p:sp>
          <p:nvSpPr>
            <p:cNvPr id="389132"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33"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70" name="Group 21"/>
          <p:cNvGrpSpPr>
            <a:grpSpLocks/>
          </p:cNvGrpSpPr>
          <p:nvPr/>
        </p:nvGrpSpPr>
        <p:grpSpPr bwMode="auto">
          <a:xfrm rot="5400000">
            <a:off x="219075" y="1514475"/>
            <a:ext cx="1085850" cy="152400"/>
            <a:chOff x="0" y="1896"/>
            <a:chExt cx="5760" cy="120"/>
          </a:xfrm>
        </p:grpSpPr>
        <p:sp>
          <p:nvSpPr>
            <p:cNvPr id="389135"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36"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72" name="Group 24"/>
          <p:cNvGrpSpPr>
            <a:grpSpLocks/>
          </p:cNvGrpSpPr>
          <p:nvPr/>
        </p:nvGrpSpPr>
        <p:grpSpPr bwMode="auto">
          <a:xfrm>
            <a:off x="838200" y="1524000"/>
            <a:ext cx="7010400" cy="1139825"/>
            <a:chOff x="504" y="1008"/>
            <a:chExt cx="4416" cy="765"/>
          </a:xfrm>
        </p:grpSpPr>
        <p:sp>
          <p:nvSpPr>
            <p:cNvPr id="2050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39" name="Text Box 26"/>
            <p:cNvSpPr txBox="1">
              <a:spLocks noChangeArrowheads="1"/>
            </p:cNvSpPr>
            <p:nvPr/>
          </p:nvSpPr>
          <p:spPr bwMode="gray">
            <a:xfrm>
              <a:off x="801" y="1012"/>
              <a:ext cx="397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r>
                <a:rPr lang="en-US" sz="2400" b="0">
                  <a:solidFill>
                    <a:srgbClr val="0000FF"/>
                  </a:solidFill>
                  <a:effectLst/>
                  <a:latin typeface=".VnTime" pitchFamily="34" charset="0"/>
                </a:rPr>
                <a:t>Cã hai phÇn gåm: ®Çu ,bông </a:t>
              </a:r>
            </a:p>
          </p:txBody>
        </p:sp>
      </p:grpSp>
      <p:grpSp>
        <p:nvGrpSpPr>
          <p:cNvPr id="73" name="Group 27"/>
          <p:cNvGrpSpPr>
            <a:grpSpLocks/>
          </p:cNvGrpSpPr>
          <p:nvPr/>
        </p:nvGrpSpPr>
        <p:grpSpPr bwMode="auto">
          <a:xfrm>
            <a:off x="228600" y="1552575"/>
            <a:ext cx="931863" cy="992188"/>
            <a:chOff x="144" y="1176"/>
            <a:chExt cx="586" cy="625"/>
          </a:xfrm>
        </p:grpSpPr>
        <p:grpSp>
          <p:nvGrpSpPr>
            <p:cNvPr id="389141" name="Group 28"/>
            <p:cNvGrpSpPr>
              <a:grpSpLocks/>
            </p:cNvGrpSpPr>
            <p:nvPr/>
          </p:nvGrpSpPr>
          <p:grpSpPr bwMode="auto">
            <a:xfrm rot="5400000">
              <a:off x="124" y="1196"/>
              <a:ext cx="625" cy="586"/>
              <a:chOff x="1872" y="1824"/>
              <a:chExt cx="2014" cy="1821"/>
            </a:xfrm>
          </p:grpSpPr>
          <p:sp>
            <p:nvSpPr>
              <p:cNvPr id="20509"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0"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1"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45"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46"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4" name="Oval 34"/>
              <p:cNvSpPr>
                <a:spLocks noChangeArrowheads="1"/>
              </p:cNvSpPr>
              <p:nvPr/>
            </p:nvSpPr>
            <p:spPr bwMode="gray">
              <a:xfrm>
                <a:off x="2254" y="2000"/>
                <a:ext cx="1262" cy="126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48"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16" name="Oval 36"/>
              <p:cNvSpPr>
                <a:spLocks noChangeArrowheads="1"/>
              </p:cNvSpPr>
              <p:nvPr/>
            </p:nvSpPr>
            <p:spPr bwMode="gray">
              <a:xfrm>
                <a:off x="2337" y="2083"/>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50"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18" name="Text Box 38"/>
            <p:cNvSpPr txBox="1">
              <a:spLocks noChangeArrowheads="1"/>
            </p:cNvSpPr>
            <p:nvPr/>
          </p:nvSpPr>
          <p:spPr bwMode="gray">
            <a:xfrm>
              <a:off x="339" y="1296"/>
              <a:ext cx="270" cy="3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A</a:t>
              </a:r>
            </a:p>
          </p:txBody>
        </p:sp>
      </p:grpSp>
      <p:grpSp>
        <p:nvGrpSpPr>
          <p:cNvPr id="75" name="Group 39"/>
          <p:cNvGrpSpPr>
            <a:grpSpLocks/>
          </p:cNvGrpSpPr>
          <p:nvPr/>
        </p:nvGrpSpPr>
        <p:grpSpPr bwMode="auto">
          <a:xfrm>
            <a:off x="228600" y="2914650"/>
            <a:ext cx="931863" cy="992188"/>
            <a:chOff x="144" y="1176"/>
            <a:chExt cx="586" cy="625"/>
          </a:xfrm>
        </p:grpSpPr>
        <p:grpSp>
          <p:nvGrpSpPr>
            <p:cNvPr id="389153" name="Group 40"/>
            <p:cNvGrpSpPr>
              <a:grpSpLocks/>
            </p:cNvGrpSpPr>
            <p:nvPr/>
          </p:nvGrpSpPr>
          <p:grpSpPr bwMode="auto">
            <a:xfrm rot="5400000">
              <a:off x="124" y="1196"/>
              <a:ext cx="625" cy="586"/>
              <a:chOff x="1872" y="1824"/>
              <a:chExt cx="2014" cy="1821"/>
            </a:xfrm>
          </p:grpSpPr>
          <p:sp>
            <p:nvSpPr>
              <p:cNvPr id="2052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57"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58"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6" name="Oval 46"/>
              <p:cNvSpPr>
                <a:spLocks noChangeArrowheads="1"/>
              </p:cNvSpPr>
              <p:nvPr/>
            </p:nvSpPr>
            <p:spPr bwMode="gray">
              <a:xfrm>
                <a:off x="2254" y="2000"/>
                <a:ext cx="1262" cy="126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60"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28" name="Oval 48"/>
              <p:cNvSpPr>
                <a:spLocks noChangeArrowheads="1"/>
              </p:cNvSpPr>
              <p:nvPr/>
            </p:nvSpPr>
            <p:spPr bwMode="gray">
              <a:xfrm>
                <a:off x="2337" y="2083"/>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62"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30" name="Text Box 50"/>
            <p:cNvSpPr txBox="1">
              <a:spLocks noChangeArrowheads="1"/>
            </p:cNvSpPr>
            <p:nvPr/>
          </p:nvSpPr>
          <p:spPr bwMode="gray">
            <a:xfrm>
              <a:off x="340" y="1296"/>
              <a:ext cx="270" cy="3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B</a:t>
              </a:r>
            </a:p>
          </p:txBody>
        </p:sp>
      </p:grpSp>
      <p:grpSp>
        <p:nvGrpSpPr>
          <p:cNvPr id="79" name="Group 63"/>
          <p:cNvGrpSpPr>
            <a:grpSpLocks/>
          </p:cNvGrpSpPr>
          <p:nvPr/>
        </p:nvGrpSpPr>
        <p:grpSpPr bwMode="auto">
          <a:xfrm>
            <a:off x="247650" y="4724400"/>
            <a:ext cx="931863" cy="992188"/>
            <a:chOff x="144" y="1176"/>
            <a:chExt cx="586" cy="625"/>
          </a:xfrm>
        </p:grpSpPr>
        <p:grpSp>
          <p:nvGrpSpPr>
            <p:cNvPr id="389165" name="Group 64"/>
            <p:cNvGrpSpPr>
              <a:grpSpLocks/>
            </p:cNvGrpSpPr>
            <p:nvPr/>
          </p:nvGrpSpPr>
          <p:grpSpPr bwMode="auto">
            <a:xfrm rot="5400000">
              <a:off x="124" y="1196"/>
              <a:ext cx="625" cy="586"/>
              <a:chOff x="1872" y="1824"/>
              <a:chExt cx="2014" cy="1821"/>
            </a:xfrm>
          </p:grpSpPr>
          <p:sp>
            <p:nvSpPr>
              <p:cNvPr id="2054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4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4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50" name="Oval 70"/>
              <p:cNvSpPr>
                <a:spLocks noChangeArrowheads="1"/>
              </p:cNvSpPr>
              <p:nvPr/>
            </p:nvSpPr>
            <p:spPr bwMode="gray">
              <a:xfrm>
                <a:off x="2323" y="2556"/>
                <a:ext cx="1131" cy="161"/>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72" name="Oval 71"/>
              <p:cNvSpPr>
                <a:spLocks noChangeArrowheads="1"/>
              </p:cNvSpPr>
              <p:nvPr/>
            </p:nvSpPr>
            <p:spPr bwMode="gray">
              <a:xfrm>
                <a:off x="2323" y="2556"/>
                <a:ext cx="1131" cy="1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52" name="Oval 72"/>
              <p:cNvSpPr>
                <a:spLocks noChangeArrowheads="1"/>
              </p:cNvSpPr>
              <p:nvPr/>
            </p:nvSpPr>
            <p:spPr bwMode="gray">
              <a:xfrm>
                <a:off x="2320" y="2075"/>
                <a:ext cx="1131" cy="1102"/>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89174" name="Oval 73"/>
              <p:cNvSpPr>
                <a:spLocks noChangeArrowheads="1"/>
              </p:cNvSpPr>
              <p:nvPr/>
            </p:nvSpPr>
            <p:spPr bwMode="gray">
              <a:xfrm>
                <a:off x="2320" y="2075"/>
                <a:ext cx="1131" cy="110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54" name="Text Box 74"/>
            <p:cNvSpPr txBox="1">
              <a:spLocks noChangeArrowheads="1"/>
            </p:cNvSpPr>
            <p:nvPr/>
          </p:nvSpPr>
          <p:spPr bwMode="gray">
            <a:xfrm>
              <a:off x="337" y="1296"/>
              <a:ext cx="277"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C</a:t>
              </a:r>
            </a:p>
          </p:txBody>
        </p:sp>
      </p:grpSp>
      <p:grpSp>
        <p:nvGrpSpPr>
          <p:cNvPr id="81" name="Group 75"/>
          <p:cNvGrpSpPr>
            <a:grpSpLocks/>
          </p:cNvGrpSpPr>
          <p:nvPr/>
        </p:nvGrpSpPr>
        <p:grpSpPr bwMode="auto">
          <a:xfrm>
            <a:off x="304800" y="304800"/>
            <a:ext cx="7829550" cy="1066800"/>
            <a:chOff x="156" y="192"/>
            <a:chExt cx="5460" cy="528"/>
          </a:xfrm>
        </p:grpSpPr>
        <p:sp>
          <p:nvSpPr>
            <p:cNvPr id="20556"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lIns="91430" tIns="45714" rIns="91430" bIns="45714" anchor="ctr"/>
            <a:lstStyle/>
            <a:p>
              <a:pPr algn="ctr" eaLnBrk="1" hangingPunct="1">
                <a:spcBef>
                  <a:spcPct val="0"/>
                </a:spcBef>
              </a:pPr>
              <a:r>
                <a:rPr lang="en-US">
                  <a:solidFill>
                    <a:srgbClr val="0000FF"/>
                  </a:solidFill>
                  <a:effectLst/>
                  <a:latin typeface="Arial" charset="0"/>
                  <a:cs typeface="Arial" charset="0"/>
                </a:rPr>
                <a:t> </a:t>
              </a:r>
            </a:p>
          </p:txBody>
        </p:sp>
        <p:grpSp>
          <p:nvGrpSpPr>
            <p:cNvPr id="389178" name="Group 77"/>
            <p:cNvGrpSpPr>
              <a:grpSpLocks/>
            </p:cNvGrpSpPr>
            <p:nvPr/>
          </p:nvGrpSpPr>
          <p:grpSpPr bwMode="auto">
            <a:xfrm rot="5400000">
              <a:off x="216" y="408"/>
              <a:ext cx="528" cy="96"/>
              <a:chOff x="0" y="1896"/>
              <a:chExt cx="5760" cy="120"/>
            </a:xfrm>
          </p:grpSpPr>
          <p:sp>
            <p:nvSpPr>
              <p:cNvPr id="389179"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89180"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sp>
        <p:nvSpPr>
          <p:cNvPr id="20560" name="Text Box 80">
            <a:hlinkClick r:id="rId5" action="ppaction://hlinksldjump"/>
          </p:cNvPr>
          <p:cNvSpPr txBox="1">
            <a:spLocks noChangeArrowheads="1"/>
          </p:cNvSpPr>
          <p:nvPr/>
        </p:nvSpPr>
        <p:spPr bwMode="auto">
          <a:xfrm>
            <a:off x="838200" y="152400"/>
            <a:ext cx="7086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eaLnBrk="1" hangingPunct="1"/>
            <a:r>
              <a:rPr lang="en-US" sz="3200">
                <a:solidFill>
                  <a:srgbClr val="0000FF"/>
                </a:solidFill>
                <a:effectLst/>
                <a:latin typeface="VNI-Times" pitchFamily="2" charset="0"/>
                <a:cs typeface="Arial" charset="0"/>
              </a:rPr>
              <a:t> </a:t>
            </a:r>
            <a:r>
              <a:rPr lang="en-US" sz="2000">
                <a:solidFill>
                  <a:srgbClr val="FF0000"/>
                </a:solidFill>
                <a:effectLst/>
                <a:latin typeface="VNI-Times" pitchFamily="2" charset="0"/>
                <a:cs typeface="Arial" charset="0"/>
              </a:rPr>
              <a:t>Chọn caâu traû lôøi ñuùng nhaát</a:t>
            </a:r>
          </a:p>
          <a:p>
            <a:pPr eaLnBrk="1" hangingPunct="1"/>
            <a:r>
              <a:rPr lang="en-US" sz="2000" u="sng">
                <a:solidFill>
                  <a:srgbClr val="FF0000"/>
                </a:solidFill>
                <a:effectLst/>
                <a:latin typeface="VNI-Times" pitchFamily="2" charset="0"/>
                <a:cs typeface="Arial" charset="0"/>
              </a:rPr>
              <a:t>Caâu 1:</a:t>
            </a:r>
            <a:r>
              <a:rPr lang="en-US" sz="2000">
                <a:solidFill>
                  <a:srgbClr val="FF0000"/>
                </a:solidFill>
                <a:effectLst/>
                <a:latin typeface="VNI-Times" pitchFamily="2" charset="0"/>
                <a:cs typeface="Arial" charset="0"/>
              </a:rPr>
              <a:t> </a:t>
            </a:r>
            <a:r>
              <a:rPr lang="en-US" sz="2000">
                <a:solidFill>
                  <a:srgbClr val="FF0000"/>
                </a:solidFill>
                <a:effectLst/>
                <a:latin typeface=".VnTime" pitchFamily="34" charset="0"/>
                <a:cs typeface="Arial" charset="0"/>
              </a:rPr>
              <a:t>C¬ thÓ Ch©u ChÊu cã mÊy phÇn ?</a:t>
            </a:r>
            <a:endParaRPr lang="en-US" sz="2000">
              <a:solidFill>
                <a:srgbClr val="FF0000"/>
              </a:solidFill>
              <a:effectLst>
                <a:outerShdw blurRad="38100" dist="38100" dir="2700000" algn="tl">
                  <a:srgbClr val="C0C0C0"/>
                </a:outerShdw>
              </a:effectLst>
            </a:endParaRPr>
          </a:p>
        </p:txBody>
      </p:sp>
      <p:pic>
        <p:nvPicPr>
          <p:cNvPr id="20561" name="Picture 81"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038" y="4724400"/>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2" name="Picture 82"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763" y="172402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3" name="Picture 83"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5288" y="3048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099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ppt_x</p:attrName>
                                        </p:attrNameLst>
                                      </p:cBhvr>
                                      <p:tavLst>
                                        <p:tav tm="0">
                                          <p:val>
                                            <p:strVal val="#ppt_x-#ppt_w/2"/>
                                          </p:val>
                                        </p:tav>
                                        <p:tav tm="100000">
                                          <p:val>
                                            <p:strVal val="#ppt_x"/>
                                          </p:val>
                                        </p:tav>
                                      </p:tavLst>
                                    </p:anim>
                                    <p:anim calcmode="lin" valueType="num">
                                      <p:cBhvr>
                                        <p:cTn id="8" dur="1000" fill="hold"/>
                                        <p:tgtEl>
                                          <p:spTgt spid="81"/>
                                        </p:tgtEl>
                                        <p:attrNameLst>
                                          <p:attrName>ppt_y</p:attrName>
                                        </p:attrNameLst>
                                      </p:cBhvr>
                                      <p:tavLst>
                                        <p:tav tm="0">
                                          <p:val>
                                            <p:strVal val="#ppt_y"/>
                                          </p:val>
                                        </p:tav>
                                        <p:tav tm="100000">
                                          <p:val>
                                            <p:strVal val="#ppt_y"/>
                                          </p:val>
                                        </p:tav>
                                      </p:tavLst>
                                    </p:anim>
                                    <p:anim calcmode="lin" valueType="num">
                                      <p:cBhvr>
                                        <p:cTn id="9" dur="1000" fill="hold"/>
                                        <p:tgtEl>
                                          <p:spTgt spid="81"/>
                                        </p:tgtEl>
                                        <p:attrNameLst>
                                          <p:attrName>ppt_w</p:attrName>
                                        </p:attrNameLst>
                                      </p:cBhvr>
                                      <p:tavLst>
                                        <p:tav tm="0">
                                          <p:val>
                                            <p:fltVal val="0"/>
                                          </p:val>
                                        </p:tav>
                                        <p:tav tm="100000">
                                          <p:val>
                                            <p:strVal val="#ppt_w"/>
                                          </p:val>
                                        </p:tav>
                                      </p:tavLst>
                                    </p:anim>
                                    <p:anim calcmode="lin" valueType="num">
                                      <p:cBhvr>
                                        <p:cTn id="10" dur="1000" fill="hold"/>
                                        <p:tgtEl>
                                          <p:spTgt spid="8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20560">
                                            <p:txEl>
                                              <p:pRg st="0" end="0"/>
                                            </p:txEl>
                                          </p:spTgt>
                                        </p:tgtEl>
                                        <p:attrNameLst>
                                          <p:attrName>style.visibility</p:attrName>
                                        </p:attrNameLst>
                                      </p:cBhvr>
                                      <p:to>
                                        <p:strVal val="visible"/>
                                      </p:to>
                                    </p:set>
                                    <p:animEffect transition="in" filter="fade">
                                      <p:cBhvr>
                                        <p:cTn id="14" dur="300"/>
                                        <p:tgtEl>
                                          <p:spTgt spid="20560">
                                            <p:txEl>
                                              <p:pRg st="0" end="0"/>
                                            </p:txEl>
                                          </p:spTgt>
                                        </p:tgtEl>
                                      </p:cBhvr>
                                    </p:animEffect>
                                    <p:anim calcmode="lin" valueType="num">
                                      <p:cBhvr>
                                        <p:cTn id="15" dur="300" fill="hold"/>
                                        <p:tgtEl>
                                          <p:spTgt spid="20560">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20560">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05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20560">
                                            <p:txEl>
                                              <p:pRg st="1" end="1"/>
                                            </p:txEl>
                                          </p:spTgt>
                                        </p:tgtEl>
                                        <p:attrNameLst>
                                          <p:attrName>style.visibility</p:attrName>
                                        </p:attrNameLst>
                                      </p:cBhvr>
                                      <p:to>
                                        <p:strVal val="visible"/>
                                      </p:to>
                                    </p:set>
                                    <p:animEffect transition="in" filter="fade">
                                      <p:cBhvr>
                                        <p:cTn id="20" dur="300"/>
                                        <p:tgtEl>
                                          <p:spTgt spid="20560">
                                            <p:txEl>
                                              <p:pRg st="1" end="1"/>
                                            </p:txEl>
                                          </p:spTgt>
                                        </p:tgtEl>
                                      </p:cBhvr>
                                    </p:animEffect>
                                    <p:anim calcmode="lin" valueType="num">
                                      <p:cBhvr>
                                        <p:cTn id="21" dur="300" fill="hold"/>
                                        <p:tgtEl>
                                          <p:spTgt spid="20560">
                                            <p:txEl>
                                              <p:pRg st="1" end="1"/>
                                            </p:txEl>
                                          </p:spTgt>
                                        </p:tgtEl>
                                        <p:attrNameLst>
                                          <p:attrName>ppt_x</p:attrName>
                                        </p:attrNameLst>
                                      </p:cBhvr>
                                      <p:tavLst>
                                        <p:tav tm="0">
                                          <p:val>
                                            <p:strVal val="#ppt_x-.1"/>
                                          </p:val>
                                        </p:tav>
                                        <p:tav tm="100000">
                                          <p:val>
                                            <p:strVal val="#ppt_x"/>
                                          </p:val>
                                        </p:tav>
                                      </p:tavLst>
                                    </p:anim>
                                    <p:anim calcmode="lin" valueType="num">
                                      <p:cBhvr>
                                        <p:cTn id="22" dur="300" fill="hold"/>
                                        <p:tgtEl>
                                          <p:spTgt spid="205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slide(fromTop)">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 calcmode="lin" valueType="num">
                                      <p:cBhvr>
                                        <p:cTn id="34" dur="500" fill="hold"/>
                                        <p:tgtEl>
                                          <p:spTgt spid="73"/>
                                        </p:tgtEl>
                                        <p:attrNameLst>
                                          <p:attrName>style.rotation</p:attrName>
                                        </p:attrNameLst>
                                      </p:cBhvr>
                                      <p:tavLst>
                                        <p:tav tm="0">
                                          <p:val>
                                            <p:fltVal val="360"/>
                                          </p:val>
                                        </p:tav>
                                        <p:tav tm="100000">
                                          <p:val>
                                            <p:fltVal val="0"/>
                                          </p:val>
                                        </p:tav>
                                      </p:tavLst>
                                    </p:anim>
                                    <p:animEffect transition="in" filter="fade">
                                      <p:cBhvr>
                                        <p:cTn id="35" dur="500"/>
                                        <p:tgtEl>
                                          <p:spTgt spid="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ppt_x</p:attrName>
                                        </p:attrNameLst>
                                      </p:cBhvr>
                                      <p:tavLst>
                                        <p:tav tm="0">
                                          <p:val>
                                            <p:strVal val="#ppt_x-#ppt_w/2"/>
                                          </p:val>
                                        </p:tav>
                                        <p:tav tm="100000">
                                          <p:val>
                                            <p:strVal val="#ppt_x"/>
                                          </p:val>
                                        </p:tav>
                                      </p:tavLst>
                                    </p:anim>
                                    <p:anim calcmode="lin" valueType="num">
                                      <p:cBhvr>
                                        <p:cTn id="41" dur="500" fill="hold"/>
                                        <p:tgtEl>
                                          <p:spTgt spid="72"/>
                                        </p:tgtEl>
                                        <p:attrNameLst>
                                          <p:attrName>ppt_y</p:attrName>
                                        </p:attrNameLst>
                                      </p:cBhvr>
                                      <p:tavLst>
                                        <p:tav tm="0">
                                          <p:val>
                                            <p:strVal val="#ppt_y"/>
                                          </p:val>
                                        </p:tav>
                                        <p:tav tm="100000">
                                          <p:val>
                                            <p:strVal val="#ppt_y"/>
                                          </p:val>
                                        </p:tav>
                                      </p:tavLst>
                                    </p:anim>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slide(fromTop)">
                                      <p:cBhvr>
                                        <p:cTn id="48" dur="500"/>
                                        <p:tgtEl>
                                          <p:spTgt spid="6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 calcmode="lin" valueType="num">
                                      <p:cBhvr>
                                        <p:cTn id="55" dur="500" fill="hold"/>
                                        <p:tgtEl>
                                          <p:spTgt spid="75"/>
                                        </p:tgtEl>
                                        <p:attrNameLst>
                                          <p:attrName>style.rotation</p:attrName>
                                        </p:attrNameLst>
                                      </p:cBhvr>
                                      <p:tavLst>
                                        <p:tav tm="0">
                                          <p:val>
                                            <p:fltVal val="360"/>
                                          </p:val>
                                        </p:tav>
                                        <p:tav tm="100000">
                                          <p:val>
                                            <p:fltVal val="0"/>
                                          </p:val>
                                        </p:tav>
                                      </p:tavLst>
                                    </p:anim>
                                    <p:animEffect transition="in" filter="fade">
                                      <p:cBhvr>
                                        <p:cTn id="56" dur="500"/>
                                        <p:tgtEl>
                                          <p:spTgt spid="7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ppt_x</p:attrName>
                                        </p:attrNameLst>
                                      </p:cBhvr>
                                      <p:tavLst>
                                        <p:tav tm="0">
                                          <p:val>
                                            <p:strVal val="#ppt_x-#ppt_w/2"/>
                                          </p:val>
                                        </p:tav>
                                        <p:tav tm="100000">
                                          <p:val>
                                            <p:strVal val="#ppt_x"/>
                                          </p:val>
                                        </p:tav>
                                      </p:tavLst>
                                    </p:anim>
                                    <p:anim calcmode="lin" valueType="num">
                                      <p:cBhvr>
                                        <p:cTn id="62" dur="500" fill="hold"/>
                                        <p:tgtEl>
                                          <p:spTgt spid="66"/>
                                        </p:tgtEl>
                                        <p:attrNameLst>
                                          <p:attrName>ppt_y</p:attrName>
                                        </p:attrNameLst>
                                      </p:cBhvr>
                                      <p:tavLst>
                                        <p:tav tm="0">
                                          <p:val>
                                            <p:strVal val="#ppt_y"/>
                                          </p:val>
                                        </p:tav>
                                        <p:tav tm="100000">
                                          <p:val>
                                            <p:strVal val="#ppt_y"/>
                                          </p:val>
                                        </p:tav>
                                      </p:tavLst>
                                    </p:anim>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1" fill="hold"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slide(fromTop)">
                                      <p:cBhvr>
                                        <p:cTn id="69" dur="500"/>
                                        <p:tgtEl>
                                          <p:spTgt spid="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fltVal val="0"/>
                                          </p:val>
                                        </p:tav>
                                        <p:tav tm="100000">
                                          <p:val>
                                            <p:strVal val="#ppt_w"/>
                                          </p:val>
                                        </p:tav>
                                      </p:tavLst>
                                    </p:anim>
                                    <p:anim calcmode="lin" valueType="num">
                                      <p:cBhvr>
                                        <p:cTn id="75" dur="500" fill="hold"/>
                                        <p:tgtEl>
                                          <p:spTgt spid="79"/>
                                        </p:tgtEl>
                                        <p:attrNameLst>
                                          <p:attrName>ppt_h</p:attrName>
                                        </p:attrNameLst>
                                      </p:cBhvr>
                                      <p:tavLst>
                                        <p:tav tm="0">
                                          <p:val>
                                            <p:fltVal val="0"/>
                                          </p:val>
                                        </p:tav>
                                        <p:tav tm="100000">
                                          <p:val>
                                            <p:strVal val="#ppt_h"/>
                                          </p:val>
                                        </p:tav>
                                      </p:tavLst>
                                    </p:anim>
                                    <p:anim calcmode="lin" valueType="num">
                                      <p:cBhvr>
                                        <p:cTn id="76" dur="500" fill="hold"/>
                                        <p:tgtEl>
                                          <p:spTgt spid="79"/>
                                        </p:tgtEl>
                                        <p:attrNameLst>
                                          <p:attrName>style.rotation</p:attrName>
                                        </p:attrNameLst>
                                      </p:cBhvr>
                                      <p:tavLst>
                                        <p:tav tm="0">
                                          <p:val>
                                            <p:fltVal val="360"/>
                                          </p:val>
                                        </p:tav>
                                        <p:tav tm="100000">
                                          <p:val>
                                            <p:fltVal val="0"/>
                                          </p:val>
                                        </p:tav>
                                      </p:tavLst>
                                    </p:anim>
                                    <p:animEffect transition="in" filter="fade">
                                      <p:cBhvr>
                                        <p:cTn id="77" dur="500"/>
                                        <p:tgtEl>
                                          <p:spTgt spid="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8" fill="hold" nodeType="click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ppt_x</p:attrName>
                                        </p:attrNameLst>
                                      </p:cBhvr>
                                      <p:tavLst>
                                        <p:tav tm="0">
                                          <p:val>
                                            <p:strVal val="#ppt_x-#ppt_w/2"/>
                                          </p:val>
                                        </p:tav>
                                        <p:tav tm="100000">
                                          <p:val>
                                            <p:strVal val="#ppt_x"/>
                                          </p:val>
                                        </p:tav>
                                      </p:tavLst>
                                    </p:anim>
                                    <p:anim calcmode="lin" valueType="num">
                                      <p:cBhvr>
                                        <p:cTn id="83" dur="500" fill="hold"/>
                                        <p:tgtEl>
                                          <p:spTgt spid="64"/>
                                        </p:tgtEl>
                                        <p:attrNameLst>
                                          <p:attrName>ppt_y</p:attrName>
                                        </p:attrNameLst>
                                      </p:cBhvr>
                                      <p:tavLst>
                                        <p:tav tm="0">
                                          <p:val>
                                            <p:strVal val="#ppt_y"/>
                                          </p:val>
                                        </p:tav>
                                        <p:tav tm="100000">
                                          <p:val>
                                            <p:strVal val="#ppt_y"/>
                                          </p:val>
                                        </p:tav>
                                      </p:tavLst>
                                    </p:anim>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7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3" presetClass="entr" presetSubtype="16" fill="hold" nodeType="clickEffect">
                                  <p:stCondLst>
                                    <p:cond delay="0"/>
                                  </p:stCondLst>
                                  <p:childTnLst>
                                    <p:set>
                                      <p:cBhvr>
                                        <p:cTn id="90" dur="1" fill="hold">
                                          <p:stCondLst>
                                            <p:cond delay="0"/>
                                          </p:stCondLst>
                                        </p:cTn>
                                        <p:tgtEl>
                                          <p:spTgt spid="20562"/>
                                        </p:tgtEl>
                                        <p:attrNameLst>
                                          <p:attrName>style.visibility</p:attrName>
                                        </p:attrNameLst>
                                      </p:cBhvr>
                                      <p:to>
                                        <p:strVal val="visible"/>
                                      </p:to>
                                    </p:set>
                                    <p:anim calcmode="lin" valueType="num">
                                      <p:cBhvr>
                                        <p:cTn id="91" dur="500" fill="hold"/>
                                        <p:tgtEl>
                                          <p:spTgt spid="20562"/>
                                        </p:tgtEl>
                                        <p:attrNameLst>
                                          <p:attrName>ppt_w</p:attrName>
                                        </p:attrNameLst>
                                      </p:cBhvr>
                                      <p:tavLst>
                                        <p:tav tm="0">
                                          <p:val>
                                            <p:fltVal val="0"/>
                                          </p:val>
                                        </p:tav>
                                        <p:tav tm="100000">
                                          <p:val>
                                            <p:strVal val="#ppt_w"/>
                                          </p:val>
                                        </p:tav>
                                      </p:tavLst>
                                    </p:anim>
                                    <p:anim calcmode="lin" valueType="num">
                                      <p:cBhvr>
                                        <p:cTn id="92" dur="500" fill="hold"/>
                                        <p:tgtEl>
                                          <p:spTgt spid="205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72"/>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3" presetClass="entr" presetSubtype="16" fill="hold" nodeType="clickEffect">
                                  <p:stCondLst>
                                    <p:cond delay="0"/>
                                  </p:stCondLst>
                                  <p:childTnLst>
                                    <p:set>
                                      <p:cBhvr>
                                        <p:cTn id="97" dur="1" fill="hold">
                                          <p:stCondLst>
                                            <p:cond delay="0"/>
                                          </p:stCondLst>
                                        </p:cTn>
                                        <p:tgtEl>
                                          <p:spTgt spid="20563"/>
                                        </p:tgtEl>
                                        <p:attrNameLst>
                                          <p:attrName>style.visibility</p:attrName>
                                        </p:attrNameLst>
                                      </p:cBhvr>
                                      <p:to>
                                        <p:strVal val="visible"/>
                                      </p:to>
                                    </p:set>
                                    <p:anim calcmode="lin" valueType="num">
                                      <p:cBhvr>
                                        <p:cTn id="98" dur="500" fill="hold"/>
                                        <p:tgtEl>
                                          <p:spTgt spid="20563"/>
                                        </p:tgtEl>
                                        <p:attrNameLst>
                                          <p:attrName>ppt_w</p:attrName>
                                        </p:attrNameLst>
                                      </p:cBhvr>
                                      <p:tavLst>
                                        <p:tav tm="0">
                                          <p:val>
                                            <p:fltVal val="0"/>
                                          </p:val>
                                        </p:tav>
                                        <p:tav tm="100000">
                                          <p:val>
                                            <p:strVal val="#ppt_w"/>
                                          </p:val>
                                        </p:tav>
                                      </p:tavLst>
                                    </p:anim>
                                    <p:anim calcmode="lin" valueType="num">
                                      <p:cBhvr>
                                        <p:cTn id="99" dur="500" fill="hold"/>
                                        <p:tgtEl>
                                          <p:spTgt spid="205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66"/>
                  </p:tgtEl>
                </p:cond>
              </p:nextCondLst>
            </p:seq>
            <p:seq concurrent="1" nextAc="seek">
              <p:cTn id="100" restart="whenNotActive" fill="hold" evtFilter="cancelBubble" nodeType="interactiveSeq">
                <p:stCondLst>
                  <p:cond evt="onClick" delay="0">
                    <p:tgtEl>
                      <p:spTgt spid="64"/>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3" presetClass="entr" presetSubtype="16" fill="hold" nodeType="clickEffect">
                                  <p:stCondLst>
                                    <p:cond delay="0"/>
                                  </p:stCondLst>
                                  <p:childTnLst>
                                    <p:set>
                                      <p:cBhvr>
                                        <p:cTn id="104" dur="1" fill="hold">
                                          <p:stCondLst>
                                            <p:cond delay="0"/>
                                          </p:stCondLst>
                                        </p:cTn>
                                        <p:tgtEl>
                                          <p:spTgt spid="20561"/>
                                        </p:tgtEl>
                                        <p:attrNameLst>
                                          <p:attrName>style.visibility</p:attrName>
                                        </p:attrNameLst>
                                      </p:cBhvr>
                                      <p:to>
                                        <p:strVal val="visible"/>
                                      </p:to>
                                    </p:set>
                                    <p:anim calcmode="lin" valueType="num">
                                      <p:cBhvr>
                                        <p:cTn id="105" dur="500" fill="hold"/>
                                        <p:tgtEl>
                                          <p:spTgt spid="20561"/>
                                        </p:tgtEl>
                                        <p:attrNameLst>
                                          <p:attrName>ppt_w</p:attrName>
                                        </p:attrNameLst>
                                      </p:cBhvr>
                                      <p:tavLst>
                                        <p:tav tm="0">
                                          <p:val>
                                            <p:fltVal val="0"/>
                                          </p:val>
                                        </p:tav>
                                        <p:tav tm="100000">
                                          <p:val>
                                            <p:strVal val="#ppt_w"/>
                                          </p:val>
                                        </p:tav>
                                      </p:tavLst>
                                    </p:anim>
                                    <p:anim calcmode="lin" valueType="num">
                                      <p:cBhvr>
                                        <p:cTn id="106" dur="500" fill="hold"/>
                                        <p:tgtEl>
                                          <p:spTgt spid="205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38971" y="1392610"/>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9" name="TextBox 11"/>
          <p:cNvSpPr txBox="1">
            <a:spLocks noChangeArrowheads="1"/>
          </p:cNvSpPr>
          <p:nvPr/>
        </p:nvSpPr>
        <p:spPr bwMode="auto">
          <a:xfrm>
            <a:off x="351985" y="1772816"/>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1. Cấu tạo ngoài:</a:t>
            </a:r>
          </a:p>
        </p:txBody>
      </p:sp>
    </p:spTree>
    <p:extLst>
      <p:ext uri="{BB962C8B-B14F-4D97-AF65-F5344CB8AC3E}">
        <p14:creationId xmlns:p14="http://schemas.microsoft.com/office/powerpoint/2010/main" val="28880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3"/>
          <p:cNvSpPr>
            <a:spLocks noGrp="1"/>
          </p:cNvSpPr>
          <p:nvPr>
            <p:ph type="sldNum" sz="quarter" idx="12"/>
          </p:nvPr>
        </p:nvSpPr>
        <p:spPr/>
        <p:txBody>
          <a:bodyPr/>
          <a:lstStyle/>
          <a:p>
            <a:fld id="{691EBC2F-0B40-48EE-9422-D557E7A571D3}" type="slidenum">
              <a:rPr lang="en-US"/>
              <a:pPr/>
              <a:t>40</a:t>
            </a:fld>
            <a:endParaRPr lang="en-US"/>
          </a:p>
        </p:txBody>
      </p:sp>
      <p:sp>
        <p:nvSpPr>
          <p:cNvPr id="390146" name="Rectangle 2"/>
          <p:cNvSpPr>
            <a:spLocks noChangeArrowheads="1"/>
          </p:cNvSpPr>
          <p:nvPr/>
        </p:nvSpPr>
        <p:spPr bwMode="auto">
          <a:xfrm>
            <a:off x="7872413" y="0"/>
            <a:ext cx="1295400" cy="6858000"/>
          </a:xfrm>
          <a:prstGeom prst="rect">
            <a:avLst/>
          </a:prstGeom>
          <a:solidFill>
            <a:srgbClr val="FFFFFF"/>
          </a:solidFill>
          <a:ln w="9525">
            <a:solidFill>
              <a:schemeClr val="tx1"/>
            </a:solidFill>
            <a:miter lim="800000"/>
            <a:headEnd/>
            <a:tailEnd/>
          </a:ln>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nvGrpSpPr>
          <p:cNvPr id="64" name="Group 3"/>
          <p:cNvGrpSpPr>
            <a:grpSpLocks/>
          </p:cNvGrpSpPr>
          <p:nvPr/>
        </p:nvGrpSpPr>
        <p:grpSpPr bwMode="auto">
          <a:xfrm>
            <a:off x="685800" y="4876800"/>
            <a:ext cx="7467600" cy="825500"/>
            <a:chOff x="504" y="1008"/>
            <a:chExt cx="4416" cy="948"/>
          </a:xfrm>
        </p:grpSpPr>
        <p:sp>
          <p:nvSpPr>
            <p:cNvPr id="2048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49" name="Text Box 5"/>
            <p:cNvSpPr txBox="1">
              <a:spLocks noChangeArrowheads="1"/>
            </p:cNvSpPr>
            <p:nvPr/>
          </p:nvSpPr>
          <p:spPr bwMode="gray">
            <a:xfrm>
              <a:off x="801" y="1012"/>
              <a:ext cx="3976"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r>
                <a:rPr lang="en-US" sz="2400" b="0">
                  <a:solidFill>
                    <a:srgbClr val="0000FF"/>
                  </a:solidFill>
                  <a:effectLst/>
                </a:rPr>
                <a:t>B</a:t>
              </a:r>
              <a:r>
                <a:rPr lang="en-US" sz="2400" b="0">
                  <a:solidFill>
                    <a:srgbClr val="0000FF"/>
                  </a:solidFill>
                  <a:effectLst/>
                  <a:latin typeface=".VnTime" pitchFamily="34" charset="0"/>
                </a:rPr>
                <a:t>»ng hÖ thèng èng khÝ </a:t>
              </a:r>
              <a:endParaRPr lang="en-US" sz="2400">
                <a:solidFill>
                  <a:srgbClr val="0000FF"/>
                </a:solidFill>
                <a:effectLst/>
                <a:sym typeface="Symbol" pitchFamily="18" charset="2"/>
              </a:endParaRPr>
            </a:p>
            <a:p>
              <a:endParaRPr lang="en-US" sz="2400" b="0">
                <a:solidFill>
                  <a:srgbClr val="0000FF"/>
                </a:solidFill>
                <a:effectLst/>
              </a:endParaRPr>
            </a:p>
          </p:txBody>
        </p:sp>
      </p:grpSp>
      <p:grpSp>
        <p:nvGrpSpPr>
          <p:cNvPr id="66" name="Group 9"/>
          <p:cNvGrpSpPr>
            <a:grpSpLocks/>
          </p:cNvGrpSpPr>
          <p:nvPr/>
        </p:nvGrpSpPr>
        <p:grpSpPr bwMode="auto">
          <a:xfrm>
            <a:off x="838200" y="2971800"/>
            <a:ext cx="7010400" cy="862013"/>
            <a:chOff x="504" y="1008"/>
            <a:chExt cx="4416" cy="765"/>
          </a:xfrm>
        </p:grpSpPr>
        <p:sp>
          <p:nvSpPr>
            <p:cNvPr id="2049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52" name="Text Box 11"/>
            <p:cNvSpPr txBox="1">
              <a:spLocks noChangeArrowheads="1"/>
            </p:cNvSpPr>
            <p:nvPr/>
          </p:nvSpPr>
          <p:spPr bwMode="gray">
            <a:xfrm>
              <a:off x="801" y="1012"/>
              <a:ext cx="397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eaLnBrk="1" hangingPunct="1"/>
              <a:r>
                <a:rPr lang="en-US" sz="2400" b="0">
                  <a:solidFill>
                    <a:srgbClr val="0000FF"/>
                  </a:solidFill>
                  <a:effectLst/>
                  <a:latin typeface=".VnTime" pitchFamily="34" charset="0"/>
                </a:rPr>
                <a:t>B»ng mang </a:t>
              </a:r>
            </a:p>
          </p:txBody>
        </p:sp>
      </p:grpSp>
      <p:grpSp>
        <p:nvGrpSpPr>
          <p:cNvPr id="67" name="Group 12"/>
          <p:cNvGrpSpPr>
            <a:grpSpLocks/>
          </p:cNvGrpSpPr>
          <p:nvPr/>
        </p:nvGrpSpPr>
        <p:grpSpPr bwMode="auto">
          <a:xfrm rot="5400000">
            <a:off x="76200" y="4038600"/>
            <a:ext cx="1371600" cy="152400"/>
            <a:chOff x="0" y="1896"/>
            <a:chExt cx="5760" cy="120"/>
          </a:xfrm>
        </p:grpSpPr>
        <p:sp>
          <p:nvSpPr>
            <p:cNvPr id="390154"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55"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68" name="Group 15"/>
          <p:cNvGrpSpPr>
            <a:grpSpLocks/>
          </p:cNvGrpSpPr>
          <p:nvPr/>
        </p:nvGrpSpPr>
        <p:grpSpPr bwMode="auto">
          <a:xfrm rot="5400000">
            <a:off x="142875" y="2962275"/>
            <a:ext cx="1238250" cy="152400"/>
            <a:chOff x="0" y="1896"/>
            <a:chExt cx="5760" cy="120"/>
          </a:xfrm>
        </p:grpSpPr>
        <p:sp>
          <p:nvSpPr>
            <p:cNvPr id="390157"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58"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70" name="Group 21"/>
          <p:cNvGrpSpPr>
            <a:grpSpLocks/>
          </p:cNvGrpSpPr>
          <p:nvPr/>
        </p:nvGrpSpPr>
        <p:grpSpPr bwMode="auto">
          <a:xfrm rot="5400000">
            <a:off x="219075" y="1514475"/>
            <a:ext cx="1085850" cy="152400"/>
            <a:chOff x="0" y="1896"/>
            <a:chExt cx="5760" cy="120"/>
          </a:xfrm>
        </p:grpSpPr>
        <p:sp>
          <p:nvSpPr>
            <p:cNvPr id="390160"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61"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nvGrpSpPr>
          <p:cNvPr id="72" name="Group 24"/>
          <p:cNvGrpSpPr>
            <a:grpSpLocks/>
          </p:cNvGrpSpPr>
          <p:nvPr/>
        </p:nvGrpSpPr>
        <p:grpSpPr bwMode="auto">
          <a:xfrm>
            <a:off x="800100" y="1490663"/>
            <a:ext cx="7010400" cy="1139825"/>
            <a:chOff x="504" y="1008"/>
            <a:chExt cx="4416" cy="765"/>
          </a:xfrm>
        </p:grpSpPr>
        <p:sp>
          <p:nvSpPr>
            <p:cNvPr id="2050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64" name="Text Box 26"/>
            <p:cNvSpPr txBox="1">
              <a:spLocks noChangeArrowheads="1"/>
            </p:cNvSpPr>
            <p:nvPr/>
          </p:nvSpPr>
          <p:spPr bwMode="gray">
            <a:xfrm>
              <a:off x="801" y="1012"/>
              <a:ext cx="397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r>
                <a:rPr lang="en-US" sz="2400" b="0">
                  <a:solidFill>
                    <a:srgbClr val="0000FF"/>
                  </a:solidFill>
                  <a:effectLst/>
                </a:rPr>
                <a:t>B</a:t>
              </a:r>
              <a:r>
                <a:rPr lang="en-US" sz="2400" b="0">
                  <a:solidFill>
                    <a:srgbClr val="0000FF"/>
                  </a:solidFill>
                  <a:effectLst/>
                  <a:latin typeface=".VnTime" pitchFamily="34" charset="0"/>
                </a:rPr>
                <a:t>»ng hÖ thèng tói  khÝ </a:t>
              </a:r>
              <a:endParaRPr lang="en-US" sz="2400">
                <a:solidFill>
                  <a:srgbClr val="0000FF"/>
                </a:solidFill>
                <a:effectLst/>
                <a:latin typeface="VNI-Times" pitchFamily="2" charset="0"/>
                <a:cs typeface="Arial" charset="0"/>
                <a:sym typeface="Symbol" pitchFamily="18" charset="2"/>
              </a:endParaRPr>
            </a:p>
          </p:txBody>
        </p:sp>
      </p:grpSp>
      <p:grpSp>
        <p:nvGrpSpPr>
          <p:cNvPr id="73" name="Group 27"/>
          <p:cNvGrpSpPr>
            <a:grpSpLocks/>
          </p:cNvGrpSpPr>
          <p:nvPr/>
        </p:nvGrpSpPr>
        <p:grpSpPr bwMode="auto">
          <a:xfrm>
            <a:off x="228600" y="1552575"/>
            <a:ext cx="931863" cy="992188"/>
            <a:chOff x="144" y="1176"/>
            <a:chExt cx="586" cy="625"/>
          </a:xfrm>
        </p:grpSpPr>
        <p:grpSp>
          <p:nvGrpSpPr>
            <p:cNvPr id="390166" name="Group 28"/>
            <p:cNvGrpSpPr>
              <a:grpSpLocks/>
            </p:cNvGrpSpPr>
            <p:nvPr/>
          </p:nvGrpSpPr>
          <p:grpSpPr bwMode="auto">
            <a:xfrm rot="5400000">
              <a:off x="124" y="1196"/>
              <a:ext cx="625" cy="586"/>
              <a:chOff x="1872" y="1824"/>
              <a:chExt cx="2014" cy="1821"/>
            </a:xfrm>
          </p:grpSpPr>
          <p:sp>
            <p:nvSpPr>
              <p:cNvPr id="20509"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0"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1"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70"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71"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14" name="Oval 34"/>
              <p:cNvSpPr>
                <a:spLocks noChangeArrowheads="1"/>
              </p:cNvSpPr>
              <p:nvPr/>
            </p:nvSpPr>
            <p:spPr bwMode="gray">
              <a:xfrm>
                <a:off x="2254" y="2000"/>
                <a:ext cx="1262" cy="126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73"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16" name="Oval 36"/>
              <p:cNvSpPr>
                <a:spLocks noChangeArrowheads="1"/>
              </p:cNvSpPr>
              <p:nvPr/>
            </p:nvSpPr>
            <p:spPr bwMode="gray">
              <a:xfrm>
                <a:off x="2337" y="2083"/>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75"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18" name="Text Box 38"/>
            <p:cNvSpPr txBox="1">
              <a:spLocks noChangeArrowheads="1"/>
            </p:cNvSpPr>
            <p:nvPr/>
          </p:nvSpPr>
          <p:spPr bwMode="gray">
            <a:xfrm>
              <a:off x="339" y="1296"/>
              <a:ext cx="270" cy="3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A</a:t>
              </a:r>
            </a:p>
          </p:txBody>
        </p:sp>
      </p:grpSp>
      <p:grpSp>
        <p:nvGrpSpPr>
          <p:cNvPr id="75" name="Group 39"/>
          <p:cNvGrpSpPr>
            <a:grpSpLocks/>
          </p:cNvGrpSpPr>
          <p:nvPr/>
        </p:nvGrpSpPr>
        <p:grpSpPr bwMode="auto">
          <a:xfrm>
            <a:off x="228600" y="2914650"/>
            <a:ext cx="931863" cy="992188"/>
            <a:chOff x="144" y="1176"/>
            <a:chExt cx="586" cy="625"/>
          </a:xfrm>
        </p:grpSpPr>
        <p:grpSp>
          <p:nvGrpSpPr>
            <p:cNvPr id="390178" name="Group 40"/>
            <p:cNvGrpSpPr>
              <a:grpSpLocks/>
            </p:cNvGrpSpPr>
            <p:nvPr/>
          </p:nvGrpSpPr>
          <p:grpSpPr bwMode="auto">
            <a:xfrm rot="5400000">
              <a:off x="124" y="1196"/>
              <a:ext cx="625" cy="586"/>
              <a:chOff x="1872" y="1824"/>
              <a:chExt cx="2014" cy="1821"/>
            </a:xfrm>
          </p:grpSpPr>
          <p:sp>
            <p:nvSpPr>
              <p:cNvPr id="2052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82"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83"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26" name="Oval 46"/>
              <p:cNvSpPr>
                <a:spLocks noChangeArrowheads="1"/>
              </p:cNvSpPr>
              <p:nvPr/>
            </p:nvSpPr>
            <p:spPr bwMode="gray">
              <a:xfrm>
                <a:off x="2254" y="2000"/>
                <a:ext cx="1262" cy="126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85"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28" name="Oval 48"/>
              <p:cNvSpPr>
                <a:spLocks noChangeArrowheads="1"/>
              </p:cNvSpPr>
              <p:nvPr/>
            </p:nvSpPr>
            <p:spPr bwMode="gray">
              <a:xfrm>
                <a:off x="2337" y="2083"/>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87"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30" name="Text Box 50"/>
            <p:cNvSpPr txBox="1">
              <a:spLocks noChangeArrowheads="1"/>
            </p:cNvSpPr>
            <p:nvPr/>
          </p:nvSpPr>
          <p:spPr bwMode="gray">
            <a:xfrm>
              <a:off x="340" y="1296"/>
              <a:ext cx="270" cy="3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B</a:t>
              </a:r>
            </a:p>
          </p:txBody>
        </p:sp>
      </p:grpSp>
      <p:grpSp>
        <p:nvGrpSpPr>
          <p:cNvPr id="79" name="Group 63"/>
          <p:cNvGrpSpPr>
            <a:grpSpLocks/>
          </p:cNvGrpSpPr>
          <p:nvPr/>
        </p:nvGrpSpPr>
        <p:grpSpPr bwMode="auto">
          <a:xfrm>
            <a:off x="247650" y="4724400"/>
            <a:ext cx="931863" cy="992188"/>
            <a:chOff x="144" y="1176"/>
            <a:chExt cx="586" cy="625"/>
          </a:xfrm>
        </p:grpSpPr>
        <p:grpSp>
          <p:nvGrpSpPr>
            <p:cNvPr id="390190" name="Group 64"/>
            <p:cNvGrpSpPr>
              <a:grpSpLocks/>
            </p:cNvGrpSpPr>
            <p:nvPr/>
          </p:nvGrpSpPr>
          <p:grpSpPr bwMode="auto">
            <a:xfrm rot="5400000">
              <a:off x="124" y="1196"/>
              <a:ext cx="625" cy="586"/>
              <a:chOff x="1872" y="1824"/>
              <a:chExt cx="2014" cy="1821"/>
            </a:xfrm>
          </p:grpSpPr>
          <p:sp>
            <p:nvSpPr>
              <p:cNvPr id="2054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4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4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9B9B9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94"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195"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20550" name="Oval 70"/>
              <p:cNvSpPr>
                <a:spLocks noChangeArrowheads="1"/>
              </p:cNvSpPr>
              <p:nvPr/>
            </p:nvSpPr>
            <p:spPr bwMode="gray">
              <a:xfrm>
                <a:off x="2323" y="2556"/>
                <a:ext cx="1131" cy="161"/>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97" name="Oval 71"/>
              <p:cNvSpPr>
                <a:spLocks noChangeArrowheads="1"/>
              </p:cNvSpPr>
              <p:nvPr/>
            </p:nvSpPr>
            <p:spPr bwMode="gray">
              <a:xfrm>
                <a:off x="2323" y="2556"/>
                <a:ext cx="1131" cy="1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20552" name="Oval 72"/>
              <p:cNvSpPr>
                <a:spLocks noChangeArrowheads="1"/>
              </p:cNvSpPr>
              <p:nvPr/>
            </p:nvSpPr>
            <p:spPr bwMode="gray">
              <a:xfrm>
                <a:off x="2320" y="2075"/>
                <a:ext cx="1131" cy="1102"/>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sp>
            <p:nvSpPr>
              <p:cNvPr id="390199" name="Oval 73"/>
              <p:cNvSpPr>
                <a:spLocks noChangeArrowheads="1"/>
              </p:cNvSpPr>
              <p:nvPr/>
            </p:nvSpPr>
            <p:spPr bwMode="gray">
              <a:xfrm>
                <a:off x="2320" y="2075"/>
                <a:ext cx="1131" cy="110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lIns="83512" tIns="41756" rIns="83512" bIns="41756" anchor="ctr">
                <a:spAutoFit/>
              </a:bodyPr>
              <a:lstStyle/>
              <a:p>
                <a:pPr algn="ctr" defTabSz="835025" eaLnBrk="1" hangingPunct="1">
                  <a:spcBef>
                    <a:spcPct val="0"/>
                  </a:spcBef>
                </a:pPr>
                <a:endParaRPr lang="vi-VN" sz="1800" b="0">
                  <a:effectLst/>
                  <a:latin typeface="Arial" charset="0"/>
                  <a:cs typeface="Arial" charset="0"/>
                </a:endParaRPr>
              </a:p>
            </p:txBody>
          </p:sp>
        </p:grpSp>
        <p:sp>
          <p:nvSpPr>
            <p:cNvPr id="20554" name="Text Box 74"/>
            <p:cNvSpPr txBox="1">
              <a:spLocks noChangeArrowheads="1"/>
            </p:cNvSpPr>
            <p:nvPr/>
          </p:nvSpPr>
          <p:spPr bwMode="gray">
            <a:xfrm>
              <a:off x="337" y="1296"/>
              <a:ext cx="277"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algn="ctr"/>
              <a:r>
                <a:rPr lang="en-US" sz="2800">
                  <a:solidFill>
                    <a:srgbClr val="FF0000"/>
                  </a:solidFill>
                  <a:effectLst>
                    <a:outerShdw blurRad="38100" dist="38100" dir="2700000" algn="tl">
                      <a:srgbClr val="C0C0C0"/>
                    </a:outerShdw>
                  </a:effectLst>
                  <a:cs typeface="Arial" charset="0"/>
                </a:rPr>
                <a:t>C</a:t>
              </a:r>
            </a:p>
          </p:txBody>
        </p:sp>
      </p:grpSp>
      <p:grpSp>
        <p:nvGrpSpPr>
          <p:cNvPr id="81" name="Group 75"/>
          <p:cNvGrpSpPr>
            <a:grpSpLocks/>
          </p:cNvGrpSpPr>
          <p:nvPr/>
        </p:nvGrpSpPr>
        <p:grpSpPr bwMode="auto">
          <a:xfrm>
            <a:off x="323850" y="0"/>
            <a:ext cx="7448550" cy="1219200"/>
            <a:chOff x="156" y="192"/>
            <a:chExt cx="5460" cy="528"/>
          </a:xfrm>
        </p:grpSpPr>
        <p:sp>
          <p:nvSpPr>
            <p:cNvPr id="20556"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lIns="91430" tIns="45714" rIns="91430" bIns="45714" anchor="ctr"/>
            <a:lstStyle/>
            <a:p>
              <a:pPr algn="ctr" eaLnBrk="1" hangingPunct="1">
                <a:spcBef>
                  <a:spcPct val="0"/>
                </a:spcBef>
              </a:pPr>
              <a:r>
                <a:rPr lang="en-US">
                  <a:solidFill>
                    <a:srgbClr val="0000FF"/>
                  </a:solidFill>
                  <a:effectLst/>
                  <a:latin typeface="Arial" charset="0"/>
                  <a:cs typeface="Arial" charset="0"/>
                </a:rPr>
                <a:t> </a:t>
              </a:r>
            </a:p>
          </p:txBody>
        </p:sp>
        <p:grpSp>
          <p:nvGrpSpPr>
            <p:cNvPr id="390203" name="Group 77"/>
            <p:cNvGrpSpPr>
              <a:grpSpLocks/>
            </p:cNvGrpSpPr>
            <p:nvPr/>
          </p:nvGrpSpPr>
          <p:grpSpPr bwMode="auto">
            <a:xfrm rot="5400000">
              <a:off x="216" y="408"/>
              <a:ext cx="528" cy="96"/>
              <a:chOff x="0" y="1896"/>
              <a:chExt cx="5760" cy="120"/>
            </a:xfrm>
          </p:grpSpPr>
          <p:sp>
            <p:nvSpPr>
              <p:cNvPr id="390204"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sp>
            <p:nvSpPr>
              <p:cNvPr id="390205"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83512" tIns="41756" rIns="83512" bIns="41756" anchor="ctr"/>
              <a:lstStyle/>
              <a:p>
                <a:pPr algn="ctr" defTabSz="835025" eaLnBrk="1" hangingPunct="1">
                  <a:spcBef>
                    <a:spcPct val="0"/>
                  </a:spcBef>
                </a:pPr>
                <a:endParaRPr lang="vi-VN" sz="1800" b="0">
                  <a:effectLst/>
                  <a:latin typeface="Arial" charset="0"/>
                  <a:cs typeface="Arial" charset="0"/>
                </a:endParaRPr>
              </a:p>
            </p:txBody>
          </p:sp>
        </p:grpSp>
      </p:grpSp>
      <p:sp>
        <p:nvSpPr>
          <p:cNvPr id="20560" name="Text Box 80">
            <a:hlinkClick r:id="rId5" action="ppaction://hlinksldjump"/>
          </p:cNvPr>
          <p:cNvSpPr txBox="1">
            <a:spLocks noChangeArrowheads="1"/>
          </p:cNvSpPr>
          <p:nvPr/>
        </p:nvSpPr>
        <p:spPr bwMode="auto">
          <a:xfrm>
            <a:off x="609600" y="381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eaLnBrk="1" hangingPunct="1"/>
            <a:r>
              <a:rPr lang="en-US" sz="2400">
                <a:solidFill>
                  <a:srgbClr val="0000FF"/>
                </a:solidFill>
                <a:effectLst/>
                <a:latin typeface="VNI-Times" pitchFamily="2" charset="0"/>
                <a:cs typeface="Arial" charset="0"/>
              </a:rPr>
              <a:t> </a:t>
            </a:r>
            <a:r>
              <a:rPr lang="en-US" sz="2400" u="sng">
                <a:solidFill>
                  <a:srgbClr val="0000FF"/>
                </a:solidFill>
                <a:effectLst/>
                <a:latin typeface="VNI-Times" pitchFamily="2" charset="0"/>
                <a:cs typeface="Arial" charset="0"/>
              </a:rPr>
              <a:t>Caâu 2:</a:t>
            </a:r>
            <a:r>
              <a:rPr lang="en-US" sz="2400">
                <a:solidFill>
                  <a:srgbClr val="0000FF"/>
                </a:solidFill>
                <a:effectLst/>
                <a:latin typeface="VNI-Times" pitchFamily="2" charset="0"/>
                <a:cs typeface="Arial" charset="0"/>
              </a:rPr>
              <a:t> </a:t>
            </a:r>
            <a:r>
              <a:rPr lang="en-US" sz="2400" b="0">
                <a:solidFill>
                  <a:srgbClr val="0000FF"/>
                </a:solidFill>
                <a:effectLst/>
              </a:rPr>
              <a:t>c</a:t>
            </a:r>
            <a:r>
              <a:rPr lang="en-US" sz="2400" b="0">
                <a:solidFill>
                  <a:srgbClr val="0000FF"/>
                </a:solidFill>
                <a:effectLst/>
                <a:latin typeface=".VnTime" pitchFamily="34" charset="0"/>
              </a:rPr>
              <a:t>¬ quan h« hÊp cña Ch©u ChÊu lµ g×?</a:t>
            </a:r>
            <a:endParaRPr lang="en-US" sz="2400" b="0">
              <a:solidFill>
                <a:srgbClr val="0000FF"/>
              </a:solidFill>
              <a:effectLst/>
            </a:endParaRPr>
          </a:p>
        </p:txBody>
      </p:sp>
      <p:pic>
        <p:nvPicPr>
          <p:cNvPr id="20561" name="Picture 81"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438" y="4724400"/>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2" name="Picture 82"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763" y="172402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3" name="Picture 83"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825" y="3048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0">
            <a:hlinkClick r:id="rId5" action="ppaction://hlinksldjump"/>
          </p:cNvPr>
          <p:cNvSpPr txBox="1">
            <a:spLocks noChangeArrowheads="1"/>
          </p:cNvSpPr>
          <p:nvPr/>
        </p:nvSpPr>
        <p:spPr bwMode="auto">
          <a:xfrm>
            <a:off x="533400" y="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a:spcBef>
                <a:spcPct val="0"/>
              </a:spcBef>
              <a:defRPr>
                <a:solidFill>
                  <a:schemeClr val="tx1"/>
                </a:solidFill>
                <a:latin typeface="Arial" charset="0"/>
              </a:defRPr>
            </a:lvl1pPr>
            <a:lvl2pPr marL="677863" indent="-260350">
              <a:spcBef>
                <a:spcPct val="0"/>
              </a:spcBef>
              <a:defRPr>
                <a:solidFill>
                  <a:schemeClr val="tx1"/>
                </a:solidFill>
                <a:latin typeface="Arial" charset="0"/>
              </a:defRPr>
            </a:lvl2pPr>
            <a:lvl3pPr marL="1044575" indent="-209550">
              <a:spcBef>
                <a:spcPct val="0"/>
              </a:spcBef>
              <a:defRPr>
                <a:solidFill>
                  <a:schemeClr val="tx1"/>
                </a:solidFill>
                <a:latin typeface="Arial" charset="0"/>
              </a:defRPr>
            </a:lvl3pPr>
            <a:lvl4pPr marL="1462088" indent="-209550">
              <a:spcBef>
                <a:spcPct val="0"/>
              </a:spcBef>
              <a:defRPr>
                <a:solidFill>
                  <a:schemeClr val="tx1"/>
                </a:solidFill>
                <a:latin typeface="Arial" charset="0"/>
              </a:defRPr>
            </a:lvl4pPr>
            <a:lvl5pPr marL="1879600" indent="-209550">
              <a:spcBef>
                <a:spcPct val="0"/>
              </a:spcBef>
              <a:defRPr>
                <a:solidFill>
                  <a:schemeClr val="tx1"/>
                </a:solidFill>
                <a:latin typeface="Arial" charset="0"/>
              </a:defRPr>
            </a:lvl5pPr>
            <a:lvl6pPr marL="2336800" indent="-209550" fontAlgn="base">
              <a:spcBef>
                <a:spcPct val="0"/>
              </a:spcBef>
              <a:spcAft>
                <a:spcPct val="0"/>
              </a:spcAft>
              <a:defRPr>
                <a:solidFill>
                  <a:schemeClr val="tx1"/>
                </a:solidFill>
                <a:latin typeface="Arial" charset="0"/>
              </a:defRPr>
            </a:lvl6pPr>
            <a:lvl7pPr marL="2794000" indent="-209550" fontAlgn="base">
              <a:spcBef>
                <a:spcPct val="0"/>
              </a:spcBef>
              <a:spcAft>
                <a:spcPct val="0"/>
              </a:spcAft>
              <a:defRPr>
                <a:solidFill>
                  <a:schemeClr val="tx1"/>
                </a:solidFill>
                <a:latin typeface="Arial" charset="0"/>
              </a:defRPr>
            </a:lvl7pPr>
            <a:lvl8pPr marL="3251200" indent="-209550" fontAlgn="base">
              <a:spcBef>
                <a:spcPct val="0"/>
              </a:spcBef>
              <a:spcAft>
                <a:spcPct val="0"/>
              </a:spcAft>
              <a:defRPr>
                <a:solidFill>
                  <a:schemeClr val="tx1"/>
                </a:solidFill>
                <a:latin typeface="Arial" charset="0"/>
              </a:defRPr>
            </a:lvl8pPr>
            <a:lvl9pPr marL="3708400" indent="-209550" fontAlgn="base">
              <a:spcBef>
                <a:spcPct val="0"/>
              </a:spcBef>
              <a:spcAft>
                <a:spcPct val="0"/>
              </a:spcAft>
              <a:defRPr>
                <a:solidFill>
                  <a:schemeClr val="tx1"/>
                </a:solidFill>
                <a:latin typeface="Arial" charset="0"/>
              </a:defRPr>
            </a:lvl9pPr>
          </a:lstStyle>
          <a:p>
            <a:pPr eaLnBrk="1" hangingPunct="1"/>
            <a:r>
              <a:rPr lang="en-US" sz="2400">
                <a:solidFill>
                  <a:srgbClr val="0000FF"/>
                </a:solidFill>
                <a:effectLst/>
                <a:latin typeface="VNI-Times" pitchFamily="2" charset="0"/>
                <a:cs typeface="Arial" charset="0"/>
              </a:rPr>
              <a:t>               Choïn  caâu traû lôøi ñuùng nhaát</a:t>
            </a:r>
            <a:endParaRPr lang="en-US" sz="2400" b="0">
              <a:solidFill>
                <a:srgbClr val="0000FF"/>
              </a:solidFill>
              <a:effectLst/>
            </a:endParaRPr>
          </a:p>
        </p:txBody>
      </p:sp>
    </p:spTree>
    <p:extLst>
      <p:ext uri="{BB962C8B-B14F-4D97-AF65-F5344CB8AC3E}">
        <p14:creationId xmlns:p14="http://schemas.microsoft.com/office/powerpoint/2010/main" val="39671515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ppt_x</p:attrName>
                                        </p:attrNameLst>
                                      </p:cBhvr>
                                      <p:tavLst>
                                        <p:tav tm="0">
                                          <p:val>
                                            <p:strVal val="#ppt_x-#ppt_w/2"/>
                                          </p:val>
                                        </p:tav>
                                        <p:tav tm="100000">
                                          <p:val>
                                            <p:strVal val="#ppt_x"/>
                                          </p:val>
                                        </p:tav>
                                      </p:tavLst>
                                    </p:anim>
                                    <p:anim calcmode="lin" valueType="num">
                                      <p:cBhvr>
                                        <p:cTn id="8" dur="1000" fill="hold"/>
                                        <p:tgtEl>
                                          <p:spTgt spid="81"/>
                                        </p:tgtEl>
                                        <p:attrNameLst>
                                          <p:attrName>ppt_y</p:attrName>
                                        </p:attrNameLst>
                                      </p:cBhvr>
                                      <p:tavLst>
                                        <p:tav tm="0">
                                          <p:val>
                                            <p:strVal val="#ppt_y"/>
                                          </p:val>
                                        </p:tav>
                                        <p:tav tm="100000">
                                          <p:val>
                                            <p:strVal val="#ppt_y"/>
                                          </p:val>
                                        </p:tav>
                                      </p:tavLst>
                                    </p:anim>
                                    <p:anim calcmode="lin" valueType="num">
                                      <p:cBhvr>
                                        <p:cTn id="9" dur="1000" fill="hold"/>
                                        <p:tgtEl>
                                          <p:spTgt spid="81"/>
                                        </p:tgtEl>
                                        <p:attrNameLst>
                                          <p:attrName>ppt_w</p:attrName>
                                        </p:attrNameLst>
                                      </p:cBhvr>
                                      <p:tavLst>
                                        <p:tav tm="0">
                                          <p:val>
                                            <p:fltVal val="0"/>
                                          </p:val>
                                        </p:tav>
                                        <p:tav tm="100000">
                                          <p:val>
                                            <p:strVal val="#ppt_w"/>
                                          </p:val>
                                        </p:tav>
                                      </p:tavLst>
                                    </p:anim>
                                    <p:anim calcmode="lin" valueType="num">
                                      <p:cBhvr>
                                        <p:cTn id="10" dur="1000" fill="hold"/>
                                        <p:tgtEl>
                                          <p:spTgt spid="8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300"/>
                                        <p:tgtEl>
                                          <p:spTgt spid="2">
                                            <p:txEl>
                                              <p:pRg st="0" end="0"/>
                                            </p:txEl>
                                          </p:spTgt>
                                        </p:tgtEl>
                                      </p:cBhvr>
                                    </p:animEffect>
                                    <p:anim calcmode="lin" valueType="num">
                                      <p:cBhvr>
                                        <p:cTn id="15" dur="300" fill="hold"/>
                                        <p:tgtEl>
                                          <p:spTgt spid="2">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08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20560">
                                            <p:txEl>
                                              <p:pRg st="0" end="0"/>
                                            </p:txEl>
                                          </p:spTgt>
                                        </p:tgtEl>
                                        <p:attrNameLst>
                                          <p:attrName>style.visibility</p:attrName>
                                        </p:attrNameLst>
                                      </p:cBhvr>
                                      <p:to>
                                        <p:strVal val="visible"/>
                                      </p:to>
                                    </p:set>
                                    <p:animEffect transition="in" filter="fade">
                                      <p:cBhvr>
                                        <p:cTn id="20" dur="300"/>
                                        <p:tgtEl>
                                          <p:spTgt spid="20560">
                                            <p:txEl>
                                              <p:pRg st="0" end="0"/>
                                            </p:txEl>
                                          </p:spTgt>
                                        </p:tgtEl>
                                      </p:cBhvr>
                                    </p:animEffect>
                                    <p:anim calcmode="lin" valueType="num">
                                      <p:cBhvr>
                                        <p:cTn id="21" dur="300" fill="hold"/>
                                        <p:tgtEl>
                                          <p:spTgt spid="20560">
                                            <p:txEl>
                                              <p:pRg st="0" end="0"/>
                                            </p:txEl>
                                          </p:spTgt>
                                        </p:tgtEl>
                                        <p:attrNameLst>
                                          <p:attrName>ppt_x</p:attrName>
                                        </p:attrNameLst>
                                      </p:cBhvr>
                                      <p:tavLst>
                                        <p:tav tm="0">
                                          <p:val>
                                            <p:strVal val="#ppt_x-.1"/>
                                          </p:val>
                                        </p:tav>
                                        <p:tav tm="100000">
                                          <p:val>
                                            <p:strVal val="#ppt_x"/>
                                          </p:val>
                                        </p:tav>
                                      </p:tavLst>
                                    </p:anim>
                                    <p:anim calcmode="lin" valueType="num">
                                      <p:cBhvr>
                                        <p:cTn id="22" dur="300" fill="hold"/>
                                        <p:tgtEl>
                                          <p:spTgt spid="205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slide(fromTop)">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 calcmode="lin" valueType="num">
                                      <p:cBhvr>
                                        <p:cTn id="34" dur="500" fill="hold"/>
                                        <p:tgtEl>
                                          <p:spTgt spid="73"/>
                                        </p:tgtEl>
                                        <p:attrNameLst>
                                          <p:attrName>style.rotation</p:attrName>
                                        </p:attrNameLst>
                                      </p:cBhvr>
                                      <p:tavLst>
                                        <p:tav tm="0">
                                          <p:val>
                                            <p:fltVal val="360"/>
                                          </p:val>
                                        </p:tav>
                                        <p:tav tm="100000">
                                          <p:val>
                                            <p:fltVal val="0"/>
                                          </p:val>
                                        </p:tav>
                                      </p:tavLst>
                                    </p:anim>
                                    <p:animEffect transition="in" filter="fade">
                                      <p:cBhvr>
                                        <p:cTn id="35" dur="500"/>
                                        <p:tgtEl>
                                          <p:spTgt spid="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ppt_x</p:attrName>
                                        </p:attrNameLst>
                                      </p:cBhvr>
                                      <p:tavLst>
                                        <p:tav tm="0">
                                          <p:val>
                                            <p:strVal val="#ppt_x-#ppt_w/2"/>
                                          </p:val>
                                        </p:tav>
                                        <p:tav tm="100000">
                                          <p:val>
                                            <p:strVal val="#ppt_x"/>
                                          </p:val>
                                        </p:tav>
                                      </p:tavLst>
                                    </p:anim>
                                    <p:anim calcmode="lin" valueType="num">
                                      <p:cBhvr>
                                        <p:cTn id="41" dur="500" fill="hold"/>
                                        <p:tgtEl>
                                          <p:spTgt spid="72"/>
                                        </p:tgtEl>
                                        <p:attrNameLst>
                                          <p:attrName>ppt_y</p:attrName>
                                        </p:attrNameLst>
                                      </p:cBhvr>
                                      <p:tavLst>
                                        <p:tav tm="0">
                                          <p:val>
                                            <p:strVal val="#ppt_y"/>
                                          </p:val>
                                        </p:tav>
                                        <p:tav tm="100000">
                                          <p:val>
                                            <p:strVal val="#ppt_y"/>
                                          </p:val>
                                        </p:tav>
                                      </p:tavLst>
                                    </p:anim>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slide(fromTop)">
                                      <p:cBhvr>
                                        <p:cTn id="48" dur="500"/>
                                        <p:tgtEl>
                                          <p:spTgt spid="6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 calcmode="lin" valueType="num">
                                      <p:cBhvr>
                                        <p:cTn id="55" dur="500" fill="hold"/>
                                        <p:tgtEl>
                                          <p:spTgt spid="75"/>
                                        </p:tgtEl>
                                        <p:attrNameLst>
                                          <p:attrName>style.rotation</p:attrName>
                                        </p:attrNameLst>
                                      </p:cBhvr>
                                      <p:tavLst>
                                        <p:tav tm="0">
                                          <p:val>
                                            <p:fltVal val="360"/>
                                          </p:val>
                                        </p:tav>
                                        <p:tav tm="100000">
                                          <p:val>
                                            <p:fltVal val="0"/>
                                          </p:val>
                                        </p:tav>
                                      </p:tavLst>
                                    </p:anim>
                                    <p:animEffect transition="in" filter="fade">
                                      <p:cBhvr>
                                        <p:cTn id="56" dur="500"/>
                                        <p:tgtEl>
                                          <p:spTgt spid="7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ppt_x</p:attrName>
                                        </p:attrNameLst>
                                      </p:cBhvr>
                                      <p:tavLst>
                                        <p:tav tm="0">
                                          <p:val>
                                            <p:strVal val="#ppt_x-#ppt_w/2"/>
                                          </p:val>
                                        </p:tav>
                                        <p:tav tm="100000">
                                          <p:val>
                                            <p:strVal val="#ppt_x"/>
                                          </p:val>
                                        </p:tav>
                                      </p:tavLst>
                                    </p:anim>
                                    <p:anim calcmode="lin" valueType="num">
                                      <p:cBhvr>
                                        <p:cTn id="62" dur="500" fill="hold"/>
                                        <p:tgtEl>
                                          <p:spTgt spid="66"/>
                                        </p:tgtEl>
                                        <p:attrNameLst>
                                          <p:attrName>ppt_y</p:attrName>
                                        </p:attrNameLst>
                                      </p:cBhvr>
                                      <p:tavLst>
                                        <p:tav tm="0">
                                          <p:val>
                                            <p:strVal val="#ppt_y"/>
                                          </p:val>
                                        </p:tav>
                                        <p:tav tm="100000">
                                          <p:val>
                                            <p:strVal val="#ppt_y"/>
                                          </p:val>
                                        </p:tav>
                                      </p:tavLst>
                                    </p:anim>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1" fill="hold"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slide(fromTop)">
                                      <p:cBhvr>
                                        <p:cTn id="69" dur="500"/>
                                        <p:tgtEl>
                                          <p:spTgt spid="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fltVal val="0"/>
                                          </p:val>
                                        </p:tav>
                                        <p:tav tm="100000">
                                          <p:val>
                                            <p:strVal val="#ppt_w"/>
                                          </p:val>
                                        </p:tav>
                                      </p:tavLst>
                                    </p:anim>
                                    <p:anim calcmode="lin" valueType="num">
                                      <p:cBhvr>
                                        <p:cTn id="75" dur="500" fill="hold"/>
                                        <p:tgtEl>
                                          <p:spTgt spid="79"/>
                                        </p:tgtEl>
                                        <p:attrNameLst>
                                          <p:attrName>ppt_h</p:attrName>
                                        </p:attrNameLst>
                                      </p:cBhvr>
                                      <p:tavLst>
                                        <p:tav tm="0">
                                          <p:val>
                                            <p:fltVal val="0"/>
                                          </p:val>
                                        </p:tav>
                                        <p:tav tm="100000">
                                          <p:val>
                                            <p:strVal val="#ppt_h"/>
                                          </p:val>
                                        </p:tav>
                                      </p:tavLst>
                                    </p:anim>
                                    <p:anim calcmode="lin" valueType="num">
                                      <p:cBhvr>
                                        <p:cTn id="76" dur="500" fill="hold"/>
                                        <p:tgtEl>
                                          <p:spTgt spid="79"/>
                                        </p:tgtEl>
                                        <p:attrNameLst>
                                          <p:attrName>style.rotation</p:attrName>
                                        </p:attrNameLst>
                                      </p:cBhvr>
                                      <p:tavLst>
                                        <p:tav tm="0">
                                          <p:val>
                                            <p:fltVal val="360"/>
                                          </p:val>
                                        </p:tav>
                                        <p:tav tm="100000">
                                          <p:val>
                                            <p:fltVal val="0"/>
                                          </p:val>
                                        </p:tav>
                                      </p:tavLst>
                                    </p:anim>
                                    <p:animEffect transition="in" filter="fade">
                                      <p:cBhvr>
                                        <p:cTn id="77" dur="500"/>
                                        <p:tgtEl>
                                          <p:spTgt spid="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8" fill="hold" nodeType="click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ppt_x</p:attrName>
                                        </p:attrNameLst>
                                      </p:cBhvr>
                                      <p:tavLst>
                                        <p:tav tm="0">
                                          <p:val>
                                            <p:strVal val="#ppt_x-#ppt_w/2"/>
                                          </p:val>
                                        </p:tav>
                                        <p:tav tm="100000">
                                          <p:val>
                                            <p:strVal val="#ppt_x"/>
                                          </p:val>
                                        </p:tav>
                                      </p:tavLst>
                                    </p:anim>
                                    <p:anim calcmode="lin" valueType="num">
                                      <p:cBhvr>
                                        <p:cTn id="83" dur="500" fill="hold"/>
                                        <p:tgtEl>
                                          <p:spTgt spid="64"/>
                                        </p:tgtEl>
                                        <p:attrNameLst>
                                          <p:attrName>ppt_y</p:attrName>
                                        </p:attrNameLst>
                                      </p:cBhvr>
                                      <p:tavLst>
                                        <p:tav tm="0">
                                          <p:val>
                                            <p:strVal val="#ppt_y"/>
                                          </p:val>
                                        </p:tav>
                                        <p:tav tm="100000">
                                          <p:val>
                                            <p:strVal val="#ppt_y"/>
                                          </p:val>
                                        </p:tav>
                                      </p:tavLst>
                                    </p:anim>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7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3" presetClass="entr" presetSubtype="16" fill="hold" nodeType="clickEffect">
                                  <p:stCondLst>
                                    <p:cond delay="0"/>
                                  </p:stCondLst>
                                  <p:childTnLst>
                                    <p:set>
                                      <p:cBhvr>
                                        <p:cTn id="90" dur="1" fill="hold">
                                          <p:stCondLst>
                                            <p:cond delay="0"/>
                                          </p:stCondLst>
                                        </p:cTn>
                                        <p:tgtEl>
                                          <p:spTgt spid="20562"/>
                                        </p:tgtEl>
                                        <p:attrNameLst>
                                          <p:attrName>style.visibility</p:attrName>
                                        </p:attrNameLst>
                                      </p:cBhvr>
                                      <p:to>
                                        <p:strVal val="visible"/>
                                      </p:to>
                                    </p:set>
                                    <p:anim calcmode="lin" valueType="num">
                                      <p:cBhvr>
                                        <p:cTn id="91" dur="500" fill="hold"/>
                                        <p:tgtEl>
                                          <p:spTgt spid="20562"/>
                                        </p:tgtEl>
                                        <p:attrNameLst>
                                          <p:attrName>ppt_w</p:attrName>
                                        </p:attrNameLst>
                                      </p:cBhvr>
                                      <p:tavLst>
                                        <p:tav tm="0">
                                          <p:val>
                                            <p:fltVal val="0"/>
                                          </p:val>
                                        </p:tav>
                                        <p:tav tm="100000">
                                          <p:val>
                                            <p:strVal val="#ppt_w"/>
                                          </p:val>
                                        </p:tav>
                                      </p:tavLst>
                                    </p:anim>
                                    <p:anim calcmode="lin" valueType="num">
                                      <p:cBhvr>
                                        <p:cTn id="92" dur="500" fill="hold"/>
                                        <p:tgtEl>
                                          <p:spTgt spid="205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72"/>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3" presetClass="entr" presetSubtype="16" fill="hold" nodeType="clickEffect">
                                  <p:stCondLst>
                                    <p:cond delay="0"/>
                                  </p:stCondLst>
                                  <p:childTnLst>
                                    <p:set>
                                      <p:cBhvr>
                                        <p:cTn id="97" dur="1" fill="hold">
                                          <p:stCondLst>
                                            <p:cond delay="0"/>
                                          </p:stCondLst>
                                        </p:cTn>
                                        <p:tgtEl>
                                          <p:spTgt spid="20563"/>
                                        </p:tgtEl>
                                        <p:attrNameLst>
                                          <p:attrName>style.visibility</p:attrName>
                                        </p:attrNameLst>
                                      </p:cBhvr>
                                      <p:to>
                                        <p:strVal val="visible"/>
                                      </p:to>
                                    </p:set>
                                    <p:anim calcmode="lin" valueType="num">
                                      <p:cBhvr>
                                        <p:cTn id="98" dur="500" fill="hold"/>
                                        <p:tgtEl>
                                          <p:spTgt spid="20563"/>
                                        </p:tgtEl>
                                        <p:attrNameLst>
                                          <p:attrName>ppt_w</p:attrName>
                                        </p:attrNameLst>
                                      </p:cBhvr>
                                      <p:tavLst>
                                        <p:tav tm="0">
                                          <p:val>
                                            <p:fltVal val="0"/>
                                          </p:val>
                                        </p:tav>
                                        <p:tav tm="100000">
                                          <p:val>
                                            <p:strVal val="#ppt_w"/>
                                          </p:val>
                                        </p:tav>
                                      </p:tavLst>
                                    </p:anim>
                                    <p:anim calcmode="lin" valueType="num">
                                      <p:cBhvr>
                                        <p:cTn id="99" dur="500" fill="hold"/>
                                        <p:tgtEl>
                                          <p:spTgt spid="205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66"/>
                  </p:tgtEl>
                </p:cond>
              </p:nextCondLst>
            </p:seq>
            <p:seq concurrent="1" nextAc="seek">
              <p:cTn id="100" restart="whenNotActive" fill="hold" evtFilter="cancelBubble" nodeType="interactiveSeq">
                <p:stCondLst>
                  <p:cond evt="onClick" delay="0">
                    <p:tgtEl>
                      <p:spTgt spid="64"/>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3" presetClass="entr" presetSubtype="16" fill="hold" nodeType="clickEffect">
                                  <p:stCondLst>
                                    <p:cond delay="0"/>
                                  </p:stCondLst>
                                  <p:childTnLst>
                                    <p:set>
                                      <p:cBhvr>
                                        <p:cTn id="104" dur="1" fill="hold">
                                          <p:stCondLst>
                                            <p:cond delay="0"/>
                                          </p:stCondLst>
                                        </p:cTn>
                                        <p:tgtEl>
                                          <p:spTgt spid="20561"/>
                                        </p:tgtEl>
                                        <p:attrNameLst>
                                          <p:attrName>style.visibility</p:attrName>
                                        </p:attrNameLst>
                                      </p:cBhvr>
                                      <p:to>
                                        <p:strVal val="visible"/>
                                      </p:to>
                                    </p:set>
                                    <p:anim calcmode="lin" valueType="num">
                                      <p:cBhvr>
                                        <p:cTn id="105" dur="500" fill="hold"/>
                                        <p:tgtEl>
                                          <p:spTgt spid="20561"/>
                                        </p:tgtEl>
                                        <p:attrNameLst>
                                          <p:attrName>ppt_w</p:attrName>
                                        </p:attrNameLst>
                                      </p:cBhvr>
                                      <p:tavLst>
                                        <p:tav tm="0">
                                          <p:val>
                                            <p:fltVal val="0"/>
                                          </p:val>
                                        </p:tav>
                                        <p:tav tm="100000">
                                          <p:val>
                                            <p:strVal val="#ppt_w"/>
                                          </p:val>
                                        </p:tav>
                                      </p:tavLst>
                                    </p:anim>
                                    <p:anim calcmode="lin" valueType="num">
                                      <p:cBhvr>
                                        <p:cTn id="106" dur="500" fill="hold"/>
                                        <p:tgtEl>
                                          <p:spTgt spid="205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vi-VN" smtClean="0"/>
          </a:p>
        </p:txBody>
      </p:sp>
      <p:sp>
        <p:nvSpPr>
          <p:cNvPr id="40963" name="Rectangle 3"/>
          <p:cNvSpPr>
            <a:spLocks noGrp="1" noChangeArrowheads="1"/>
          </p:cNvSpPr>
          <p:nvPr>
            <p:ph type="body" idx="1"/>
          </p:nvPr>
        </p:nvSpPr>
        <p:spPr/>
        <p:txBody>
          <a:bodyPr/>
          <a:lstStyle/>
          <a:p>
            <a:pPr eaLnBrk="1" hangingPunct="1">
              <a:lnSpc>
                <a:spcPct val="90000"/>
              </a:lnSpc>
              <a:buFontTx/>
              <a:buNone/>
            </a:pPr>
            <a:r>
              <a:rPr lang="en-US" b="1" i="1" smtClean="0">
                <a:latin typeface="VNI-Times" pitchFamily="2" charset="0"/>
              </a:rPr>
              <a:t>* Đối với </a:t>
            </a:r>
            <a:r>
              <a:rPr lang="en-US" b="1" i="1" smtClean="0">
                <a:latin typeface="Times New Roman" pitchFamily="18" charset="0"/>
              </a:rPr>
              <a:t>bài học ở tiết</a:t>
            </a:r>
            <a:r>
              <a:rPr lang="en-US" b="1" i="1" smtClean="0">
                <a:latin typeface="VNI-Times" pitchFamily="2" charset="0"/>
              </a:rPr>
              <a:t> học n</a:t>
            </a:r>
            <a:r>
              <a:rPr lang="en-US" b="1" i="1" smtClean="0">
                <a:latin typeface="Times New Roman" pitchFamily="18" charset="0"/>
              </a:rPr>
              <a:t>ày :</a:t>
            </a:r>
            <a:r>
              <a:rPr lang="en-US" b="1" smtClean="0">
                <a:latin typeface="VNI-Times" pitchFamily="2" charset="0"/>
              </a:rPr>
              <a:t>   </a:t>
            </a:r>
          </a:p>
          <a:p>
            <a:pPr eaLnBrk="1" hangingPunct="1">
              <a:lnSpc>
                <a:spcPct val="90000"/>
              </a:lnSpc>
            </a:pPr>
            <a:r>
              <a:rPr lang="en-US" smtClean="0">
                <a:latin typeface="VNI-Times" pitchFamily="2" charset="0"/>
              </a:rPr>
              <a:t>Hoïc baøi, traû lôøi caâu hoûi SGK/ 88.</a:t>
            </a:r>
          </a:p>
          <a:p>
            <a:pPr eaLnBrk="1" hangingPunct="1">
              <a:lnSpc>
                <a:spcPct val="90000"/>
              </a:lnSpc>
              <a:buFontTx/>
              <a:buNone/>
            </a:pPr>
            <a:r>
              <a:rPr lang="en-US" b="1" i="1" smtClean="0">
                <a:latin typeface="VNI-Times" pitchFamily="2" charset="0"/>
              </a:rPr>
              <a:t>* Đối với b</a:t>
            </a:r>
            <a:r>
              <a:rPr lang="en-US" b="1" i="1" smtClean="0">
                <a:latin typeface="Times New Roman" pitchFamily="18" charset="0"/>
              </a:rPr>
              <a:t>ài học ở tiết học tiếp theo :</a:t>
            </a:r>
            <a:endParaRPr lang="en-US" b="1" i="1" smtClean="0">
              <a:latin typeface="VNI-Times" pitchFamily="2" charset="0"/>
            </a:endParaRPr>
          </a:p>
          <a:p>
            <a:pPr eaLnBrk="1" hangingPunct="1">
              <a:lnSpc>
                <a:spcPct val="90000"/>
              </a:lnSpc>
            </a:pPr>
            <a:r>
              <a:rPr lang="en-US" smtClean="0">
                <a:latin typeface="VNI-Times" pitchFamily="2" charset="0"/>
              </a:rPr>
              <a:t>   Ñoïc muïc “ Em coù bieát”</a:t>
            </a:r>
          </a:p>
          <a:p>
            <a:pPr eaLnBrk="1" hangingPunct="1">
              <a:lnSpc>
                <a:spcPct val="90000"/>
              </a:lnSpc>
            </a:pPr>
            <a:r>
              <a:rPr lang="en-US" smtClean="0">
                <a:latin typeface="VNI-Times" pitchFamily="2" charset="0"/>
              </a:rPr>
              <a:t>   Soaïn baøi 27:  </a:t>
            </a:r>
          </a:p>
          <a:p>
            <a:pPr eaLnBrk="1" hangingPunct="1">
              <a:lnSpc>
                <a:spcPct val="90000"/>
              </a:lnSpc>
              <a:buFont typeface="Wingdings" pitchFamily="2" charset="2"/>
              <a:buChar char="Ø"/>
            </a:pPr>
            <a:r>
              <a:rPr lang="en-US" smtClean="0">
                <a:latin typeface="VNI-Times" pitchFamily="2" charset="0"/>
              </a:rPr>
              <a:t>   </a:t>
            </a:r>
            <a:r>
              <a:rPr lang="en-US" i="1" smtClean="0">
                <a:solidFill>
                  <a:srgbClr val="0000FF"/>
                </a:solidFill>
                <a:latin typeface="VNI-Times" pitchFamily="2" charset="0"/>
              </a:rPr>
              <a:t>Tìm hieåu moät soá ñaïi dieän khaùc cuûa saâu boï</a:t>
            </a:r>
          </a:p>
          <a:p>
            <a:pPr eaLnBrk="1" hangingPunct="1">
              <a:lnSpc>
                <a:spcPct val="90000"/>
              </a:lnSpc>
              <a:buFont typeface="Wingdings" pitchFamily="2" charset="2"/>
              <a:buChar char="Ø"/>
            </a:pPr>
            <a:r>
              <a:rPr lang="en-US" i="1" smtClean="0">
                <a:solidFill>
                  <a:srgbClr val="0000FF"/>
                </a:solidFill>
                <a:latin typeface="VNI-Times" pitchFamily="2" charset="0"/>
              </a:rPr>
              <a:t>   Ñaëc ñaëc ñieåm chung vaø vai troø thöïc tieãn cuûa Saâu boï.</a:t>
            </a:r>
          </a:p>
        </p:txBody>
      </p:sp>
      <p:sp>
        <p:nvSpPr>
          <p:cNvPr id="40964" name="WordArt 4"/>
          <p:cNvSpPr>
            <a:spLocks noChangeArrowheads="1" noChangeShapeType="1" noTextEdit="1"/>
          </p:cNvSpPr>
          <p:nvPr/>
        </p:nvSpPr>
        <p:spPr bwMode="auto">
          <a:xfrm>
            <a:off x="1676400" y="533400"/>
            <a:ext cx="5943600" cy="838200"/>
          </a:xfrm>
          <a:prstGeom prst="rect">
            <a:avLst/>
          </a:prstGeom>
        </p:spPr>
        <p:txBody>
          <a:bodyPr wrap="none" fromWordArt="1">
            <a:prstTxWarp prst="textWave2">
              <a:avLst>
                <a:gd name="adj1" fmla="val 13005"/>
                <a:gd name="adj2" fmla="val 0"/>
              </a:avLst>
            </a:prstTxWarp>
            <a:scene3d>
              <a:camera prst="legacyObliqueTopLeft"/>
              <a:lightRig rig="legacyNormal3" dir="r"/>
            </a:scene3d>
            <a:sp3d extrusionH="201600" prstMaterial="legacyMatte">
              <a:extrusionClr>
                <a:srgbClr val="0066CC"/>
              </a:extrusionClr>
            </a:sp3d>
          </a:bodyPr>
          <a:lstStyle/>
          <a:p>
            <a:pPr algn="ctr"/>
            <a:r>
              <a:rPr lang="vi-VN" sz="4000" kern="10">
                <a:ln w="9525">
                  <a:round/>
                  <a:headEnd/>
                  <a:tailEnd/>
                </a:ln>
                <a:solidFill>
                  <a:srgbClr val="FF00FF"/>
                </a:solidFill>
                <a:latin typeface="Times New Roman"/>
                <a:cs typeface="Times New Roman"/>
              </a:rPr>
              <a:t>HƯỚNG DẪN HỌC TẬP</a:t>
            </a:r>
          </a:p>
        </p:txBody>
      </p:sp>
      <p:pic>
        <p:nvPicPr>
          <p:cNvPr id="40965" name="Picture 5" descr="red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red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red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324600"/>
            <a:ext cx="6248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55569" y="4593431"/>
            <a:ext cx="4343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descr="AG0004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800600"/>
            <a:ext cx="1374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1" name="Group 11"/>
          <p:cNvGrpSpPr>
            <a:grpSpLocks/>
          </p:cNvGrpSpPr>
          <p:nvPr/>
        </p:nvGrpSpPr>
        <p:grpSpPr bwMode="auto">
          <a:xfrm>
            <a:off x="0" y="0"/>
            <a:ext cx="9144000" cy="762000"/>
            <a:chOff x="0" y="3840"/>
            <a:chExt cx="5760" cy="480"/>
          </a:xfrm>
        </p:grpSpPr>
        <p:pic>
          <p:nvPicPr>
            <p:cNvPr id="40972" name="Picture 12" descr="phot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40"/>
              <a:ext cx="34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phot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 y="3840"/>
              <a:ext cx="34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861535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blinds(horizontal)">
                                      <p:cBhvr>
                                        <p:cTn id="7"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10sc0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hoa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Backup_Wall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WordArt 8"/>
          <p:cNvSpPr>
            <a:spLocks noChangeArrowheads="1" noChangeShapeType="1" noTextEdit="1"/>
          </p:cNvSpPr>
          <p:nvPr/>
        </p:nvSpPr>
        <p:spPr bwMode="auto">
          <a:xfrm>
            <a:off x="304800" y="685800"/>
            <a:ext cx="8610600" cy="2362200"/>
          </a:xfrm>
          <a:prstGeom prst="rect">
            <a:avLst/>
          </a:prstGeom>
        </p:spPr>
        <p:txBody>
          <a:bodyPr wrap="none" fromWordArt="1">
            <a:prstTxWarp prst="textCurveUp">
              <a:avLst>
                <a:gd name="adj" fmla="val 45977"/>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tạm biệt</a:t>
            </a:r>
          </a:p>
        </p:txBody>
      </p:sp>
      <p:sp>
        <p:nvSpPr>
          <p:cNvPr id="58376" name="WordArt 9"/>
          <p:cNvSpPr>
            <a:spLocks noChangeArrowheads="1" noChangeShapeType="1" noTextEdit="1"/>
          </p:cNvSpPr>
          <p:nvPr/>
        </p:nvSpPr>
        <p:spPr bwMode="auto">
          <a:xfrm>
            <a:off x="381000" y="3167063"/>
            <a:ext cx="8353425" cy="795337"/>
          </a:xfrm>
          <a:prstGeom prst="rect">
            <a:avLst/>
          </a:prstGeom>
        </p:spPr>
        <p:txBody>
          <a:bodyPr wrap="none" fromWordArt="1">
            <a:prstTxWarp prst="textPlain">
              <a:avLst>
                <a:gd name="adj" fmla="val 50000"/>
              </a:avLst>
            </a:prstTxWarp>
          </a:bodyPr>
          <a:lstStyle/>
          <a:p>
            <a:pPr algn="ctr"/>
            <a:r>
              <a:rPr lang="vi-VN" sz="4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Chúc các thầy cô khỏe</a:t>
            </a:r>
          </a:p>
        </p:txBody>
      </p:sp>
      <p:sp>
        <p:nvSpPr>
          <p:cNvPr id="58377" name="WordArt 10"/>
          <p:cNvSpPr>
            <a:spLocks noChangeArrowheads="1" noChangeShapeType="1" noTextEdit="1"/>
          </p:cNvSpPr>
          <p:nvPr/>
        </p:nvSpPr>
        <p:spPr bwMode="auto">
          <a:xfrm>
            <a:off x="471488" y="4267200"/>
            <a:ext cx="8215312" cy="914400"/>
          </a:xfrm>
          <a:prstGeom prst="rect">
            <a:avLst/>
          </a:prstGeom>
        </p:spPr>
        <p:txBody>
          <a:bodyPr wrap="none" fromWordArt="1">
            <a:prstTxWarp prst="textPlain">
              <a:avLst>
                <a:gd name="adj" fmla="val 50000"/>
              </a:avLst>
            </a:prstTxWarp>
          </a:bodyPr>
          <a:lstStyle/>
          <a:p>
            <a:pPr algn="ctr"/>
            <a:r>
              <a:rPr lang="pt-B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Chúc các em học tốt</a:t>
            </a:r>
            <a:endPar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extLst>
      <p:ext uri="{BB962C8B-B14F-4D97-AF65-F5344CB8AC3E}">
        <p14:creationId xmlns:p14="http://schemas.microsoft.com/office/powerpoint/2010/main" val="1965583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edge">
                                      <p:cBhvr>
                                        <p:cTn id="7" dur="20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heckerboard(across)">
                                      <p:cBhvr>
                                        <p:cTn id="12" dur="500"/>
                                        <p:tgtEl>
                                          <p:spTgt spid="67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7591"/>
                                        </p:tgtEl>
                                        <p:attrNameLst>
                                          <p:attrName>style.visibility</p:attrName>
                                        </p:attrNameLst>
                                      </p:cBhvr>
                                      <p:to>
                                        <p:strVal val="visible"/>
                                      </p:to>
                                    </p:set>
                                    <p:animEffect transition="in" filter="diamond(in)">
                                      <p:cBhvr>
                                        <p:cTn id="17" dur="2000"/>
                                        <p:tgtEl>
                                          <p:spTgt spid="67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7586"/>
                                        </p:tgtEl>
                                        <p:attrNameLst>
                                          <p:attrName>style.visibility</p:attrName>
                                        </p:attrNameLst>
                                      </p:cBhvr>
                                      <p:to>
                                        <p:strVal val="visible"/>
                                      </p:to>
                                    </p:set>
                                    <p:anim calcmode="lin" valueType="num">
                                      <p:cBhvr additive="base">
                                        <p:cTn id="22" dur="500" fill="hold"/>
                                        <p:tgtEl>
                                          <p:spTgt spid="67586"/>
                                        </p:tgtEl>
                                        <p:attrNameLst>
                                          <p:attrName>ppt_x</p:attrName>
                                        </p:attrNameLst>
                                      </p:cBhvr>
                                      <p:tavLst>
                                        <p:tav tm="0">
                                          <p:val>
                                            <p:strVal val="#ppt_x"/>
                                          </p:val>
                                        </p:tav>
                                        <p:tav tm="100000">
                                          <p:val>
                                            <p:strVal val="#ppt_x"/>
                                          </p:val>
                                        </p:tav>
                                      </p:tavLst>
                                    </p:anim>
                                    <p:anim calcmode="lin" valueType="num">
                                      <p:cBhvr additive="base">
                                        <p:cTn id="23"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nodeType="clickEffect">
                                  <p:stCondLst>
                                    <p:cond delay="0"/>
                                  </p:stCondLst>
                                  <p:childTnLst>
                                    <p:set>
                                      <p:cBhvr>
                                        <p:cTn id="27" dur="1" fill="hold">
                                          <p:stCondLst>
                                            <p:cond delay="0"/>
                                          </p:stCondLst>
                                        </p:cTn>
                                        <p:tgtEl>
                                          <p:spTgt spid="67587"/>
                                        </p:tgtEl>
                                        <p:attrNameLst>
                                          <p:attrName>style.visibility</p:attrName>
                                        </p:attrNameLst>
                                      </p:cBhvr>
                                      <p:to>
                                        <p:strVal val="visible"/>
                                      </p:to>
                                    </p:set>
                                    <p:anim calcmode="lin" valueType="num">
                                      <p:cBhvr>
                                        <p:cTn id="28" dur="500" decel="50000" fill="hold">
                                          <p:stCondLst>
                                            <p:cond delay="0"/>
                                          </p:stCondLst>
                                        </p:cTn>
                                        <p:tgtEl>
                                          <p:spTgt spid="6758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758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7587"/>
                                        </p:tgtEl>
                                        <p:attrNameLst>
                                          <p:attrName>ppt_w</p:attrName>
                                        </p:attrNameLst>
                                      </p:cBhvr>
                                      <p:tavLst>
                                        <p:tav tm="0">
                                          <p:val>
                                            <p:strVal val="#ppt_w*.05"/>
                                          </p:val>
                                        </p:tav>
                                        <p:tav tm="100000">
                                          <p:val>
                                            <p:strVal val="#ppt_w"/>
                                          </p:val>
                                        </p:tav>
                                      </p:tavLst>
                                    </p:anim>
                                    <p:anim calcmode="lin" valueType="num">
                                      <p:cBhvr>
                                        <p:cTn id="31" dur="1000" fill="hold"/>
                                        <p:tgtEl>
                                          <p:spTgt spid="6758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758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758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758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pPr>
              <a:defRPr/>
            </a:pPr>
            <a:fld id="{7A266905-5519-447A-86B9-5357D7796DCE}" type="slidenum">
              <a:rPr lang="en-US"/>
              <a:pPr>
                <a:defRPr/>
              </a:pPr>
              <a:t>5</a:t>
            </a:fld>
            <a:endParaRPr lang="en-US"/>
          </a:p>
        </p:txBody>
      </p:sp>
      <p:sp>
        <p:nvSpPr>
          <p:cNvPr id="219138" name="Rectangle 2"/>
          <p:cNvSpPr>
            <a:spLocks noChangeArrowheads="1"/>
          </p:cNvSpPr>
          <p:nvPr/>
        </p:nvSpPr>
        <p:spPr bwMode="auto">
          <a:xfrm>
            <a:off x="304800" y="0"/>
            <a:ext cx="8077200" cy="571500"/>
          </a:xfrm>
          <a:prstGeom prst="rect">
            <a:avLst/>
          </a:prstGeom>
          <a:solidFill>
            <a:schemeClr val="bg1"/>
          </a:solidFill>
          <a:ln w="9525">
            <a:solidFill>
              <a:schemeClr val="bg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244" name="Rectangle 3"/>
          <p:cNvSpPr>
            <a:spLocks noChangeArrowheads="1"/>
          </p:cNvSpPr>
          <p:nvPr/>
        </p:nvSpPr>
        <p:spPr bwMode="auto">
          <a:xfrm>
            <a:off x="381000" y="5943600"/>
            <a:ext cx="8229600" cy="762000"/>
          </a:xfrm>
          <a:prstGeom prst="rect">
            <a:avLst/>
          </a:prstGeom>
          <a:solidFill>
            <a:schemeClr val="bg1"/>
          </a:solidFill>
          <a:ln w="9525">
            <a:solidFill>
              <a:schemeClr val="bg1"/>
            </a:solidFill>
            <a:miter lim="800000"/>
            <a:headEnd type="none" w="sm" len="sm"/>
            <a:tailEnd type="none" w="sm" len="sm"/>
          </a:ln>
        </p:spPr>
        <p:txBody>
          <a:bodyPr wrap="none" anchor="ctr"/>
          <a:lstStyle/>
          <a:p>
            <a:pPr algn="ctr">
              <a:spcBef>
                <a:spcPct val="0"/>
              </a:spcBef>
            </a:pPr>
            <a:endParaRPr lang="vi-VN" sz="1800" b="0">
              <a:latin typeface="Times New Roman" pitchFamily="18" charset="0"/>
              <a:cs typeface="Times New Roman" pitchFamily="18" charset="0"/>
            </a:endParaRPr>
          </a:p>
        </p:txBody>
      </p:sp>
      <p:sp>
        <p:nvSpPr>
          <p:cNvPr id="10245" name="Rectangle 4"/>
          <p:cNvSpPr>
            <a:spLocks noChangeArrowheads="1"/>
          </p:cNvSpPr>
          <p:nvPr/>
        </p:nvSpPr>
        <p:spPr bwMode="auto">
          <a:xfrm>
            <a:off x="228600" y="5486400"/>
            <a:ext cx="8610600" cy="1066800"/>
          </a:xfrm>
          <a:prstGeom prst="rect">
            <a:avLst/>
          </a:prstGeom>
          <a:solidFill>
            <a:schemeClr val="bg1"/>
          </a:solidFill>
          <a:ln w="9525">
            <a:solidFill>
              <a:schemeClr val="bg1"/>
            </a:solidFill>
            <a:miter lim="800000"/>
            <a:headEnd type="none" w="sm" len="sm"/>
            <a:tailEnd type="none" w="sm" len="sm"/>
          </a:ln>
        </p:spPr>
        <p:txBody>
          <a:bodyPr wrap="none" anchor="ctr"/>
          <a:lstStyle/>
          <a:p>
            <a:pPr algn="ctr">
              <a:spcBef>
                <a:spcPct val="0"/>
              </a:spcBef>
            </a:pPr>
            <a:endParaRPr lang="vi-VN" sz="1800">
              <a:latin typeface="Times New Roman" pitchFamily="18" charset="0"/>
              <a:cs typeface="Times New Roman" pitchFamily="18" charset="0"/>
            </a:endParaRPr>
          </a:p>
        </p:txBody>
      </p:sp>
      <p:pic>
        <p:nvPicPr>
          <p:cNvPr id="219142" name="Picture 6"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12900"/>
            <a:ext cx="8123238" cy="5092700"/>
          </a:xfrm>
          <a:prstGeom prst="rect">
            <a:avLst/>
          </a:prstGeom>
          <a:solidFill>
            <a:schemeClr val="bg1"/>
          </a:solidFill>
          <a:ln w="19050">
            <a:solidFill>
              <a:schemeClr val="bg1"/>
            </a:solidFill>
            <a:miter lim="800000"/>
            <a:headEnd/>
            <a:tailEnd/>
          </a:ln>
        </p:spPr>
      </p:pic>
      <p:sp>
        <p:nvSpPr>
          <p:cNvPr id="219143" name="Line 7"/>
          <p:cNvSpPr>
            <a:spLocks noChangeShapeType="1"/>
          </p:cNvSpPr>
          <p:nvPr/>
        </p:nvSpPr>
        <p:spPr bwMode="auto">
          <a:xfrm flipH="1">
            <a:off x="1371600" y="4343400"/>
            <a:ext cx="457200" cy="6096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4" name="Line 8"/>
          <p:cNvSpPr>
            <a:spLocks noChangeShapeType="1"/>
          </p:cNvSpPr>
          <p:nvPr/>
        </p:nvSpPr>
        <p:spPr bwMode="auto">
          <a:xfrm flipH="1">
            <a:off x="1371600" y="4800600"/>
            <a:ext cx="457200" cy="1524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5" name="Line 9"/>
          <p:cNvSpPr>
            <a:spLocks noChangeShapeType="1"/>
          </p:cNvSpPr>
          <p:nvPr/>
        </p:nvSpPr>
        <p:spPr bwMode="auto">
          <a:xfrm flipH="1" flipV="1">
            <a:off x="2057400" y="3429000"/>
            <a:ext cx="381000" cy="5334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6" name="Line 10"/>
          <p:cNvSpPr>
            <a:spLocks noChangeShapeType="1"/>
          </p:cNvSpPr>
          <p:nvPr/>
        </p:nvSpPr>
        <p:spPr bwMode="auto">
          <a:xfrm flipV="1">
            <a:off x="4191000" y="2590800"/>
            <a:ext cx="152400" cy="9144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7" name="AutoShape 11"/>
          <p:cNvSpPr>
            <a:spLocks/>
          </p:cNvSpPr>
          <p:nvPr/>
        </p:nvSpPr>
        <p:spPr bwMode="auto">
          <a:xfrm rot="-6513925">
            <a:off x="2022475" y="2957513"/>
            <a:ext cx="533400" cy="762000"/>
          </a:xfrm>
          <a:prstGeom prst="rightBrace">
            <a:avLst>
              <a:gd name="adj1" fmla="val 11905"/>
              <a:gd name="adj2" fmla="val 48704"/>
            </a:avLst>
          </a:prstGeom>
          <a:noFill/>
          <a:ln w="25400">
            <a:solidFill>
              <a:srgbClr val="FF000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8" name="AutoShape 12"/>
          <p:cNvSpPr>
            <a:spLocks/>
          </p:cNvSpPr>
          <p:nvPr/>
        </p:nvSpPr>
        <p:spPr bwMode="auto">
          <a:xfrm rot="-6513925">
            <a:off x="5311775" y="962025"/>
            <a:ext cx="539750" cy="2660650"/>
          </a:xfrm>
          <a:prstGeom prst="rightBrace">
            <a:avLst>
              <a:gd name="adj1" fmla="val 41078"/>
              <a:gd name="adj2" fmla="val 48704"/>
            </a:avLst>
          </a:prstGeom>
          <a:noFill/>
          <a:ln w="25400">
            <a:solidFill>
              <a:srgbClr val="CC330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49" name="AutoShape 13"/>
          <p:cNvSpPr>
            <a:spLocks/>
          </p:cNvSpPr>
          <p:nvPr/>
        </p:nvSpPr>
        <p:spPr bwMode="auto">
          <a:xfrm rot="-6513925">
            <a:off x="3198813" y="1879600"/>
            <a:ext cx="457200" cy="1682750"/>
          </a:xfrm>
          <a:prstGeom prst="rightBrace">
            <a:avLst>
              <a:gd name="adj1" fmla="val 30671"/>
              <a:gd name="adj2" fmla="val 48704"/>
            </a:avLst>
          </a:prstGeom>
          <a:noFill/>
          <a:ln w="22225">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p>
            <a:pPr algn="ctr">
              <a:spcBef>
                <a:spcPct val="0"/>
              </a:spcBef>
            </a:pPr>
            <a:endParaRPr lang="vi-VN" sz="1600">
              <a:latin typeface="Times New Roman" pitchFamily="18" charset="0"/>
              <a:cs typeface="Times New Roman" pitchFamily="18" charset="0"/>
            </a:endParaRPr>
          </a:p>
        </p:txBody>
      </p:sp>
      <p:sp>
        <p:nvSpPr>
          <p:cNvPr id="219150" name="Text Box 14"/>
          <p:cNvSpPr txBox="1">
            <a:spLocks noChangeArrowheads="1"/>
          </p:cNvSpPr>
          <p:nvPr/>
        </p:nvSpPr>
        <p:spPr bwMode="auto">
          <a:xfrm rot="-1133565">
            <a:off x="1676400" y="24384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3600" b="0">
                <a:solidFill>
                  <a:srgbClr val="000099"/>
                </a:solidFill>
                <a:latin typeface="Tahoma" pitchFamily="34" charset="0"/>
                <a:cs typeface="Tahoma" pitchFamily="34" charset="0"/>
              </a:rPr>
              <a:t>Đầu</a:t>
            </a:r>
          </a:p>
        </p:txBody>
      </p:sp>
      <p:sp>
        <p:nvSpPr>
          <p:cNvPr id="219151" name="Text Box 15"/>
          <p:cNvSpPr txBox="1">
            <a:spLocks noChangeArrowheads="1"/>
          </p:cNvSpPr>
          <p:nvPr/>
        </p:nvSpPr>
        <p:spPr bwMode="auto">
          <a:xfrm rot="-1133565">
            <a:off x="2438400" y="1905000"/>
            <a:ext cx="1592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3600" b="0">
                <a:solidFill>
                  <a:srgbClr val="008000"/>
                </a:solidFill>
                <a:latin typeface="Tahoma" pitchFamily="34" charset="0"/>
                <a:cs typeface="Tahoma" pitchFamily="34" charset="0"/>
              </a:rPr>
              <a:t>Ngực</a:t>
            </a:r>
          </a:p>
        </p:txBody>
      </p:sp>
      <p:sp>
        <p:nvSpPr>
          <p:cNvPr id="219152" name="Text Box 16"/>
          <p:cNvSpPr txBox="1">
            <a:spLocks noChangeArrowheads="1"/>
          </p:cNvSpPr>
          <p:nvPr/>
        </p:nvSpPr>
        <p:spPr bwMode="auto">
          <a:xfrm rot="-1133565">
            <a:off x="4487863" y="1477963"/>
            <a:ext cx="1477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3600" b="0">
                <a:solidFill>
                  <a:srgbClr val="D60093"/>
                </a:solidFill>
                <a:latin typeface="Tahoma" pitchFamily="34" charset="0"/>
                <a:cs typeface="Tahoma" pitchFamily="34" charset="0"/>
              </a:rPr>
              <a:t>Bụng</a:t>
            </a:r>
          </a:p>
        </p:txBody>
      </p:sp>
      <p:sp>
        <p:nvSpPr>
          <p:cNvPr id="219153" name="Text Box 17"/>
          <p:cNvSpPr txBox="1">
            <a:spLocks noChangeArrowheads="1"/>
          </p:cNvSpPr>
          <p:nvPr/>
        </p:nvSpPr>
        <p:spPr bwMode="auto">
          <a:xfrm>
            <a:off x="838200" y="2895600"/>
            <a:ext cx="137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000099"/>
                </a:solidFill>
                <a:latin typeface="Tahoma" pitchFamily="34" charset="0"/>
                <a:cs typeface="Tahoma" pitchFamily="34" charset="0"/>
              </a:rPr>
              <a:t>Mắt kép</a:t>
            </a:r>
          </a:p>
        </p:txBody>
      </p:sp>
      <p:sp>
        <p:nvSpPr>
          <p:cNvPr id="219154" name="Text Box 18"/>
          <p:cNvSpPr txBox="1">
            <a:spLocks noChangeArrowheads="1"/>
          </p:cNvSpPr>
          <p:nvPr/>
        </p:nvSpPr>
        <p:spPr bwMode="auto">
          <a:xfrm>
            <a:off x="533400" y="4648200"/>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000099"/>
                </a:solidFill>
                <a:latin typeface="Tahoma" pitchFamily="34" charset="0"/>
                <a:cs typeface="Tahoma" pitchFamily="34" charset="0"/>
              </a:rPr>
              <a:t>Râu</a:t>
            </a:r>
          </a:p>
        </p:txBody>
      </p:sp>
      <p:sp>
        <p:nvSpPr>
          <p:cNvPr id="219155" name="Text Box 19"/>
          <p:cNvSpPr txBox="1">
            <a:spLocks noChangeArrowheads="1"/>
          </p:cNvSpPr>
          <p:nvPr/>
        </p:nvSpPr>
        <p:spPr bwMode="auto">
          <a:xfrm>
            <a:off x="4572000" y="6019800"/>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008000"/>
                </a:solidFill>
                <a:latin typeface="Tahoma" pitchFamily="34" charset="0"/>
                <a:cs typeface="Tahoma" pitchFamily="34" charset="0"/>
              </a:rPr>
              <a:t>chân</a:t>
            </a:r>
          </a:p>
        </p:txBody>
      </p:sp>
      <p:sp>
        <p:nvSpPr>
          <p:cNvPr id="219157" name="Text Box 21"/>
          <p:cNvSpPr txBox="1">
            <a:spLocks noChangeArrowheads="1"/>
          </p:cNvSpPr>
          <p:nvPr/>
        </p:nvSpPr>
        <p:spPr bwMode="auto">
          <a:xfrm>
            <a:off x="3581400" y="2133600"/>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00CC00"/>
                </a:solidFill>
                <a:latin typeface="Tahoma" pitchFamily="34" charset="0"/>
                <a:cs typeface="Tahoma" pitchFamily="34" charset="0"/>
              </a:rPr>
              <a:t>CÁNH</a:t>
            </a:r>
          </a:p>
        </p:txBody>
      </p:sp>
      <p:sp>
        <p:nvSpPr>
          <p:cNvPr id="219158" name="Line 22"/>
          <p:cNvSpPr>
            <a:spLocks noChangeShapeType="1"/>
          </p:cNvSpPr>
          <p:nvPr/>
        </p:nvSpPr>
        <p:spPr bwMode="auto">
          <a:xfrm>
            <a:off x="4648200" y="4648200"/>
            <a:ext cx="533400" cy="13716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59" name="Oval 23"/>
          <p:cNvSpPr>
            <a:spLocks noChangeArrowheads="1"/>
          </p:cNvSpPr>
          <p:nvPr/>
        </p:nvSpPr>
        <p:spPr bwMode="auto">
          <a:xfrm>
            <a:off x="1447800" y="3886200"/>
            <a:ext cx="762000" cy="304800"/>
          </a:xfrm>
          <a:prstGeom prst="ellipse">
            <a:avLst/>
          </a:prstGeom>
          <a:solidFill>
            <a:schemeClr val="bg1"/>
          </a:solidFill>
          <a:ln w="9525">
            <a:solidFill>
              <a:schemeClr val="bg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60" name="Rectangle 24"/>
          <p:cNvSpPr>
            <a:spLocks noChangeArrowheads="1"/>
          </p:cNvSpPr>
          <p:nvPr/>
        </p:nvSpPr>
        <p:spPr bwMode="auto">
          <a:xfrm>
            <a:off x="1905000" y="4114800"/>
            <a:ext cx="228600" cy="152400"/>
          </a:xfrm>
          <a:prstGeom prst="rect">
            <a:avLst/>
          </a:prstGeom>
          <a:solidFill>
            <a:schemeClr val="bg1"/>
          </a:solidFill>
          <a:ln w="9525">
            <a:solidFill>
              <a:schemeClr val="bg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61" name="Line 25"/>
          <p:cNvSpPr>
            <a:spLocks noChangeShapeType="1"/>
          </p:cNvSpPr>
          <p:nvPr/>
        </p:nvSpPr>
        <p:spPr bwMode="auto">
          <a:xfrm flipH="1">
            <a:off x="1676400" y="4953000"/>
            <a:ext cx="990600" cy="990600"/>
          </a:xfrm>
          <a:prstGeom prst="line">
            <a:avLst/>
          </a:prstGeom>
          <a:noFill/>
          <a:ln w="38100">
            <a:solidFill>
              <a:srgbClr val="000080"/>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9162" name="Text Box 26"/>
          <p:cNvSpPr txBox="1">
            <a:spLocks noChangeArrowheads="1"/>
          </p:cNvSpPr>
          <p:nvPr/>
        </p:nvSpPr>
        <p:spPr bwMode="auto">
          <a:xfrm>
            <a:off x="762000" y="5972175"/>
            <a:ext cx="1676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000099"/>
                </a:solidFill>
                <a:latin typeface="Tahoma" pitchFamily="34" charset="0"/>
                <a:cs typeface="Tahoma" pitchFamily="34" charset="0"/>
              </a:rPr>
              <a:t>Cơ quan miệng</a:t>
            </a:r>
          </a:p>
        </p:txBody>
      </p:sp>
      <p:sp>
        <p:nvSpPr>
          <p:cNvPr id="219163" name="Line 27"/>
          <p:cNvSpPr>
            <a:spLocks noChangeShapeType="1"/>
          </p:cNvSpPr>
          <p:nvPr/>
        </p:nvSpPr>
        <p:spPr bwMode="auto">
          <a:xfrm flipV="1">
            <a:off x="5943600" y="2514600"/>
            <a:ext cx="1447800" cy="1447800"/>
          </a:xfrm>
          <a:prstGeom prst="line">
            <a:avLst/>
          </a:prstGeom>
          <a:noFill/>
          <a:ln w="9525">
            <a:no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64" name="Line 28"/>
          <p:cNvSpPr>
            <a:spLocks noChangeShapeType="1"/>
          </p:cNvSpPr>
          <p:nvPr/>
        </p:nvSpPr>
        <p:spPr bwMode="auto">
          <a:xfrm flipV="1">
            <a:off x="6248400" y="2514600"/>
            <a:ext cx="1066800" cy="1219200"/>
          </a:xfrm>
          <a:prstGeom prst="line">
            <a:avLst/>
          </a:prstGeom>
          <a:noFill/>
          <a:ln w="28575">
            <a:solidFill>
              <a:srgbClr val="000080"/>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65" name="Line 29"/>
          <p:cNvSpPr>
            <a:spLocks noChangeShapeType="1"/>
          </p:cNvSpPr>
          <p:nvPr/>
        </p:nvSpPr>
        <p:spPr bwMode="auto">
          <a:xfrm flipV="1">
            <a:off x="6629400" y="2590800"/>
            <a:ext cx="685800" cy="990600"/>
          </a:xfrm>
          <a:prstGeom prst="line">
            <a:avLst/>
          </a:prstGeom>
          <a:noFill/>
          <a:ln w="28575">
            <a:solidFill>
              <a:srgbClr val="000080"/>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66" name="Line 30"/>
          <p:cNvSpPr>
            <a:spLocks noChangeShapeType="1"/>
          </p:cNvSpPr>
          <p:nvPr/>
        </p:nvSpPr>
        <p:spPr bwMode="auto">
          <a:xfrm flipV="1">
            <a:off x="6019800" y="2514600"/>
            <a:ext cx="1219200" cy="1371600"/>
          </a:xfrm>
          <a:prstGeom prst="line">
            <a:avLst/>
          </a:prstGeom>
          <a:noFill/>
          <a:ln w="28575">
            <a:solidFill>
              <a:srgbClr val="000080"/>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67" name="Oval 31"/>
          <p:cNvSpPr>
            <a:spLocks noChangeArrowheads="1"/>
          </p:cNvSpPr>
          <p:nvPr/>
        </p:nvSpPr>
        <p:spPr bwMode="auto">
          <a:xfrm>
            <a:off x="1301750" y="5818188"/>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3</a:t>
            </a:r>
          </a:p>
        </p:txBody>
      </p:sp>
      <p:sp>
        <p:nvSpPr>
          <p:cNvPr id="219169" name="Oval 33"/>
          <p:cNvSpPr>
            <a:spLocks noChangeArrowheads="1"/>
          </p:cNvSpPr>
          <p:nvPr/>
        </p:nvSpPr>
        <p:spPr bwMode="auto">
          <a:xfrm>
            <a:off x="4038600" y="1981200"/>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dirty="0">
                <a:effectLst>
                  <a:outerShdw blurRad="38100" dist="38100" dir="2700000" algn="tl">
                    <a:srgbClr val="FFFFFF"/>
                  </a:outerShdw>
                </a:effectLst>
                <a:latin typeface="Times New Roman" pitchFamily="18" charset="0"/>
                <a:cs typeface="Times New Roman" pitchFamily="18" charset="0"/>
              </a:rPr>
              <a:t>5</a:t>
            </a:r>
          </a:p>
        </p:txBody>
      </p:sp>
      <p:sp>
        <p:nvSpPr>
          <p:cNvPr id="219170" name="Oval 34"/>
          <p:cNvSpPr>
            <a:spLocks noChangeArrowheads="1"/>
          </p:cNvSpPr>
          <p:nvPr/>
        </p:nvSpPr>
        <p:spPr bwMode="auto">
          <a:xfrm>
            <a:off x="7239000" y="2133600"/>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dirty="0">
                <a:effectLst>
                  <a:outerShdw blurRad="38100" dist="38100" dir="2700000" algn="tl">
                    <a:srgbClr val="FFFFFF"/>
                  </a:outerShdw>
                </a:effectLst>
                <a:latin typeface="Times New Roman" pitchFamily="18" charset="0"/>
                <a:cs typeface="Times New Roman" pitchFamily="18" charset="0"/>
              </a:rPr>
              <a:t>6</a:t>
            </a:r>
          </a:p>
        </p:txBody>
      </p:sp>
      <p:sp>
        <p:nvSpPr>
          <p:cNvPr id="219171" name="Oval 35"/>
          <p:cNvSpPr>
            <a:spLocks noChangeArrowheads="1"/>
          </p:cNvSpPr>
          <p:nvPr/>
        </p:nvSpPr>
        <p:spPr bwMode="auto">
          <a:xfrm>
            <a:off x="5006975" y="6022975"/>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4</a:t>
            </a:r>
          </a:p>
        </p:txBody>
      </p:sp>
      <p:sp>
        <p:nvSpPr>
          <p:cNvPr id="219172" name="Oval 36"/>
          <p:cNvSpPr>
            <a:spLocks noChangeArrowheads="1"/>
          </p:cNvSpPr>
          <p:nvPr/>
        </p:nvSpPr>
        <p:spPr bwMode="auto">
          <a:xfrm>
            <a:off x="1577975" y="2871788"/>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1</a:t>
            </a:r>
          </a:p>
        </p:txBody>
      </p:sp>
      <p:sp>
        <p:nvSpPr>
          <p:cNvPr id="219173" name="Oval 37"/>
          <p:cNvSpPr>
            <a:spLocks noChangeArrowheads="1"/>
          </p:cNvSpPr>
          <p:nvPr/>
        </p:nvSpPr>
        <p:spPr bwMode="auto">
          <a:xfrm>
            <a:off x="815975" y="4548188"/>
            <a:ext cx="444500" cy="704850"/>
          </a:xfrm>
          <a:prstGeom prst="ellipse">
            <a:avLst/>
          </a:prstGeom>
          <a:solidFill>
            <a:srgbClr val="CCFFCC"/>
          </a:solidFill>
          <a:ln w="9525" algn="ctr">
            <a:solidFill>
              <a:schemeClr val="tx1"/>
            </a:solidFill>
            <a:round/>
            <a:headEnd/>
            <a:tailEnd/>
          </a:ln>
          <a:effectLst/>
        </p:spPr>
        <p:txBody>
          <a:bodyPr wrap="none"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2</a:t>
            </a:r>
          </a:p>
        </p:txBody>
      </p:sp>
      <p:sp>
        <p:nvSpPr>
          <p:cNvPr id="219174" name="Oval 38"/>
          <p:cNvSpPr>
            <a:spLocks noChangeArrowheads="1"/>
          </p:cNvSpPr>
          <p:nvPr/>
        </p:nvSpPr>
        <p:spPr bwMode="auto">
          <a:xfrm>
            <a:off x="4876800" y="1543050"/>
            <a:ext cx="552450" cy="704850"/>
          </a:xfrm>
          <a:prstGeom prst="ellipse">
            <a:avLst/>
          </a:prstGeom>
          <a:solidFill>
            <a:srgbClr val="CCFFCC"/>
          </a:solidFill>
          <a:ln w="9525" algn="ctr">
            <a:solidFill>
              <a:schemeClr val="tx1"/>
            </a:solidFill>
            <a:round/>
            <a:headEnd/>
            <a:tailEnd/>
          </a:ln>
          <a:effectLst/>
        </p:spPr>
        <p:txBody>
          <a:bodyPr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3</a:t>
            </a:r>
          </a:p>
        </p:txBody>
      </p:sp>
      <p:sp>
        <p:nvSpPr>
          <p:cNvPr id="219175" name="Oval 39"/>
          <p:cNvSpPr>
            <a:spLocks noChangeArrowheads="1"/>
          </p:cNvSpPr>
          <p:nvPr/>
        </p:nvSpPr>
        <p:spPr bwMode="auto">
          <a:xfrm>
            <a:off x="2971800" y="1847850"/>
            <a:ext cx="552450" cy="704850"/>
          </a:xfrm>
          <a:prstGeom prst="ellipse">
            <a:avLst/>
          </a:prstGeom>
          <a:solidFill>
            <a:srgbClr val="CCFFCC"/>
          </a:solidFill>
          <a:ln w="9525" algn="ctr">
            <a:solidFill>
              <a:schemeClr val="tx1"/>
            </a:solidFill>
            <a:round/>
            <a:headEnd/>
            <a:tailEnd/>
          </a:ln>
          <a:effectLst/>
        </p:spPr>
        <p:txBody>
          <a:bodyPr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2</a:t>
            </a:r>
          </a:p>
        </p:txBody>
      </p:sp>
      <p:sp>
        <p:nvSpPr>
          <p:cNvPr id="219176" name="Oval 40"/>
          <p:cNvSpPr>
            <a:spLocks noChangeArrowheads="1"/>
          </p:cNvSpPr>
          <p:nvPr/>
        </p:nvSpPr>
        <p:spPr bwMode="auto">
          <a:xfrm>
            <a:off x="1905000" y="2438400"/>
            <a:ext cx="552450" cy="704850"/>
          </a:xfrm>
          <a:prstGeom prst="ellipse">
            <a:avLst/>
          </a:prstGeom>
          <a:solidFill>
            <a:srgbClr val="CCFFCC"/>
          </a:solidFill>
          <a:ln w="9525" algn="ctr">
            <a:solidFill>
              <a:schemeClr val="tx1"/>
            </a:solidFill>
            <a:round/>
            <a:headEnd/>
            <a:tailEnd/>
          </a:ln>
          <a:effectLst/>
        </p:spPr>
        <p:txBody>
          <a:bodyPr anchor="ctr">
            <a:spAutoFit/>
          </a:bodyPr>
          <a:lstStyle/>
          <a:p>
            <a:pPr algn="ctr">
              <a:defRPr/>
            </a:pPr>
            <a:r>
              <a:rPr lang="en-US">
                <a:effectLst>
                  <a:outerShdw blurRad="38100" dist="38100" dir="2700000" algn="tl">
                    <a:srgbClr val="FFFFFF"/>
                  </a:outerShdw>
                </a:effectLst>
                <a:latin typeface="Times New Roman" pitchFamily="18" charset="0"/>
                <a:cs typeface="Times New Roman" pitchFamily="18" charset="0"/>
              </a:rPr>
              <a:t>1</a:t>
            </a:r>
          </a:p>
        </p:txBody>
      </p:sp>
      <p:sp>
        <p:nvSpPr>
          <p:cNvPr id="219177" name="Line 41"/>
          <p:cNvSpPr>
            <a:spLocks noChangeShapeType="1"/>
          </p:cNvSpPr>
          <p:nvPr/>
        </p:nvSpPr>
        <p:spPr bwMode="auto">
          <a:xfrm>
            <a:off x="3124200" y="5257800"/>
            <a:ext cx="1981200" cy="685800"/>
          </a:xfrm>
          <a:prstGeom prst="line">
            <a:avLst/>
          </a:prstGeom>
          <a:noFill/>
          <a:ln w="9525">
            <a:no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78" name="Line 42"/>
          <p:cNvSpPr>
            <a:spLocks noChangeShapeType="1"/>
          </p:cNvSpPr>
          <p:nvPr/>
        </p:nvSpPr>
        <p:spPr bwMode="auto">
          <a:xfrm>
            <a:off x="3200400" y="5181600"/>
            <a:ext cx="1828800" cy="914400"/>
          </a:xfrm>
          <a:prstGeom prst="line">
            <a:avLst/>
          </a:prstGeom>
          <a:noFill/>
          <a:ln w="15875">
            <a:solidFill>
              <a:srgbClr val="000080"/>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219179" name="Line 43"/>
          <p:cNvSpPr>
            <a:spLocks noChangeShapeType="1"/>
          </p:cNvSpPr>
          <p:nvPr/>
        </p:nvSpPr>
        <p:spPr bwMode="auto">
          <a:xfrm flipH="1">
            <a:off x="5181600" y="3886200"/>
            <a:ext cx="381000" cy="2057400"/>
          </a:xfrm>
          <a:prstGeom prst="line">
            <a:avLst/>
          </a:prstGeom>
          <a:noFill/>
          <a:ln w="19050">
            <a:solidFill>
              <a:srgbClr val="000080"/>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6189" name="Text Box 20"/>
          <p:cNvSpPr txBox="1">
            <a:spLocks noChangeArrowheads="1"/>
          </p:cNvSpPr>
          <p:nvPr/>
        </p:nvSpPr>
        <p:spPr bwMode="auto">
          <a:xfrm>
            <a:off x="7307263" y="1947863"/>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sz="2600" b="0">
                <a:solidFill>
                  <a:srgbClr val="D60093"/>
                </a:solidFill>
                <a:latin typeface="Tahoma" pitchFamily="34" charset="0"/>
                <a:cs typeface="Tahoma" pitchFamily="34" charset="0"/>
              </a:rPr>
              <a:t>Lỗ thở</a:t>
            </a:r>
          </a:p>
        </p:txBody>
      </p:sp>
      <p:sp>
        <p:nvSpPr>
          <p:cNvPr id="43" name="Text Box 5"/>
          <p:cNvSpPr txBox="1">
            <a:spLocks noChangeArrowheads="1"/>
          </p:cNvSpPr>
          <p:nvPr/>
        </p:nvSpPr>
        <p:spPr bwMode="auto">
          <a:xfrm>
            <a:off x="178758" y="53025"/>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i="1">
                <a:solidFill>
                  <a:srgbClr val="0000FF"/>
                </a:solidFill>
                <a:effectLst/>
              </a:rPr>
              <a:t>Quan s</a:t>
            </a:r>
            <a:r>
              <a:rPr lang="en-US" sz="2400" b="0" i="1">
                <a:solidFill>
                  <a:srgbClr val="0000FF"/>
                </a:solidFill>
                <a:effectLst/>
                <a:latin typeface="Times New Roman" pitchFamily="18" charset="0"/>
              </a:rPr>
              <a:t>át </a:t>
            </a:r>
            <a:r>
              <a:rPr lang="en-US" sz="2400" b="0" i="1" smtClean="0">
                <a:solidFill>
                  <a:srgbClr val="0000FF"/>
                </a:solidFill>
                <a:effectLst/>
                <a:latin typeface="Times New Roman" pitchFamily="18" charset="0"/>
              </a:rPr>
              <a:t>hình </a:t>
            </a:r>
            <a:r>
              <a:rPr lang="en-US" sz="2400" b="0" i="1">
                <a:solidFill>
                  <a:srgbClr val="0000FF"/>
                </a:solidFill>
                <a:effectLst/>
                <a:latin typeface="Times New Roman" pitchFamily="18" charset="0"/>
              </a:rPr>
              <a:t>26.2 SGK  thảo luận theo bàn (1 phút) trả lời các câu sau :</a:t>
            </a:r>
            <a:br>
              <a:rPr lang="en-US" sz="2400" b="0" i="1">
                <a:solidFill>
                  <a:srgbClr val="0000FF"/>
                </a:solidFill>
                <a:effectLst/>
                <a:latin typeface="Times New Roman" pitchFamily="18" charset="0"/>
              </a:rPr>
            </a:br>
            <a:r>
              <a:rPr lang="en-US" sz="2400" b="0" i="1">
                <a:solidFill>
                  <a:srgbClr val="FF0000"/>
                </a:solidFill>
                <a:effectLst/>
                <a:latin typeface="Times New Roman" pitchFamily="18" charset="0"/>
              </a:rPr>
              <a:t>Cơ thể châu chấu chia làm mấy phần ?</a:t>
            </a:r>
            <a:br>
              <a:rPr lang="en-US" sz="2400" b="0" i="1">
                <a:solidFill>
                  <a:srgbClr val="FF0000"/>
                </a:solidFill>
                <a:effectLst/>
                <a:latin typeface="Times New Roman" pitchFamily="18" charset="0"/>
              </a:rPr>
            </a:br>
            <a:r>
              <a:rPr lang="en-US" sz="2400" b="0" i="1">
                <a:solidFill>
                  <a:srgbClr val="FF0000"/>
                </a:solidFill>
                <a:effectLst/>
                <a:latin typeface="Times New Roman" pitchFamily="18" charset="0"/>
              </a:rPr>
              <a:t>Mô tả mỗi phần cơ thể của châu chấu ?</a:t>
            </a:r>
          </a:p>
          <a:p>
            <a:pPr algn="ctr"/>
            <a:endParaRPr lang="en-US" sz="2400" b="0" i="1">
              <a:solidFill>
                <a:srgbClr val="FF0000"/>
              </a:solidFill>
              <a:effectLst/>
            </a:endParaRPr>
          </a:p>
        </p:txBody>
      </p:sp>
    </p:spTree>
    <p:extLst>
      <p:ext uri="{BB962C8B-B14F-4D97-AF65-F5344CB8AC3E}">
        <p14:creationId xmlns:p14="http://schemas.microsoft.com/office/powerpoint/2010/main" val="19340249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9142"/>
                                        </p:tgtEl>
                                        <p:attrNameLst>
                                          <p:attrName>style.visibility</p:attrName>
                                        </p:attrNameLst>
                                      </p:cBhvr>
                                      <p:to>
                                        <p:strVal val="visible"/>
                                      </p:to>
                                    </p:set>
                                    <p:animEffect transition="in" filter="box(in)">
                                      <p:cBhvr>
                                        <p:cTn id="12" dur="500"/>
                                        <p:tgtEl>
                                          <p:spTgt spid="219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9176"/>
                                        </p:tgtEl>
                                        <p:attrNameLst>
                                          <p:attrName>style.visibility</p:attrName>
                                        </p:attrNameLst>
                                      </p:cBhvr>
                                      <p:to>
                                        <p:strVal val="visible"/>
                                      </p:to>
                                    </p:set>
                                    <p:animEffect transition="in" filter="box(in)">
                                      <p:cBhvr>
                                        <p:cTn id="17" dur="500"/>
                                        <p:tgtEl>
                                          <p:spTgt spid="21917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19147"/>
                                        </p:tgtEl>
                                        <p:attrNameLst>
                                          <p:attrName>style.visibility</p:attrName>
                                        </p:attrNameLst>
                                      </p:cBhvr>
                                      <p:to>
                                        <p:strVal val="visible"/>
                                      </p:to>
                                    </p:set>
                                    <p:animEffect transition="in" filter="box(in)">
                                      <p:cBhvr>
                                        <p:cTn id="20" dur="500"/>
                                        <p:tgtEl>
                                          <p:spTgt spid="21914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19149"/>
                                        </p:tgtEl>
                                        <p:attrNameLst>
                                          <p:attrName>style.visibility</p:attrName>
                                        </p:attrNameLst>
                                      </p:cBhvr>
                                      <p:to>
                                        <p:strVal val="visible"/>
                                      </p:to>
                                    </p:set>
                                    <p:animEffect transition="in" filter="box(in)">
                                      <p:cBhvr>
                                        <p:cTn id="23" dur="500"/>
                                        <p:tgtEl>
                                          <p:spTgt spid="21914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9175"/>
                                        </p:tgtEl>
                                        <p:attrNameLst>
                                          <p:attrName>style.visibility</p:attrName>
                                        </p:attrNameLst>
                                      </p:cBhvr>
                                      <p:to>
                                        <p:strVal val="visible"/>
                                      </p:to>
                                    </p:set>
                                    <p:animEffect transition="in" filter="box(in)">
                                      <p:cBhvr>
                                        <p:cTn id="26" dur="500"/>
                                        <p:tgtEl>
                                          <p:spTgt spid="21917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9148"/>
                                        </p:tgtEl>
                                        <p:attrNameLst>
                                          <p:attrName>style.visibility</p:attrName>
                                        </p:attrNameLst>
                                      </p:cBhvr>
                                      <p:to>
                                        <p:strVal val="visible"/>
                                      </p:to>
                                    </p:set>
                                    <p:animEffect transition="in" filter="box(in)">
                                      <p:cBhvr>
                                        <p:cTn id="29" dur="500"/>
                                        <p:tgtEl>
                                          <p:spTgt spid="21914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19174"/>
                                        </p:tgtEl>
                                        <p:attrNameLst>
                                          <p:attrName>style.visibility</p:attrName>
                                        </p:attrNameLst>
                                      </p:cBhvr>
                                      <p:to>
                                        <p:strVal val="visible"/>
                                      </p:to>
                                    </p:set>
                                    <p:animEffect transition="in" filter="box(in)">
                                      <p:cBhvr>
                                        <p:cTn id="32" dur="500"/>
                                        <p:tgtEl>
                                          <p:spTgt spid="2191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19176"/>
                                        </p:tgtEl>
                                      </p:cBhvr>
                                    </p:animEffect>
                                    <p:set>
                                      <p:cBhvr>
                                        <p:cTn id="37" dur="1" fill="hold">
                                          <p:stCondLst>
                                            <p:cond delay="499"/>
                                          </p:stCondLst>
                                        </p:cTn>
                                        <p:tgtEl>
                                          <p:spTgt spid="219176"/>
                                        </p:tgtEl>
                                        <p:attrNameLst>
                                          <p:attrName>style.visibility</p:attrName>
                                        </p:attrNameLst>
                                      </p:cBhvr>
                                      <p:to>
                                        <p:strVal val="hidden"/>
                                      </p:to>
                                    </p:set>
                                  </p:childTnLst>
                                </p:cTn>
                              </p:par>
                              <p:par>
                                <p:cTn id="38" presetID="4" presetClass="entr" presetSubtype="16" fill="hold" grpId="0" nodeType="withEffect">
                                  <p:stCondLst>
                                    <p:cond delay="0"/>
                                  </p:stCondLst>
                                  <p:childTnLst>
                                    <p:set>
                                      <p:cBhvr>
                                        <p:cTn id="39" dur="1" fill="hold">
                                          <p:stCondLst>
                                            <p:cond delay="0"/>
                                          </p:stCondLst>
                                        </p:cTn>
                                        <p:tgtEl>
                                          <p:spTgt spid="219150"/>
                                        </p:tgtEl>
                                        <p:attrNameLst>
                                          <p:attrName>style.visibility</p:attrName>
                                        </p:attrNameLst>
                                      </p:cBhvr>
                                      <p:to>
                                        <p:strVal val="visible"/>
                                      </p:to>
                                    </p:set>
                                    <p:animEffect transition="in" filter="box(in)">
                                      <p:cBhvr>
                                        <p:cTn id="40" dur="500"/>
                                        <p:tgtEl>
                                          <p:spTgt spid="2191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1" nodeType="clickEffect">
                                  <p:stCondLst>
                                    <p:cond delay="0"/>
                                  </p:stCondLst>
                                  <p:childTnLst>
                                    <p:animEffect transition="out" filter="blinds(horizontal)">
                                      <p:cBhvr>
                                        <p:cTn id="44" dur="500"/>
                                        <p:tgtEl>
                                          <p:spTgt spid="219175"/>
                                        </p:tgtEl>
                                      </p:cBhvr>
                                    </p:animEffect>
                                    <p:set>
                                      <p:cBhvr>
                                        <p:cTn id="45" dur="1" fill="hold">
                                          <p:stCondLst>
                                            <p:cond delay="499"/>
                                          </p:stCondLst>
                                        </p:cTn>
                                        <p:tgtEl>
                                          <p:spTgt spid="219175"/>
                                        </p:tgtEl>
                                        <p:attrNameLst>
                                          <p:attrName>style.visibility</p:attrName>
                                        </p:attrNameLst>
                                      </p:cBhvr>
                                      <p:to>
                                        <p:strVal val="hidden"/>
                                      </p:to>
                                    </p:set>
                                  </p:childTnLst>
                                </p:cTn>
                              </p:par>
                              <p:par>
                                <p:cTn id="46" presetID="4" presetClass="entr" presetSubtype="16" fill="hold" grpId="0" nodeType="withEffect">
                                  <p:stCondLst>
                                    <p:cond delay="0"/>
                                  </p:stCondLst>
                                  <p:childTnLst>
                                    <p:set>
                                      <p:cBhvr>
                                        <p:cTn id="47" dur="1" fill="hold">
                                          <p:stCondLst>
                                            <p:cond delay="0"/>
                                          </p:stCondLst>
                                        </p:cTn>
                                        <p:tgtEl>
                                          <p:spTgt spid="219151"/>
                                        </p:tgtEl>
                                        <p:attrNameLst>
                                          <p:attrName>style.visibility</p:attrName>
                                        </p:attrNameLst>
                                      </p:cBhvr>
                                      <p:to>
                                        <p:strVal val="visible"/>
                                      </p:to>
                                    </p:set>
                                    <p:animEffect transition="in" filter="box(in)">
                                      <p:cBhvr>
                                        <p:cTn id="48" dur="500"/>
                                        <p:tgtEl>
                                          <p:spTgt spid="2191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grpId="1" nodeType="clickEffect">
                                  <p:stCondLst>
                                    <p:cond delay="0"/>
                                  </p:stCondLst>
                                  <p:childTnLst>
                                    <p:animEffect transition="out" filter="blinds(horizontal)">
                                      <p:cBhvr>
                                        <p:cTn id="52" dur="500"/>
                                        <p:tgtEl>
                                          <p:spTgt spid="219174"/>
                                        </p:tgtEl>
                                      </p:cBhvr>
                                    </p:animEffect>
                                    <p:set>
                                      <p:cBhvr>
                                        <p:cTn id="53" dur="1" fill="hold">
                                          <p:stCondLst>
                                            <p:cond delay="499"/>
                                          </p:stCondLst>
                                        </p:cTn>
                                        <p:tgtEl>
                                          <p:spTgt spid="219174"/>
                                        </p:tgtEl>
                                        <p:attrNameLst>
                                          <p:attrName>style.visibility</p:attrName>
                                        </p:attrNameLst>
                                      </p:cBhvr>
                                      <p:to>
                                        <p:strVal val="hidden"/>
                                      </p:to>
                                    </p:set>
                                  </p:childTnLst>
                                </p:cTn>
                              </p:par>
                              <p:par>
                                <p:cTn id="54" presetID="4" presetClass="entr" presetSubtype="16" fill="hold" grpId="0" nodeType="withEffect">
                                  <p:stCondLst>
                                    <p:cond delay="0"/>
                                  </p:stCondLst>
                                  <p:childTnLst>
                                    <p:set>
                                      <p:cBhvr>
                                        <p:cTn id="55" dur="1" fill="hold">
                                          <p:stCondLst>
                                            <p:cond delay="0"/>
                                          </p:stCondLst>
                                        </p:cTn>
                                        <p:tgtEl>
                                          <p:spTgt spid="219152"/>
                                        </p:tgtEl>
                                        <p:attrNameLst>
                                          <p:attrName>style.visibility</p:attrName>
                                        </p:attrNameLst>
                                      </p:cBhvr>
                                      <p:to>
                                        <p:strVal val="visible"/>
                                      </p:to>
                                    </p:set>
                                    <p:animEffect transition="in" filter="box(in)">
                                      <p:cBhvr>
                                        <p:cTn id="56" dur="500"/>
                                        <p:tgtEl>
                                          <p:spTgt spid="21915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19172"/>
                                        </p:tgtEl>
                                        <p:attrNameLst>
                                          <p:attrName>style.visibility</p:attrName>
                                        </p:attrNameLst>
                                      </p:cBhvr>
                                      <p:to>
                                        <p:strVal val="visible"/>
                                      </p:to>
                                    </p:set>
                                    <p:animEffect transition="in" filter="box(in)">
                                      <p:cBhvr>
                                        <p:cTn id="61" dur="500"/>
                                        <p:tgtEl>
                                          <p:spTgt spid="21917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19173"/>
                                        </p:tgtEl>
                                        <p:attrNameLst>
                                          <p:attrName>style.visibility</p:attrName>
                                        </p:attrNameLst>
                                      </p:cBhvr>
                                      <p:to>
                                        <p:strVal val="visible"/>
                                      </p:to>
                                    </p:set>
                                    <p:animEffect transition="in" filter="box(in)">
                                      <p:cBhvr>
                                        <p:cTn id="64" dur="500"/>
                                        <p:tgtEl>
                                          <p:spTgt spid="21917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19167"/>
                                        </p:tgtEl>
                                        <p:attrNameLst>
                                          <p:attrName>style.visibility</p:attrName>
                                        </p:attrNameLst>
                                      </p:cBhvr>
                                      <p:to>
                                        <p:strVal val="visible"/>
                                      </p:to>
                                    </p:set>
                                    <p:animEffect transition="in" filter="box(in)">
                                      <p:cBhvr>
                                        <p:cTn id="67" dur="500"/>
                                        <p:tgtEl>
                                          <p:spTgt spid="21916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19171"/>
                                        </p:tgtEl>
                                        <p:attrNameLst>
                                          <p:attrName>style.visibility</p:attrName>
                                        </p:attrNameLst>
                                      </p:cBhvr>
                                      <p:to>
                                        <p:strVal val="visible"/>
                                      </p:to>
                                    </p:set>
                                    <p:animEffect transition="in" filter="box(in)">
                                      <p:cBhvr>
                                        <p:cTn id="70" dur="500"/>
                                        <p:tgtEl>
                                          <p:spTgt spid="219171"/>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219170"/>
                                        </p:tgtEl>
                                        <p:attrNameLst>
                                          <p:attrName>style.visibility</p:attrName>
                                        </p:attrNameLst>
                                      </p:cBhvr>
                                      <p:to>
                                        <p:strVal val="visible"/>
                                      </p:to>
                                    </p:set>
                                    <p:animEffect transition="in" filter="box(in)">
                                      <p:cBhvr>
                                        <p:cTn id="73" dur="500"/>
                                        <p:tgtEl>
                                          <p:spTgt spid="21917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19169"/>
                                        </p:tgtEl>
                                        <p:attrNameLst>
                                          <p:attrName>style.visibility</p:attrName>
                                        </p:attrNameLst>
                                      </p:cBhvr>
                                      <p:to>
                                        <p:strVal val="visible"/>
                                      </p:to>
                                    </p:set>
                                    <p:animEffect transition="in" filter="box(in)">
                                      <p:cBhvr>
                                        <p:cTn id="76" dur="500"/>
                                        <p:tgtEl>
                                          <p:spTgt spid="219169"/>
                                        </p:tgtEl>
                                      </p:cBhvr>
                                    </p:animEffect>
                                  </p:childTnLst>
                                </p:cTn>
                              </p:par>
                              <p:par>
                                <p:cTn id="77" presetID="4" presetClass="entr" presetSubtype="16" fill="hold" nodeType="withEffect">
                                  <p:stCondLst>
                                    <p:cond delay="0"/>
                                  </p:stCondLst>
                                  <p:childTnLst>
                                    <p:set>
                                      <p:cBhvr>
                                        <p:cTn id="78" dur="1" fill="hold">
                                          <p:stCondLst>
                                            <p:cond delay="0"/>
                                          </p:stCondLst>
                                        </p:cTn>
                                        <p:tgtEl>
                                          <p:spTgt spid="219144"/>
                                        </p:tgtEl>
                                        <p:attrNameLst>
                                          <p:attrName>style.visibility</p:attrName>
                                        </p:attrNameLst>
                                      </p:cBhvr>
                                      <p:to>
                                        <p:strVal val="visible"/>
                                      </p:to>
                                    </p:set>
                                    <p:animEffect transition="in" filter="box(in)">
                                      <p:cBhvr>
                                        <p:cTn id="79" dur="500"/>
                                        <p:tgtEl>
                                          <p:spTgt spid="219144"/>
                                        </p:tgtEl>
                                      </p:cBhvr>
                                    </p:animEffect>
                                  </p:childTnLst>
                                </p:cTn>
                              </p:par>
                              <p:par>
                                <p:cTn id="80" presetID="4" presetClass="entr" presetSubtype="16" fill="hold" nodeType="withEffect">
                                  <p:stCondLst>
                                    <p:cond delay="0"/>
                                  </p:stCondLst>
                                  <p:childTnLst>
                                    <p:set>
                                      <p:cBhvr>
                                        <p:cTn id="81" dur="1" fill="hold">
                                          <p:stCondLst>
                                            <p:cond delay="0"/>
                                          </p:stCondLst>
                                        </p:cTn>
                                        <p:tgtEl>
                                          <p:spTgt spid="219143"/>
                                        </p:tgtEl>
                                        <p:attrNameLst>
                                          <p:attrName>style.visibility</p:attrName>
                                        </p:attrNameLst>
                                      </p:cBhvr>
                                      <p:to>
                                        <p:strVal val="visible"/>
                                      </p:to>
                                    </p:set>
                                    <p:animEffect transition="in" filter="box(in)">
                                      <p:cBhvr>
                                        <p:cTn id="82" dur="500"/>
                                        <p:tgtEl>
                                          <p:spTgt spid="219143"/>
                                        </p:tgtEl>
                                      </p:cBhvr>
                                    </p:animEffect>
                                  </p:childTnLst>
                                </p:cTn>
                              </p:par>
                              <p:par>
                                <p:cTn id="83" presetID="4" presetClass="entr" presetSubtype="16" fill="hold" nodeType="withEffect">
                                  <p:stCondLst>
                                    <p:cond delay="0"/>
                                  </p:stCondLst>
                                  <p:childTnLst>
                                    <p:set>
                                      <p:cBhvr>
                                        <p:cTn id="84" dur="1" fill="hold">
                                          <p:stCondLst>
                                            <p:cond delay="0"/>
                                          </p:stCondLst>
                                        </p:cTn>
                                        <p:tgtEl>
                                          <p:spTgt spid="219145"/>
                                        </p:tgtEl>
                                        <p:attrNameLst>
                                          <p:attrName>style.visibility</p:attrName>
                                        </p:attrNameLst>
                                      </p:cBhvr>
                                      <p:to>
                                        <p:strVal val="visible"/>
                                      </p:to>
                                    </p:set>
                                    <p:animEffect transition="in" filter="box(in)">
                                      <p:cBhvr>
                                        <p:cTn id="85" dur="500"/>
                                        <p:tgtEl>
                                          <p:spTgt spid="219145"/>
                                        </p:tgtEl>
                                      </p:cBhvr>
                                    </p:animEffect>
                                  </p:childTnLst>
                                </p:cTn>
                              </p:par>
                              <p:par>
                                <p:cTn id="86" presetID="4" presetClass="entr" presetSubtype="16" fill="hold" nodeType="withEffect">
                                  <p:stCondLst>
                                    <p:cond delay="0"/>
                                  </p:stCondLst>
                                  <p:childTnLst>
                                    <p:set>
                                      <p:cBhvr>
                                        <p:cTn id="87" dur="1" fill="hold">
                                          <p:stCondLst>
                                            <p:cond delay="0"/>
                                          </p:stCondLst>
                                        </p:cTn>
                                        <p:tgtEl>
                                          <p:spTgt spid="219146"/>
                                        </p:tgtEl>
                                        <p:attrNameLst>
                                          <p:attrName>style.visibility</p:attrName>
                                        </p:attrNameLst>
                                      </p:cBhvr>
                                      <p:to>
                                        <p:strVal val="visible"/>
                                      </p:to>
                                    </p:set>
                                    <p:animEffect transition="in" filter="box(in)">
                                      <p:cBhvr>
                                        <p:cTn id="88" dur="500"/>
                                        <p:tgtEl>
                                          <p:spTgt spid="219146"/>
                                        </p:tgtEl>
                                      </p:cBhvr>
                                    </p:animEffect>
                                  </p:childTnLst>
                                </p:cTn>
                              </p:par>
                              <p:par>
                                <p:cTn id="89" presetID="4" presetClass="entr" presetSubtype="16" fill="hold" nodeType="withEffect">
                                  <p:stCondLst>
                                    <p:cond delay="0"/>
                                  </p:stCondLst>
                                  <p:childTnLst>
                                    <p:set>
                                      <p:cBhvr>
                                        <p:cTn id="90" dur="1" fill="hold">
                                          <p:stCondLst>
                                            <p:cond delay="0"/>
                                          </p:stCondLst>
                                        </p:cTn>
                                        <p:tgtEl>
                                          <p:spTgt spid="219166"/>
                                        </p:tgtEl>
                                        <p:attrNameLst>
                                          <p:attrName>style.visibility</p:attrName>
                                        </p:attrNameLst>
                                      </p:cBhvr>
                                      <p:to>
                                        <p:strVal val="visible"/>
                                      </p:to>
                                    </p:set>
                                    <p:animEffect transition="in" filter="box(in)">
                                      <p:cBhvr>
                                        <p:cTn id="91" dur="500"/>
                                        <p:tgtEl>
                                          <p:spTgt spid="219166"/>
                                        </p:tgtEl>
                                      </p:cBhvr>
                                    </p:animEffect>
                                  </p:childTnLst>
                                </p:cTn>
                              </p:par>
                              <p:par>
                                <p:cTn id="92" presetID="4" presetClass="entr" presetSubtype="16" fill="hold" nodeType="withEffect">
                                  <p:stCondLst>
                                    <p:cond delay="0"/>
                                  </p:stCondLst>
                                  <p:childTnLst>
                                    <p:set>
                                      <p:cBhvr>
                                        <p:cTn id="93" dur="1" fill="hold">
                                          <p:stCondLst>
                                            <p:cond delay="0"/>
                                          </p:stCondLst>
                                        </p:cTn>
                                        <p:tgtEl>
                                          <p:spTgt spid="219164"/>
                                        </p:tgtEl>
                                        <p:attrNameLst>
                                          <p:attrName>style.visibility</p:attrName>
                                        </p:attrNameLst>
                                      </p:cBhvr>
                                      <p:to>
                                        <p:strVal val="visible"/>
                                      </p:to>
                                    </p:set>
                                    <p:animEffect transition="in" filter="box(in)">
                                      <p:cBhvr>
                                        <p:cTn id="94" dur="500"/>
                                        <p:tgtEl>
                                          <p:spTgt spid="219164"/>
                                        </p:tgtEl>
                                      </p:cBhvr>
                                    </p:animEffect>
                                  </p:childTnLst>
                                </p:cTn>
                              </p:par>
                              <p:par>
                                <p:cTn id="95" presetID="4" presetClass="entr" presetSubtype="16" fill="hold" nodeType="withEffect">
                                  <p:stCondLst>
                                    <p:cond delay="0"/>
                                  </p:stCondLst>
                                  <p:childTnLst>
                                    <p:set>
                                      <p:cBhvr>
                                        <p:cTn id="96" dur="1" fill="hold">
                                          <p:stCondLst>
                                            <p:cond delay="0"/>
                                          </p:stCondLst>
                                        </p:cTn>
                                        <p:tgtEl>
                                          <p:spTgt spid="219165"/>
                                        </p:tgtEl>
                                        <p:attrNameLst>
                                          <p:attrName>style.visibility</p:attrName>
                                        </p:attrNameLst>
                                      </p:cBhvr>
                                      <p:to>
                                        <p:strVal val="visible"/>
                                      </p:to>
                                    </p:set>
                                    <p:animEffect transition="in" filter="box(in)">
                                      <p:cBhvr>
                                        <p:cTn id="97" dur="500"/>
                                        <p:tgtEl>
                                          <p:spTgt spid="219165"/>
                                        </p:tgtEl>
                                      </p:cBhvr>
                                    </p:animEffect>
                                  </p:childTnLst>
                                </p:cTn>
                              </p:par>
                              <p:par>
                                <p:cTn id="98" presetID="4" presetClass="entr" presetSubtype="16" fill="hold" nodeType="withEffect">
                                  <p:stCondLst>
                                    <p:cond delay="0"/>
                                  </p:stCondLst>
                                  <p:childTnLst>
                                    <p:set>
                                      <p:cBhvr>
                                        <p:cTn id="99" dur="1" fill="hold">
                                          <p:stCondLst>
                                            <p:cond delay="0"/>
                                          </p:stCondLst>
                                        </p:cTn>
                                        <p:tgtEl>
                                          <p:spTgt spid="219179"/>
                                        </p:tgtEl>
                                        <p:attrNameLst>
                                          <p:attrName>style.visibility</p:attrName>
                                        </p:attrNameLst>
                                      </p:cBhvr>
                                      <p:to>
                                        <p:strVal val="visible"/>
                                      </p:to>
                                    </p:set>
                                    <p:animEffect transition="in" filter="box(in)">
                                      <p:cBhvr>
                                        <p:cTn id="100" dur="500"/>
                                        <p:tgtEl>
                                          <p:spTgt spid="219179"/>
                                        </p:tgtEl>
                                      </p:cBhvr>
                                    </p:animEffect>
                                  </p:childTnLst>
                                </p:cTn>
                              </p:par>
                              <p:par>
                                <p:cTn id="101" presetID="4" presetClass="entr" presetSubtype="16" fill="hold" nodeType="withEffect">
                                  <p:stCondLst>
                                    <p:cond delay="0"/>
                                  </p:stCondLst>
                                  <p:childTnLst>
                                    <p:set>
                                      <p:cBhvr>
                                        <p:cTn id="102" dur="1" fill="hold">
                                          <p:stCondLst>
                                            <p:cond delay="0"/>
                                          </p:stCondLst>
                                        </p:cTn>
                                        <p:tgtEl>
                                          <p:spTgt spid="219158"/>
                                        </p:tgtEl>
                                        <p:attrNameLst>
                                          <p:attrName>style.visibility</p:attrName>
                                        </p:attrNameLst>
                                      </p:cBhvr>
                                      <p:to>
                                        <p:strVal val="visible"/>
                                      </p:to>
                                    </p:set>
                                    <p:animEffect transition="in" filter="box(in)">
                                      <p:cBhvr>
                                        <p:cTn id="103" dur="500"/>
                                        <p:tgtEl>
                                          <p:spTgt spid="219158"/>
                                        </p:tgtEl>
                                      </p:cBhvr>
                                    </p:animEffect>
                                  </p:childTnLst>
                                </p:cTn>
                              </p:par>
                              <p:par>
                                <p:cTn id="104" presetID="4" presetClass="entr" presetSubtype="16" fill="hold" nodeType="withEffect">
                                  <p:stCondLst>
                                    <p:cond delay="0"/>
                                  </p:stCondLst>
                                  <p:childTnLst>
                                    <p:set>
                                      <p:cBhvr>
                                        <p:cTn id="105" dur="1" fill="hold">
                                          <p:stCondLst>
                                            <p:cond delay="0"/>
                                          </p:stCondLst>
                                        </p:cTn>
                                        <p:tgtEl>
                                          <p:spTgt spid="219178"/>
                                        </p:tgtEl>
                                        <p:attrNameLst>
                                          <p:attrName>style.visibility</p:attrName>
                                        </p:attrNameLst>
                                      </p:cBhvr>
                                      <p:to>
                                        <p:strVal val="visible"/>
                                      </p:to>
                                    </p:set>
                                    <p:animEffect transition="in" filter="box(in)">
                                      <p:cBhvr>
                                        <p:cTn id="106" dur="500"/>
                                        <p:tgtEl>
                                          <p:spTgt spid="219178"/>
                                        </p:tgtEl>
                                      </p:cBhvr>
                                    </p:animEffect>
                                  </p:childTnLst>
                                </p:cTn>
                              </p:par>
                              <p:par>
                                <p:cTn id="107" presetID="4" presetClass="entr" presetSubtype="16" fill="hold" nodeType="withEffect">
                                  <p:stCondLst>
                                    <p:cond delay="0"/>
                                  </p:stCondLst>
                                  <p:childTnLst>
                                    <p:set>
                                      <p:cBhvr>
                                        <p:cTn id="108" dur="1" fill="hold">
                                          <p:stCondLst>
                                            <p:cond delay="0"/>
                                          </p:stCondLst>
                                        </p:cTn>
                                        <p:tgtEl>
                                          <p:spTgt spid="219161"/>
                                        </p:tgtEl>
                                        <p:attrNameLst>
                                          <p:attrName>style.visibility</p:attrName>
                                        </p:attrNameLst>
                                      </p:cBhvr>
                                      <p:to>
                                        <p:strVal val="visible"/>
                                      </p:to>
                                    </p:set>
                                    <p:animEffect transition="in" filter="box(in)">
                                      <p:cBhvr>
                                        <p:cTn id="109" dur="500"/>
                                        <p:tgtEl>
                                          <p:spTgt spid="21916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xit" presetSubtype="16" fill="hold" grpId="1" nodeType="clickEffect">
                                  <p:stCondLst>
                                    <p:cond delay="0"/>
                                  </p:stCondLst>
                                  <p:childTnLst>
                                    <p:animEffect transition="out" filter="box(in)">
                                      <p:cBhvr>
                                        <p:cTn id="113" dur="500"/>
                                        <p:tgtEl>
                                          <p:spTgt spid="219172"/>
                                        </p:tgtEl>
                                      </p:cBhvr>
                                    </p:animEffect>
                                    <p:set>
                                      <p:cBhvr>
                                        <p:cTn id="114" dur="1" fill="hold">
                                          <p:stCondLst>
                                            <p:cond delay="499"/>
                                          </p:stCondLst>
                                        </p:cTn>
                                        <p:tgtEl>
                                          <p:spTgt spid="219172"/>
                                        </p:tgtEl>
                                        <p:attrNameLst>
                                          <p:attrName>style.visibility</p:attrName>
                                        </p:attrNameLst>
                                      </p:cBhvr>
                                      <p:to>
                                        <p:strVal val="hidden"/>
                                      </p:to>
                                    </p:set>
                                  </p:childTnLst>
                                </p:cTn>
                              </p:par>
                            </p:childTnLst>
                          </p:cTn>
                        </p:par>
                        <p:par>
                          <p:cTn id="115" fill="hold" nodeType="afterGroup">
                            <p:stCondLst>
                              <p:cond delay="500"/>
                            </p:stCondLst>
                            <p:childTnLst>
                              <p:par>
                                <p:cTn id="116" presetID="4" presetClass="entr" presetSubtype="16" fill="hold" grpId="0" nodeType="afterEffect">
                                  <p:stCondLst>
                                    <p:cond delay="0"/>
                                  </p:stCondLst>
                                  <p:childTnLst>
                                    <p:set>
                                      <p:cBhvr>
                                        <p:cTn id="117" dur="1" fill="hold">
                                          <p:stCondLst>
                                            <p:cond delay="0"/>
                                          </p:stCondLst>
                                        </p:cTn>
                                        <p:tgtEl>
                                          <p:spTgt spid="219153"/>
                                        </p:tgtEl>
                                        <p:attrNameLst>
                                          <p:attrName>style.visibility</p:attrName>
                                        </p:attrNameLst>
                                      </p:cBhvr>
                                      <p:to>
                                        <p:strVal val="visible"/>
                                      </p:to>
                                    </p:set>
                                    <p:animEffect transition="in" filter="box(in)">
                                      <p:cBhvr>
                                        <p:cTn id="118" dur="500"/>
                                        <p:tgtEl>
                                          <p:spTgt spid="219153"/>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 presetClass="exit" presetSubtype="16" fill="hold" grpId="1" nodeType="clickEffect">
                                  <p:stCondLst>
                                    <p:cond delay="0"/>
                                  </p:stCondLst>
                                  <p:childTnLst>
                                    <p:animEffect transition="out" filter="box(in)">
                                      <p:cBhvr>
                                        <p:cTn id="122" dur="500"/>
                                        <p:tgtEl>
                                          <p:spTgt spid="219173"/>
                                        </p:tgtEl>
                                      </p:cBhvr>
                                    </p:animEffect>
                                    <p:set>
                                      <p:cBhvr>
                                        <p:cTn id="123" dur="1" fill="hold">
                                          <p:stCondLst>
                                            <p:cond delay="499"/>
                                          </p:stCondLst>
                                        </p:cTn>
                                        <p:tgtEl>
                                          <p:spTgt spid="219173"/>
                                        </p:tgtEl>
                                        <p:attrNameLst>
                                          <p:attrName>style.visibility</p:attrName>
                                        </p:attrNameLst>
                                      </p:cBhvr>
                                      <p:to>
                                        <p:strVal val="hidden"/>
                                      </p:to>
                                    </p:set>
                                  </p:childTnLst>
                                </p:cTn>
                              </p:par>
                            </p:childTnLst>
                          </p:cTn>
                        </p:par>
                        <p:par>
                          <p:cTn id="124" fill="hold" nodeType="afterGroup">
                            <p:stCondLst>
                              <p:cond delay="500"/>
                            </p:stCondLst>
                            <p:childTnLst>
                              <p:par>
                                <p:cTn id="125" presetID="4" presetClass="entr" presetSubtype="16" fill="hold" grpId="0" nodeType="afterEffect">
                                  <p:stCondLst>
                                    <p:cond delay="0"/>
                                  </p:stCondLst>
                                  <p:childTnLst>
                                    <p:set>
                                      <p:cBhvr>
                                        <p:cTn id="126" dur="1" fill="hold">
                                          <p:stCondLst>
                                            <p:cond delay="0"/>
                                          </p:stCondLst>
                                        </p:cTn>
                                        <p:tgtEl>
                                          <p:spTgt spid="219154"/>
                                        </p:tgtEl>
                                        <p:attrNameLst>
                                          <p:attrName>style.visibility</p:attrName>
                                        </p:attrNameLst>
                                      </p:cBhvr>
                                      <p:to>
                                        <p:strVal val="visible"/>
                                      </p:to>
                                    </p:set>
                                    <p:animEffect transition="in" filter="box(in)">
                                      <p:cBhvr>
                                        <p:cTn id="127" dur="500"/>
                                        <p:tgtEl>
                                          <p:spTgt spid="21915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219167"/>
                                        </p:tgtEl>
                                      </p:cBhvr>
                                    </p:animEffect>
                                    <p:set>
                                      <p:cBhvr>
                                        <p:cTn id="132" dur="1" fill="hold">
                                          <p:stCondLst>
                                            <p:cond delay="499"/>
                                          </p:stCondLst>
                                        </p:cTn>
                                        <p:tgtEl>
                                          <p:spTgt spid="219167"/>
                                        </p:tgtEl>
                                        <p:attrNameLst>
                                          <p:attrName>style.visibility</p:attrName>
                                        </p:attrNameLst>
                                      </p:cBhvr>
                                      <p:to>
                                        <p:strVal val="hidden"/>
                                      </p:to>
                                    </p:set>
                                  </p:childTnLst>
                                </p:cTn>
                              </p:par>
                            </p:childTnLst>
                          </p:cTn>
                        </p:par>
                        <p:par>
                          <p:cTn id="133" fill="hold" nodeType="afterGroup">
                            <p:stCondLst>
                              <p:cond delay="500"/>
                            </p:stCondLst>
                            <p:childTnLst>
                              <p:par>
                                <p:cTn id="134" presetID="5" presetClass="entr" presetSubtype="10" fill="hold" grpId="0" nodeType="afterEffect">
                                  <p:stCondLst>
                                    <p:cond delay="0"/>
                                  </p:stCondLst>
                                  <p:childTnLst>
                                    <p:set>
                                      <p:cBhvr>
                                        <p:cTn id="135" dur="1" fill="hold">
                                          <p:stCondLst>
                                            <p:cond delay="0"/>
                                          </p:stCondLst>
                                        </p:cTn>
                                        <p:tgtEl>
                                          <p:spTgt spid="219162"/>
                                        </p:tgtEl>
                                        <p:attrNameLst>
                                          <p:attrName>style.visibility</p:attrName>
                                        </p:attrNameLst>
                                      </p:cBhvr>
                                      <p:to>
                                        <p:strVal val="visible"/>
                                      </p:to>
                                    </p:set>
                                    <p:animEffect transition="in" filter="checkerboard(across)">
                                      <p:cBhvr>
                                        <p:cTn id="136" dur="500"/>
                                        <p:tgtEl>
                                          <p:spTgt spid="219162"/>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xit" presetSubtype="16" fill="hold" grpId="1" nodeType="clickEffect">
                                  <p:stCondLst>
                                    <p:cond delay="0"/>
                                  </p:stCondLst>
                                  <p:childTnLst>
                                    <p:animEffect transition="out" filter="box(in)">
                                      <p:cBhvr>
                                        <p:cTn id="140" dur="500"/>
                                        <p:tgtEl>
                                          <p:spTgt spid="219171"/>
                                        </p:tgtEl>
                                      </p:cBhvr>
                                    </p:animEffect>
                                    <p:set>
                                      <p:cBhvr>
                                        <p:cTn id="141" dur="1" fill="hold">
                                          <p:stCondLst>
                                            <p:cond delay="499"/>
                                          </p:stCondLst>
                                        </p:cTn>
                                        <p:tgtEl>
                                          <p:spTgt spid="219171"/>
                                        </p:tgtEl>
                                        <p:attrNameLst>
                                          <p:attrName>style.visibility</p:attrName>
                                        </p:attrNameLst>
                                      </p:cBhvr>
                                      <p:to>
                                        <p:strVal val="hidden"/>
                                      </p:to>
                                    </p:set>
                                  </p:childTnLst>
                                </p:cTn>
                              </p:par>
                            </p:childTnLst>
                          </p:cTn>
                        </p:par>
                        <p:par>
                          <p:cTn id="142" fill="hold" nodeType="afterGroup">
                            <p:stCondLst>
                              <p:cond delay="500"/>
                            </p:stCondLst>
                            <p:childTnLst>
                              <p:par>
                                <p:cTn id="143" presetID="4" presetClass="entr" presetSubtype="16" fill="hold" grpId="0" nodeType="afterEffect">
                                  <p:stCondLst>
                                    <p:cond delay="0"/>
                                  </p:stCondLst>
                                  <p:childTnLst>
                                    <p:set>
                                      <p:cBhvr>
                                        <p:cTn id="144" dur="1" fill="hold">
                                          <p:stCondLst>
                                            <p:cond delay="0"/>
                                          </p:stCondLst>
                                        </p:cTn>
                                        <p:tgtEl>
                                          <p:spTgt spid="219155"/>
                                        </p:tgtEl>
                                        <p:attrNameLst>
                                          <p:attrName>style.visibility</p:attrName>
                                        </p:attrNameLst>
                                      </p:cBhvr>
                                      <p:to>
                                        <p:strVal val="visible"/>
                                      </p:to>
                                    </p:set>
                                    <p:animEffect transition="in" filter="box(in)">
                                      <p:cBhvr>
                                        <p:cTn id="145" dur="500"/>
                                        <p:tgtEl>
                                          <p:spTgt spid="21915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 presetClass="exit" presetSubtype="16" fill="hold" grpId="1" nodeType="clickEffect">
                                  <p:stCondLst>
                                    <p:cond delay="0"/>
                                  </p:stCondLst>
                                  <p:childTnLst>
                                    <p:animEffect transition="out" filter="box(in)">
                                      <p:cBhvr>
                                        <p:cTn id="149" dur="500"/>
                                        <p:tgtEl>
                                          <p:spTgt spid="219169"/>
                                        </p:tgtEl>
                                      </p:cBhvr>
                                    </p:animEffect>
                                    <p:set>
                                      <p:cBhvr>
                                        <p:cTn id="150" dur="1" fill="hold">
                                          <p:stCondLst>
                                            <p:cond delay="499"/>
                                          </p:stCondLst>
                                        </p:cTn>
                                        <p:tgtEl>
                                          <p:spTgt spid="219169"/>
                                        </p:tgtEl>
                                        <p:attrNameLst>
                                          <p:attrName>style.visibility</p:attrName>
                                        </p:attrNameLst>
                                      </p:cBhvr>
                                      <p:to>
                                        <p:strVal val="hidden"/>
                                      </p:to>
                                    </p:set>
                                  </p:childTnLst>
                                </p:cTn>
                              </p:par>
                            </p:childTnLst>
                          </p:cTn>
                        </p:par>
                        <p:par>
                          <p:cTn id="151" fill="hold" nodeType="afterGroup">
                            <p:stCondLst>
                              <p:cond delay="500"/>
                            </p:stCondLst>
                            <p:childTnLst>
                              <p:par>
                                <p:cTn id="152" presetID="4" presetClass="entr" presetSubtype="16" fill="hold" grpId="0" nodeType="afterEffect">
                                  <p:stCondLst>
                                    <p:cond delay="0"/>
                                  </p:stCondLst>
                                  <p:childTnLst>
                                    <p:set>
                                      <p:cBhvr>
                                        <p:cTn id="153" dur="1" fill="hold">
                                          <p:stCondLst>
                                            <p:cond delay="0"/>
                                          </p:stCondLst>
                                        </p:cTn>
                                        <p:tgtEl>
                                          <p:spTgt spid="219157"/>
                                        </p:tgtEl>
                                        <p:attrNameLst>
                                          <p:attrName>style.visibility</p:attrName>
                                        </p:attrNameLst>
                                      </p:cBhvr>
                                      <p:to>
                                        <p:strVal val="visible"/>
                                      </p:to>
                                    </p:set>
                                    <p:animEffect transition="in" filter="box(in)">
                                      <p:cBhvr>
                                        <p:cTn id="154" dur="500"/>
                                        <p:tgtEl>
                                          <p:spTgt spid="21915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xit" presetSubtype="16" fill="hold" grpId="1" nodeType="clickEffect">
                                  <p:stCondLst>
                                    <p:cond delay="0"/>
                                  </p:stCondLst>
                                  <p:childTnLst>
                                    <p:animEffect transition="out" filter="box(in)">
                                      <p:cBhvr>
                                        <p:cTn id="158" dur="500"/>
                                        <p:tgtEl>
                                          <p:spTgt spid="219170"/>
                                        </p:tgtEl>
                                      </p:cBhvr>
                                    </p:animEffect>
                                    <p:set>
                                      <p:cBhvr>
                                        <p:cTn id="159" dur="1" fill="hold">
                                          <p:stCondLst>
                                            <p:cond delay="499"/>
                                          </p:stCondLst>
                                        </p:cTn>
                                        <p:tgtEl>
                                          <p:spTgt spid="219170"/>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6189"/>
                                        </p:tgtEl>
                                        <p:attrNameLst>
                                          <p:attrName>style.visibility</p:attrName>
                                        </p:attrNameLst>
                                      </p:cBhvr>
                                      <p:to>
                                        <p:strVal val="visible"/>
                                      </p:to>
                                    </p:set>
                                    <p:animEffect transition="in" filter="wipe(down)">
                                      <p:cBhvr>
                                        <p:cTn id="164" dur="500"/>
                                        <p:tgtEl>
                                          <p:spTgt spid="6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7" grpId="0" animBg="1"/>
      <p:bldP spid="219148" grpId="0" animBg="1"/>
      <p:bldP spid="219149" grpId="0" animBg="1"/>
      <p:bldP spid="219150" grpId="0"/>
      <p:bldP spid="219151" grpId="0"/>
      <p:bldP spid="219152" grpId="0"/>
      <p:bldP spid="219153" grpId="0"/>
      <p:bldP spid="219154" grpId="0"/>
      <p:bldP spid="219155" grpId="0"/>
      <p:bldP spid="219157" grpId="0"/>
      <p:bldP spid="219162" grpId="0"/>
      <p:bldP spid="219167" grpId="0" animBg="1"/>
      <p:bldP spid="219167" grpId="1" animBg="1"/>
      <p:bldP spid="219169" grpId="0" animBg="1"/>
      <p:bldP spid="219169" grpId="1" animBg="1"/>
      <p:bldP spid="219170" grpId="0" animBg="1"/>
      <p:bldP spid="219170" grpId="1" animBg="1"/>
      <p:bldP spid="219171" grpId="0" animBg="1"/>
      <p:bldP spid="219171" grpId="1" animBg="1"/>
      <p:bldP spid="219172" grpId="0" animBg="1"/>
      <p:bldP spid="219172" grpId="1" animBg="1"/>
      <p:bldP spid="219173" grpId="0" animBg="1"/>
      <p:bldP spid="219173" grpId="1" animBg="1"/>
      <p:bldP spid="219174" grpId="0" animBg="1"/>
      <p:bldP spid="219174" grpId="1" animBg="1"/>
      <p:bldP spid="219175" grpId="0" animBg="1"/>
      <p:bldP spid="219175" grpId="1" animBg="1"/>
      <p:bldP spid="219176" grpId="0" animBg="1"/>
      <p:bldP spid="219176" grpId="1" animBg="1"/>
      <p:bldP spid="6189"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9" name="TextBox 11"/>
          <p:cNvSpPr txBox="1">
            <a:spLocks noChangeArrowheads="1"/>
          </p:cNvSpPr>
          <p:nvPr/>
        </p:nvSpPr>
        <p:spPr bwMode="auto">
          <a:xfrm>
            <a:off x="138971" y="1682114"/>
            <a:ext cx="3136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r"/>
            <a:r>
              <a:rPr lang="en-US" b="0" u="sng" smtClean="0">
                <a:solidFill>
                  <a:srgbClr val="3116FC"/>
                </a:solidFill>
                <a:latin typeface="Tahoma" pitchFamily="34" charset="0"/>
                <a:cs typeface="Tahoma" pitchFamily="34" charset="0"/>
              </a:rPr>
              <a:t>1.Cấu </a:t>
            </a:r>
            <a:r>
              <a:rPr lang="en-US" b="0" u="sng">
                <a:solidFill>
                  <a:srgbClr val="3116FC"/>
                </a:solidFill>
                <a:latin typeface="Tahoma" pitchFamily="34" charset="0"/>
                <a:cs typeface="Tahoma" pitchFamily="34" charset="0"/>
              </a:rPr>
              <a:t>tạo ngoài:</a:t>
            </a:r>
          </a:p>
        </p:txBody>
      </p:sp>
      <p:sp>
        <p:nvSpPr>
          <p:cNvPr id="10" name="Rectangle 10"/>
          <p:cNvSpPr>
            <a:spLocks noChangeArrowheads="1"/>
          </p:cNvSpPr>
          <p:nvPr/>
        </p:nvSpPr>
        <p:spPr bwMode="auto">
          <a:xfrm>
            <a:off x="762050" y="2198688"/>
            <a:ext cx="5027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0">
                <a:solidFill>
                  <a:srgbClr val="3116FC"/>
                </a:solidFill>
                <a:latin typeface="Tahoma" pitchFamily="34" charset="0"/>
                <a:cs typeface="Tahoma" pitchFamily="34" charset="0"/>
              </a:rPr>
              <a:t>Cơ thể gồm 3 phần:</a:t>
            </a:r>
          </a:p>
          <a:p>
            <a:pPr eaLnBrk="1" hangingPunct="1">
              <a:buFont typeface="Wingdings" pitchFamily="2" charset="2"/>
              <a:buNone/>
            </a:pPr>
            <a:r>
              <a:rPr lang="en-US" sz="2400" b="0">
                <a:solidFill>
                  <a:srgbClr val="3116FC"/>
                </a:solidFill>
                <a:latin typeface="Tahoma" pitchFamily="34" charset="0"/>
                <a:cs typeface="Tahoma" pitchFamily="34" charset="0"/>
              </a:rPr>
              <a:t>     + Đầu: Râu, mắt kép, cơ quan miệng.</a:t>
            </a:r>
          </a:p>
          <a:p>
            <a:pPr eaLnBrk="1" hangingPunct="1">
              <a:buFont typeface="Wingdings" pitchFamily="2" charset="2"/>
              <a:buNone/>
            </a:pPr>
            <a:r>
              <a:rPr lang="en-US" sz="2400" b="0">
                <a:solidFill>
                  <a:srgbClr val="3116FC"/>
                </a:solidFill>
                <a:latin typeface="Tahoma" pitchFamily="34" charset="0"/>
                <a:cs typeface="Tahoma" pitchFamily="34" charset="0"/>
              </a:rPr>
              <a:t>     + Ngực: 3 đôi chân, 2 đôi cánh.</a:t>
            </a:r>
          </a:p>
          <a:p>
            <a:pPr eaLnBrk="1" hangingPunct="1">
              <a:buFont typeface="Wingdings" pitchFamily="2" charset="2"/>
              <a:buNone/>
            </a:pPr>
            <a:r>
              <a:rPr lang="en-US" sz="2400" b="0">
                <a:solidFill>
                  <a:srgbClr val="3116FC"/>
                </a:solidFill>
                <a:latin typeface="Tahoma" pitchFamily="34" charset="0"/>
                <a:cs typeface="Tahoma" pitchFamily="34" charset="0"/>
              </a:rPr>
              <a:t>     + Bụng: Nhiều đốt, mỗi đốt có 1 đôi lỗ thở.</a:t>
            </a:r>
          </a:p>
        </p:txBody>
      </p:sp>
    </p:spTree>
    <p:extLst>
      <p:ext uri="{BB962C8B-B14F-4D97-AF65-F5344CB8AC3E}">
        <p14:creationId xmlns:p14="http://schemas.microsoft.com/office/powerpoint/2010/main" val="20287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648072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3016"/>
            <a:ext cx="6408711" cy="2886023"/>
          </a:xfrm>
          <a:prstGeom prst="rect">
            <a:avLst/>
          </a:prstGeom>
          <a:solidFill>
            <a:schemeClr val="bg1"/>
          </a:solidFill>
          <a:ln w="19050">
            <a:solidFill>
              <a:schemeClr val="bg1"/>
            </a:solidFill>
            <a:miter lim="800000"/>
            <a:headEnd/>
            <a:tailEnd/>
          </a:ln>
        </p:spPr>
      </p:pic>
    </p:spTree>
    <p:extLst>
      <p:ext uri="{BB962C8B-B14F-4D97-AF65-F5344CB8AC3E}">
        <p14:creationId xmlns:p14="http://schemas.microsoft.com/office/powerpoint/2010/main" val="337890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4123" y="1890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solidFill>
                  <a:srgbClr val="0000FF"/>
                </a:solidFill>
                <a:latin typeface="Times New Roman" pitchFamily="18" charset="0"/>
                <a:cs typeface="Times New Roman" pitchFamily="18" charset="0"/>
              </a:rPr>
              <a:t>LỚP SÂU BỌ </a:t>
            </a:r>
            <a:endParaRPr lang="en-US" sz="40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0" y="75345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smtClean="0">
                <a:solidFill>
                  <a:srgbClr val="0000FF"/>
                </a:solidFill>
                <a:latin typeface="Times New Roman" pitchFamily="18" charset="0"/>
                <a:cs typeface="Times New Roman" pitchFamily="18" charset="0"/>
              </a:rPr>
              <a:t>Bài 26-Tiết 27: CHÂU CHẤU </a:t>
            </a:r>
            <a:endParaRPr lang="en-US" sz="3200" b="1">
              <a:solidFill>
                <a:srgbClr val="0000FF"/>
              </a:solidFill>
              <a:latin typeface="Times New Roman" pitchFamily="18" charset="0"/>
              <a:cs typeface="Times New Roman" pitchFamily="18" charset="0"/>
            </a:endParaRPr>
          </a:p>
        </p:txBody>
      </p:sp>
      <p:sp>
        <p:nvSpPr>
          <p:cNvPr id="8" name="Text Box 5"/>
          <p:cNvSpPr txBox="1">
            <a:spLocks noChangeArrowheads="1"/>
          </p:cNvSpPr>
          <p:nvPr/>
        </p:nvSpPr>
        <p:spPr bwMode="auto">
          <a:xfrm>
            <a:off x="164123" y="1180836"/>
            <a:ext cx="762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a:solidFill>
                  <a:srgbClr val="3116FC"/>
                </a:solidFill>
                <a:latin typeface="Tahoma" pitchFamily="34" charset="0"/>
                <a:cs typeface="Tahoma" pitchFamily="34" charset="0"/>
              </a:rPr>
              <a:t>I. Cấu tạo ngoài và di chuyển.</a:t>
            </a:r>
          </a:p>
        </p:txBody>
      </p:sp>
      <p:sp>
        <p:nvSpPr>
          <p:cNvPr id="9" name="TextBox 11"/>
          <p:cNvSpPr txBox="1">
            <a:spLocks noChangeArrowheads="1"/>
          </p:cNvSpPr>
          <p:nvPr/>
        </p:nvSpPr>
        <p:spPr bwMode="auto">
          <a:xfrm>
            <a:off x="138971" y="1682114"/>
            <a:ext cx="3136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pPr algn="r"/>
            <a:r>
              <a:rPr lang="en-US" b="0" u="sng" smtClean="0">
                <a:solidFill>
                  <a:srgbClr val="3116FC"/>
                </a:solidFill>
                <a:latin typeface="Tahoma" pitchFamily="34" charset="0"/>
                <a:cs typeface="Tahoma" pitchFamily="34" charset="0"/>
              </a:rPr>
              <a:t>1.Cấu </a:t>
            </a:r>
            <a:r>
              <a:rPr lang="en-US" b="0" u="sng">
                <a:solidFill>
                  <a:srgbClr val="3116FC"/>
                </a:solidFill>
                <a:latin typeface="Tahoma" pitchFamily="34" charset="0"/>
                <a:cs typeface="Tahoma" pitchFamily="34" charset="0"/>
              </a:rPr>
              <a:t>tạo ngoài:</a:t>
            </a:r>
          </a:p>
        </p:txBody>
      </p:sp>
      <p:sp>
        <p:nvSpPr>
          <p:cNvPr id="10" name="Rectangle 10"/>
          <p:cNvSpPr>
            <a:spLocks noChangeArrowheads="1"/>
          </p:cNvSpPr>
          <p:nvPr/>
        </p:nvSpPr>
        <p:spPr bwMode="auto">
          <a:xfrm>
            <a:off x="762050" y="2198688"/>
            <a:ext cx="5027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0">
                <a:solidFill>
                  <a:srgbClr val="3116FC"/>
                </a:solidFill>
                <a:latin typeface="Tahoma" pitchFamily="34" charset="0"/>
                <a:cs typeface="Tahoma" pitchFamily="34" charset="0"/>
              </a:rPr>
              <a:t>Cơ thể gồm 3 phần:</a:t>
            </a:r>
          </a:p>
          <a:p>
            <a:pPr eaLnBrk="1" hangingPunct="1">
              <a:buFont typeface="Wingdings" pitchFamily="2" charset="2"/>
              <a:buNone/>
            </a:pPr>
            <a:r>
              <a:rPr lang="en-US" sz="2400" b="0">
                <a:solidFill>
                  <a:srgbClr val="3116FC"/>
                </a:solidFill>
                <a:latin typeface="Tahoma" pitchFamily="34" charset="0"/>
                <a:cs typeface="Tahoma" pitchFamily="34" charset="0"/>
              </a:rPr>
              <a:t>     + Đầu: Râu, mắt kép, cơ quan miệng.</a:t>
            </a:r>
          </a:p>
          <a:p>
            <a:pPr eaLnBrk="1" hangingPunct="1">
              <a:buFont typeface="Wingdings" pitchFamily="2" charset="2"/>
              <a:buNone/>
            </a:pPr>
            <a:r>
              <a:rPr lang="en-US" sz="2400" b="0">
                <a:solidFill>
                  <a:srgbClr val="3116FC"/>
                </a:solidFill>
                <a:latin typeface="Tahoma" pitchFamily="34" charset="0"/>
                <a:cs typeface="Tahoma" pitchFamily="34" charset="0"/>
              </a:rPr>
              <a:t>     + Ngực: 3 đôi chân, 2 đôi cánh.</a:t>
            </a:r>
          </a:p>
          <a:p>
            <a:pPr eaLnBrk="1" hangingPunct="1">
              <a:buFont typeface="Wingdings" pitchFamily="2" charset="2"/>
              <a:buNone/>
            </a:pPr>
            <a:r>
              <a:rPr lang="en-US" sz="2400" b="0">
                <a:solidFill>
                  <a:srgbClr val="3116FC"/>
                </a:solidFill>
                <a:latin typeface="Tahoma" pitchFamily="34" charset="0"/>
                <a:cs typeface="Tahoma" pitchFamily="34" charset="0"/>
              </a:rPr>
              <a:t>     + Bụng: Nhiều đốt, mỗi đốt có 1 đôi lỗ thở.</a:t>
            </a:r>
          </a:p>
        </p:txBody>
      </p:sp>
      <p:sp>
        <p:nvSpPr>
          <p:cNvPr id="7" name="TextBox 1"/>
          <p:cNvSpPr txBox="1">
            <a:spLocks noChangeArrowheads="1"/>
          </p:cNvSpPr>
          <p:nvPr/>
        </p:nvSpPr>
        <p:spPr bwMode="auto">
          <a:xfrm>
            <a:off x="512763" y="4365104"/>
            <a:ext cx="4646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u="sng" smtClean="0">
                <a:solidFill>
                  <a:srgbClr val="3116FC"/>
                </a:solidFill>
                <a:latin typeface="Tahoma" pitchFamily="34" charset="0"/>
                <a:cs typeface="Tahoma" pitchFamily="34" charset="0"/>
              </a:rPr>
              <a:t>2.Di </a:t>
            </a:r>
            <a:r>
              <a:rPr lang="en-US" b="0" u="sng">
                <a:solidFill>
                  <a:srgbClr val="3116FC"/>
                </a:solidFill>
                <a:latin typeface="Tahoma" pitchFamily="34" charset="0"/>
                <a:cs typeface="Tahoma" pitchFamily="34" charset="0"/>
              </a:rPr>
              <a:t>chuyển.</a:t>
            </a:r>
          </a:p>
        </p:txBody>
      </p:sp>
    </p:spTree>
    <p:extLst>
      <p:ext uri="{BB962C8B-B14F-4D97-AF65-F5344CB8AC3E}">
        <p14:creationId xmlns:p14="http://schemas.microsoft.com/office/powerpoint/2010/main" val="18639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FD64390B-F85D-4E2C-A9A9-37CDB4F9FF4B}" type="slidenum">
              <a:rPr lang="en-US"/>
              <a:pPr/>
              <a:t>9</a:t>
            </a:fld>
            <a:endParaRPr lang="en-US"/>
          </a:p>
        </p:txBody>
      </p:sp>
      <p:pic>
        <p:nvPicPr>
          <p:cNvPr id="7199" name="Picture 7" descr="F:\20083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71800"/>
            <a:ext cx="4572000" cy="2895600"/>
          </a:xfrm>
          <a:prstGeom prst="rect">
            <a:avLst/>
          </a:prstGeom>
          <a:solidFill>
            <a:srgbClr val="FF0000"/>
          </a:solidFill>
          <a:ln w="9525">
            <a:solidFill>
              <a:srgbClr val="009900"/>
            </a:solidFill>
            <a:miter lim="800000"/>
            <a:headEnd/>
            <a:tailEnd/>
          </a:ln>
        </p:spPr>
      </p:pic>
      <p:pic>
        <p:nvPicPr>
          <p:cNvPr id="7185" name="Picture 2" descr="F:\911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29718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187" name="Picture 4" descr="F:\Grassho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29718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194" name="Picture 5" descr="F:\nod0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4648200" cy="28956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1"/>
          <p:cNvSpPr txBox="1">
            <a:spLocks noChangeArrowheads="1"/>
          </p:cNvSpPr>
          <p:nvPr/>
        </p:nvSpPr>
        <p:spPr bwMode="auto">
          <a:xfrm>
            <a:off x="114300" y="5946775"/>
            <a:ext cx="9029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50000"/>
              </a:spcBef>
              <a:spcAft>
                <a:spcPct val="0"/>
              </a:spcAft>
              <a:defRPr sz="2800" b="1">
                <a:solidFill>
                  <a:schemeClr val="tx1"/>
                </a:solidFill>
                <a:latin typeface=".VnTime" pitchFamily="34" charset="0"/>
              </a:defRPr>
            </a:lvl6pPr>
            <a:lvl7pPr marL="2971800" indent="-228600" eaLnBrk="0" fontAlgn="base" hangingPunct="0">
              <a:spcBef>
                <a:spcPct val="50000"/>
              </a:spcBef>
              <a:spcAft>
                <a:spcPct val="0"/>
              </a:spcAft>
              <a:defRPr sz="2800" b="1">
                <a:solidFill>
                  <a:schemeClr val="tx1"/>
                </a:solidFill>
                <a:latin typeface=".VnTime" pitchFamily="34" charset="0"/>
              </a:defRPr>
            </a:lvl7pPr>
            <a:lvl8pPr marL="3429000" indent="-228600" eaLnBrk="0" fontAlgn="base" hangingPunct="0">
              <a:spcBef>
                <a:spcPct val="50000"/>
              </a:spcBef>
              <a:spcAft>
                <a:spcPct val="0"/>
              </a:spcAft>
              <a:defRPr sz="2800" b="1">
                <a:solidFill>
                  <a:schemeClr val="tx1"/>
                </a:solidFill>
                <a:latin typeface=".VnTime" pitchFamily="34" charset="0"/>
              </a:defRPr>
            </a:lvl8pPr>
            <a:lvl9pPr marL="3886200" indent="-228600" eaLnBrk="0" fontAlgn="base" hangingPunct="0">
              <a:spcBef>
                <a:spcPct val="50000"/>
              </a:spcBef>
              <a:spcAft>
                <a:spcPct val="0"/>
              </a:spcAft>
              <a:defRPr sz="2800" b="1">
                <a:solidFill>
                  <a:schemeClr val="tx1"/>
                </a:solidFill>
                <a:latin typeface=".VnTime" pitchFamily="34" charset="0"/>
              </a:defRPr>
            </a:lvl9pPr>
          </a:lstStyle>
          <a:p>
            <a:r>
              <a:rPr lang="en-US" b="0">
                <a:latin typeface="Tahoma" pitchFamily="34" charset="0"/>
                <a:cs typeface="Tahoma" pitchFamily="34" charset="0"/>
              </a:rPr>
              <a:t>Châu chấu có mấy hình thức di chuyển đó là  những hình thức nào?</a:t>
            </a:r>
          </a:p>
        </p:txBody>
      </p:sp>
    </p:spTree>
    <p:extLst>
      <p:ext uri="{BB962C8B-B14F-4D97-AF65-F5344CB8AC3E}">
        <p14:creationId xmlns:p14="http://schemas.microsoft.com/office/powerpoint/2010/main" val="873605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fade">
                                      <p:cBhvr>
                                        <p:cTn id="7" dur="770" decel="100000"/>
                                        <p:tgtEl>
                                          <p:spTgt spid="7187"/>
                                        </p:tgtEl>
                                      </p:cBhvr>
                                    </p:animEffect>
                                    <p:animScale>
                                      <p:cBhvr>
                                        <p:cTn id="8" dur="770" decel="100000"/>
                                        <p:tgtEl>
                                          <p:spTgt spid="7187"/>
                                        </p:tgtEl>
                                      </p:cBhvr>
                                      <p:from x="10000" y="10000"/>
                                      <p:to x="200000" y="450000"/>
                                    </p:animScale>
                                    <p:animScale>
                                      <p:cBhvr>
                                        <p:cTn id="9" dur="1230" accel="100000" fill="hold">
                                          <p:stCondLst>
                                            <p:cond delay="770"/>
                                          </p:stCondLst>
                                        </p:cTn>
                                        <p:tgtEl>
                                          <p:spTgt spid="7187"/>
                                        </p:tgtEl>
                                      </p:cBhvr>
                                      <p:from x="200000" y="450000"/>
                                      <p:to x="100000" y="100000"/>
                                    </p:animScale>
                                    <p:set>
                                      <p:cBhvr>
                                        <p:cTn id="10" dur="770" fill="hold"/>
                                        <p:tgtEl>
                                          <p:spTgt spid="7187"/>
                                        </p:tgtEl>
                                        <p:attrNameLst>
                                          <p:attrName>ppt_x</p:attrName>
                                        </p:attrNameLst>
                                      </p:cBhvr>
                                      <p:to>
                                        <p:strVal val="(0.5)"/>
                                      </p:to>
                                    </p:set>
                                    <p:anim from="(0.5)" to="(#ppt_x)" calcmode="lin" valueType="num">
                                      <p:cBhvr>
                                        <p:cTn id="11" dur="1230" accel="100000" fill="hold">
                                          <p:stCondLst>
                                            <p:cond delay="770"/>
                                          </p:stCondLst>
                                        </p:cTn>
                                        <p:tgtEl>
                                          <p:spTgt spid="7187"/>
                                        </p:tgtEl>
                                        <p:attrNameLst>
                                          <p:attrName>ppt_x</p:attrName>
                                        </p:attrNameLst>
                                      </p:cBhvr>
                                    </p:anim>
                                    <p:set>
                                      <p:cBhvr>
                                        <p:cTn id="12" dur="770" fill="hold"/>
                                        <p:tgtEl>
                                          <p:spTgt spid="7187"/>
                                        </p:tgtEl>
                                        <p:attrNameLst>
                                          <p:attrName>ppt_y</p:attrName>
                                        </p:attrNameLst>
                                      </p:cBhvr>
                                      <p:to>
                                        <p:strVal val="(#ppt_y+0.4)"/>
                                      </p:to>
                                    </p:set>
                                    <p:anim from="(#ppt_y+0.4)" to="(#ppt_y)" calcmode="lin" valueType="num">
                                      <p:cBhvr>
                                        <p:cTn id="13" dur="1230" accel="100000" fill="hold">
                                          <p:stCondLst>
                                            <p:cond delay="770"/>
                                          </p:stCondLst>
                                        </p:cTn>
                                        <p:tgtEl>
                                          <p:spTgt spid="718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7185"/>
                                        </p:tgtEl>
                                        <p:attrNameLst>
                                          <p:attrName>style.visibility</p:attrName>
                                        </p:attrNameLst>
                                      </p:cBhvr>
                                      <p:to>
                                        <p:strVal val="visible"/>
                                      </p:to>
                                    </p:set>
                                    <p:animEffect transition="in" filter="fade">
                                      <p:cBhvr>
                                        <p:cTn id="16" dur="770" decel="100000"/>
                                        <p:tgtEl>
                                          <p:spTgt spid="7185"/>
                                        </p:tgtEl>
                                      </p:cBhvr>
                                    </p:animEffect>
                                    <p:animScale>
                                      <p:cBhvr>
                                        <p:cTn id="17" dur="770" decel="100000"/>
                                        <p:tgtEl>
                                          <p:spTgt spid="7185"/>
                                        </p:tgtEl>
                                      </p:cBhvr>
                                      <p:from x="10000" y="10000"/>
                                      <p:to x="200000" y="450000"/>
                                    </p:animScale>
                                    <p:animScale>
                                      <p:cBhvr>
                                        <p:cTn id="18" dur="1230" accel="100000" fill="hold">
                                          <p:stCondLst>
                                            <p:cond delay="770"/>
                                          </p:stCondLst>
                                        </p:cTn>
                                        <p:tgtEl>
                                          <p:spTgt spid="7185"/>
                                        </p:tgtEl>
                                      </p:cBhvr>
                                      <p:from x="200000" y="450000"/>
                                      <p:to x="100000" y="100000"/>
                                    </p:animScale>
                                    <p:set>
                                      <p:cBhvr>
                                        <p:cTn id="19" dur="770" fill="hold"/>
                                        <p:tgtEl>
                                          <p:spTgt spid="7185"/>
                                        </p:tgtEl>
                                        <p:attrNameLst>
                                          <p:attrName>ppt_x</p:attrName>
                                        </p:attrNameLst>
                                      </p:cBhvr>
                                      <p:to>
                                        <p:strVal val="(0.5)"/>
                                      </p:to>
                                    </p:set>
                                    <p:anim from="(0.5)" to="(#ppt_x)" calcmode="lin" valueType="num">
                                      <p:cBhvr>
                                        <p:cTn id="20" dur="1230" accel="100000" fill="hold">
                                          <p:stCondLst>
                                            <p:cond delay="770"/>
                                          </p:stCondLst>
                                        </p:cTn>
                                        <p:tgtEl>
                                          <p:spTgt spid="7185"/>
                                        </p:tgtEl>
                                        <p:attrNameLst>
                                          <p:attrName>ppt_x</p:attrName>
                                        </p:attrNameLst>
                                      </p:cBhvr>
                                    </p:anim>
                                    <p:set>
                                      <p:cBhvr>
                                        <p:cTn id="21" dur="770" fill="hold"/>
                                        <p:tgtEl>
                                          <p:spTgt spid="7185"/>
                                        </p:tgtEl>
                                        <p:attrNameLst>
                                          <p:attrName>ppt_y</p:attrName>
                                        </p:attrNameLst>
                                      </p:cBhvr>
                                      <p:to>
                                        <p:strVal val="(#ppt_y+0.4)"/>
                                      </p:to>
                                    </p:set>
                                    <p:anim from="(#ppt_y+0.4)" to="(#ppt_y)" calcmode="lin" valueType="num">
                                      <p:cBhvr>
                                        <p:cTn id="22" dur="1230" accel="100000" fill="hold">
                                          <p:stCondLst>
                                            <p:cond delay="770"/>
                                          </p:stCondLst>
                                        </p:cTn>
                                        <p:tgtEl>
                                          <p:spTgt spid="7185"/>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7194"/>
                                        </p:tgtEl>
                                        <p:attrNameLst>
                                          <p:attrName>style.visibility</p:attrName>
                                        </p:attrNameLst>
                                      </p:cBhvr>
                                      <p:to>
                                        <p:strVal val="visible"/>
                                      </p:to>
                                    </p:set>
                                    <p:animEffect transition="in" filter="fade">
                                      <p:cBhvr>
                                        <p:cTn id="25" dur="770" decel="100000"/>
                                        <p:tgtEl>
                                          <p:spTgt spid="7194"/>
                                        </p:tgtEl>
                                      </p:cBhvr>
                                    </p:animEffect>
                                    <p:animScale>
                                      <p:cBhvr>
                                        <p:cTn id="26" dur="770" decel="100000"/>
                                        <p:tgtEl>
                                          <p:spTgt spid="7194"/>
                                        </p:tgtEl>
                                      </p:cBhvr>
                                      <p:from x="10000" y="10000"/>
                                      <p:to x="200000" y="450000"/>
                                    </p:animScale>
                                    <p:animScale>
                                      <p:cBhvr>
                                        <p:cTn id="27" dur="1230" accel="100000" fill="hold">
                                          <p:stCondLst>
                                            <p:cond delay="770"/>
                                          </p:stCondLst>
                                        </p:cTn>
                                        <p:tgtEl>
                                          <p:spTgt spid="7194"/>
                                        </p:tgtEl>
                                      </p:cBhvr>
                                      <p:from x="200000" y="450000"/>
                                      <p:to x="100000" y="100000"/>
                                    </p:animScale>
                                    <p:set>
                                      <p:cBhvr>
                                        <p:cTn id="28" dur="770" fill="hold"/>
                                        <p:tgtEl>
                                          <p:spTgt spid="7194"/>
                                        </p:tgtEl>
                                        <p:attrNameLst>
                                          <p:attrName>ppt_x</p:attrName>
                                        </p:attrNameLst>
                                      </p:cBhvr>
                                      <p:to>
                                        <p:strVal val="(0.5)"/>
                                      </p:to>
                                    </p:set>
                                    <p:anim from="(0.5)" to="(#ppt_x)" calcmode="lin" valueType="num">
                                      <p:cBhvr>
                                        <p:cTn id="29" dur="1230" accel="100000" fill="hold">
                                          <p:stCondLst>
                                            <p:cond delay="770"/>
                                          </p:stCondLst>
                                        </p:cTn>
                                        <p:tgtEl>
                                          <p:spTgt spid="7194"/>
                                        </p:tgtEl>
                                        <p:attrNameLst>
                                          <p:attrName>ppt_x</p:attrName>
                                        </p:attrNameLst>
                                      </p:cBhvr>
                                    </p:anim>
                                    <p:set>
                                      <p:cBhvr>
                                        <p:cTn id="30" dur="770" fill="hold"/>
                                        <p:tgtEl>
                                          <p:spTgt spid="7194"/>
                                        </p:tgtEl>
                                        <p:attrNameLst>
                                          <p:attrName>ppt_y</p:attrName>
                                        </p:attrNameLst>
                                      </p:cBhvr>
                                      <p:to>
                                        <p:strVal val="(#ppt_y+0.4)"/>
                                      </p:to>
                                    </p:set>
                                    <p:anim from="(#ppt_y+0.4)" to="(#ppt_y)" calcmode="lin" valueType="num">
                                      <p:cBhvr>
                                        <p:cTn id="31" dur="1230" accel="100000" fill="hold">
                                          <p:stCondLst>
                                            <p:cond delay="770"/>
                                          </p:stCondLst>
                                        </p:cTn>
                                        <p:tgtEl>
                                          <p:spTgt spid="7194"/>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7199"/>
                                        </p:tgtEl>
                                        <p:attrNameLst>
                                          <p:attrName>style.visibility</p:attrName>
                                        </p:attrNameLst>
                                      </p:cBhvr>
                                      <p:to>
                                        <p:strVal val="visible"/>
                                      </p:to>
                                    </p:set>
                                    <p:animEffect transition="in" filter="fade">
                                      <p:cBhvr>
                                        <p:cTn id="34" dur="770" decel="100000"/>
                                        <p:tgtEl>
                                          <p:spTgt spid="7199"/>
                                        </p:tgtEl>
                                      </p:cBhvr>
                                    </p:animEffect>
                                    <p:animScale>
                                      <p:cBhvr>
                                        <p:cTn id="35" dur="770" decel="100000"/>
                                        <p:tgtEl>
                                          <p:spTgt spid="7199"/>
                                        </p:tgtEl>
                                      </p:cBhvr>
                                      <p:from x="10000" y="10000"/>
                                      <p:to x="200000" y="450000"/>
                                    </p:animScale>
                                    <p:animScale>
                                      <p:cBhvr>
                                        <p:cTn id="36" dur="1230" accel="100000" fill="hold">
                                          <p:stCondLst>
                                            <p:cond delay="770"/>
                                          </p:stCondLst>
                                        </p:cTn>
                                        <p:tgtEl>
                                          <p:spTgt spid="7199"/>
                                        </p:tgtEl>
                                      </p:cBhvr>
                                      <p:from x="200000" y="450000"/>
                                      <p:to x="100000" y="100000"/>
                                    </p:animScale>
                                    <p:set>
                                      <p:cBhvr>
                                        <p:cTn id="37" dur="770" fill="hold"/>
                                        <p:tgtEl>
                                          <p:spTgt spid="7199"/>
                                        </p:tgtEl>
                                        <p:attrNameLst>
                                          <p:attrName>ppt_x</p:attrName>
                                        </p:attrNameLst>
                                      </p:cBhvr>
                                      <p:to>
                                        <p:strVal val="(0.5)"/>
                                      </p:to>
                                    </p:set>
                                    <p:anim from="(0.5)" to="(#ppt_x)" calcmode="lin" valueType="num">
                                      <p:cBhvr>
                                        <p:cTn id="38" dur="1230" accel="100000" fill="hold">
                                          <p:stCondLst>
                                            <p:cond delay="770"/>
                                          </p:stCondLst>
                                        </p:cTn>
                                        <p:tgtEl>
                                          <p:spTgt spid="7199"/>
                                        </p:tgtEl>
                                        <p:attrNameLst>
                                          <p:attrName>ppt_x</p:attrName>
                                        </p:attrNameLst>
                                      </p:cBhvr>
                                    </p:anim>
                                    <p:set>
                                      <p:cBhvr>
                                        <p:cTn id="39" dur="770" fill="hold"/>
                                        <p:tgtEl>
                                          <p:spTgt spid="7199"/>
                                        </p:tgtEl>
                                        <p:attrNameLst>
                                          <p:attrName>ppt_y</p:attrName>
                                        </p:attrNameLst>
                                      </p:cBhvr>
                                      <p:to>
                                        <p:strVal val="(#ppt_y+0.4)"/>
                                      </p:to>
                                    </p:set>
                                    <p:anim from="(#ppt_y+0.4)" to="(#ppt_y)" calcmode="lin" valueType="num">
                                      <p:cBhvr>
                                        <p:cTn id="40" dur="1230" accel="100000" fill="hold">
                                          <p:stCondLst>
                                            <p:cond delay="770"/>
                                          </p:stCondLst>
                                        </p:cTn>
                                        <p:tgtEl>
                                          <p:spTgt spid="7199"/>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1734</Words>
  <Application>Microsoft Office PowerPoint</Application>
  <PresentationFormat>On-screen Show (4:3)</PresentationFormat>
  <Paragraphs>262</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Hệ thần kinh</vt:lpstr>
      <vt:lpstr>PowerPoint Presentation</vt:lpstr>
      <vt:lpstr>PowerPoint Presentation</vt:lpstr>
      <vt:lpstr>   Taïi sao khi soáng buïng chaâu chaáu luoân phaäp phoàng?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khanhhv</cp:lastModifiedBy>
  <cp:revision>25</cp:revision>
  <dcterms:created xsi:type="dcterms:W3CDTF">2018-11-17T23:07:55Z</dcterms:created>
  <dcterms:modified xsi:type="dcterms:W3CDTF">2018-11-18T14:19:54Z</dcterms:modified>
</cp:coreProperties>
</file>