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charts/chart1.xml" ContentType="application/vnd.openxmlformats-officedocument.drawingml.chart+xml"/>
  <Override PartName="/ppt/theme/themeOverride1.xml" ContentType="application/vnd.openxmlformats-officedocument.themeOverride+xml"/>
  <Override PartName="/ppt/charts/chart2.xml" ContentType="application/vnd.openxmlformats-officedocument.drawingml.chart+xml"/>
  <Override PartName="/ppt/theme/themeOverride2.xml" ContentType="application/vnd.openxmlformats-officedocument.themeOverride+xml"/>
  <Override PartName="/ppt/charts/chart3.xml" ContentType="application/vnd.openxmlformats-officedocument.drawingml.chart+xml"/>
  <Override PartName="/ppt/theme/themeOverride3.xml" ContentType="application/vnd.openxmlformats-officedocument.themeOverride+xml"/>
  <Override PartName="/ppt/charts/chart4.xml" ContentType="application/vnd.openxmlformats-officedocument.drawingml.chart+xml"/>
  <Override PartName="/ppt/theme/themeOverride4.xml" ContentType="application/vnd.openxmlformats-officedocument.themeOverr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diagrams/data14.xml" ContentType="application/vnd.openxmlformats-officedocument.drawingml.diagramData+xml"/>
  <Override PartName="/ppt/diagrams/layout14.xml" ContentType="application/vnd.openxmlformats-officedocument.drawingml.diagramLayout+xml"/>
  <Override PartName="/ppt/diagrams/quickStyle14.xml" ContentType="application/vnd.openxmlformats-officedocument.drawingml.diagramStyle+xml"/>
  <Override PartName="/ppt/diagrams/colors14.xml" ContentType="application/vnd.openxmlformats-officedocument.drawingml.diagramColors+xml"/>
  <Override PartName="/ppt/diagrams/drawing14.xml" ContentType="application/vnd.ms-office.drawingml.diagramDrawing+xml"/>
  <Override PartName="/ppt/diagrams/data15.xml" ContentType="application/vnd.openxmlformats-officedocument.drawingml.diagramData+xml"/>
  <Override PartName="/ppt/diagrams/layout15.xml" ContentType="application/vnd.openxmlformats-officedocument.drawingml.diagramLayout+xml"/>
  <Override PartName="/ppt/diagrams/quickStyle15.xml" ContentType="application/vnd.openxmlformats-officedocument.drawingml.diagramStyle+xml"/>
  <Override PartName="/ppt/diagrams/colors15.xml" ContentType="application/vnd.openxmlformats-officedocument.drawingml.diagramColors+xml"/>
  <Override PartName="/ppt/diagrams/drawing15.xml" ContentType="application/vnd.ms-office.drawingml.diagramDrawing+xml"/>
  <Override PartName="/ppt/diagrams/data16.xml" ContentType="application/vnd.openxmlformats-officedocument.drawingml.diagramData+xml"/>
  <Override PartName="/ppt/diagrams/layout16.xml" ContentType="application/vnd.openxmlformats-officedocument.drawingml.diagramLayout+xml"/>
  <Override PartName="/ppt/diagrams/quickStyle16.xml" ContentType="application/vnd.openxmlformats-officedocument.drawingml.diagramStyle+xml"/>
  <Override PartName="/ppt/diagrams/colors16.xml" ContentType="application/vnd.openxmlformats-officedocument.drawingml.diagramColors+xml"/>
  <Override PartName="/ppt/diagrams/drawing16.xml" ContentType="application/vnd.ms-office.drawingml.diagramDrawing+xml"/>
  <Override PartName="/ppt/diagrams/data17.xml" ContentType="application/vnd.openxmlformats-officedocument.drawingml.diagramData+xml"/>
  <Override PartName="/ppt/diagrams/layout17.xml" ContentType="application/vnd.openxmlformats-officedocument.drawingml.diagramLayout+xml"/>
  <Override PartName="/ppt/diagrams/quickStyle17.xml" ContentType="application/vnd.openxmlformats-officedocument.drawingml.diagramStyle+xml"/>
  <Override PartName="/ppt/diagrams/colors17.xml" ContentType="application/vnd.openxmlformats-officedocument.drawingml.diagramColors+xml"/>
  <Override PartName="/ppt/diagrams/drawing17.xml" ContentType="application/vnd.ms-office.drawingml.diagramDrawing+xml"/>
  <Override PartName="/ppt/diagrams/data18.xml" ContentType="application/vnd.openxmlformats-officedocument.drawingml.diagramData+xml"/>
  <Override PartName="/ppt/diagrams/layout18.xml" ContentType="application/vnd.openxmlformats-officedocument.drawingml.diagramLayout+xml"/>
  <Override PartName="/ppt/diagrams/quickStyle18.xml" ContentType="application/vnd.openxmlformats-officedocument.drawingml.diagramStyle+xml"/>
  <Override PartName="/ppt/diagrams/colors18.xml" ContentType="application/vnd.openxmlformats-officedocument.drawingml.diagramColors+xml"/>
  <Override PartName="/ppt/diagrams/drawing18.xml" ContentType="application/vnd.ms-office.drawingml.diagramDrawing+xml"/>
  <Override PartName="/ppt/diagrams/data19.xml" ContentType="application/vnd.openxmlformats-officedocument.drawingml.diagramData+xml"/>
  <Override PartName="/ppt/diagrams/layout19.xml" ContentType="application/vnd.openxmlformats-officedocument.drawingml.diagramLayout+xml"/>
  <Override PartName="/ppt/diagrams/quickStyle19.xml" ContentType="application/vnd.openxmlformats-officedocument.drawingml.diagramStyle+xml"/>
  <Override PartName="/ppt/diagrams/colors19.xml" ContentType="application/vnd.openxmlformats-officedocument.drawingml.diagramColors+xml"/>
  <Override PartName="/ppt/diagrams/drawing19.xml" ContentType="application/vnd.ms-office.drawingml.diagramDrawing+xml"/>
  <Override PartName="/ppt/diagrams/data20.xml" ContentType="application/vnd.openxmlformats-officedocument.drawingml.diagramData+xml"/>
  <Override PartName="/ppt/diagrams/layout20.xml" ContentType="application/vnd.openxmlformats-officedocument.drawingml.diagramLayout+xml"/>
  <Override PartName="/ppt/diagrams/quickStyle20.xml" ContentType="application/vnd.openxmlformats-officedocument.drawingml.diagramStyle+xml"/>
  <Override PartName="/ppt/diagrams/colors20.xml" ContentType="application/vnd.openxmlformats-officedocument.drawingml.diagramColors+xml"/>
  <Override PartName="/ppt/diagrams/drawing20.xml" ContentType="application/vnd.ms-office.drawingml.diagramDrawing+xml"/>
  <Override PartName="/ppt/diagrams/data21.xml" ContentType="application/vnd.openxmlformats-officedocument.drawingml.diagramData+xml"/>
  <Override PartName="/ppt/diagrams/layout21.xml" ContentType="application/vnd.openxmlformats-officedocument.drawingml.diagramLayout+xml"/>
  <Override PartName="/ppt/diagrams/quickStyle21.xml" ContentType="application/vnd.openxmlformats-officedocument.drawingml.diagramStyle+xml"/>
  <Override PartName="/ppt/diagrams/colors21.xml" ContentType="application/vnd.openxmlformats-officedocument.drawingml.diagramColors+xml"/>
  <Override PartName="/ppt/diagrams/drawing21.xml" ContentType="application/vnd.ms-office.drawingml.diagramDrawing+xml"/>
  <Override PartName="/ppt/diagrams/data22.xml" ContentType="application/vnd.openxmlformats-officedocument.drawingml.diagramData+xml"/>
  <Override PartName="/ppt/diagrams/layout22.xml" ContentType="application/vnd.openxmlformats-officedocument.drawingml.diagramLayout+xml"/>
  <Override PartName="/ppt/diagrams/quickStyle22.xml" ContentType="application/vnd.openxmlformats-officedocument.drawingml.diagramStyle+xml"/>
  <Override PartName="/ppt/diagrams/colors22.xml" ContentType="application/vnd.openxmlformats-officedocument.drawingml.diagramColors+xml"/>
  <Override PartName="/ppt/diagrams/drawing22.xml" ContentType="application/vnd.ms-office.drawingml.diagramDrawing+xml"/>
  <Override PartName="/ppt/diagrams/data23.xml" ContentType="application/vnd.openxmlformats-officedocument.drawingml.diagramData+xml"/>
  <Override PartName="/ppt/diagrams/layout23.xml" ContentType="application/vnd.openxmlformats-officedocument.drawingml.diagramLayout+xml"/>
  <Override PartName="/ppt/diagrams/quickStyle23.xml" ContentType="application/vnd.openxmlformats-officedocument.drawingml.diagramStyle+xml"/>
  <Override PartName="/ppt/diagrams/colors23.xml" ContentType="application/vnd.openxmlformats-officedocument.drawingml.diagramColors+xml"/>
  <Override PartName="/ppt/diagrams/drawing23.xml" ContentType="application/vnd.ms-office.drawingml.diagramDrawing+xml"/>
  <Override PartName="/ppt/diagrams/data24.xml" ContentType="application/vnd.openxmlformats-officedocument.drawingml.diagramData+xml"/>
  <Override PartName="/ppt/diagrams/layout24.xml" ContentType="application/vnd.openxmlformats-officedocument.drawingml.diagramLayout+xml"/>
  <Override PartName="/ppt/diagrams/quickStyle24.xml" ContentType="application/vnd.openxmlformats-officedocument.drawingml.diagramStyle+xml"/>
  <Override PartName="/ppt/diagrams/colors24.xml" ContentType="application/vnd.openxmlformats-officedocument.drawingml.diagramColors+xml"/>
  <Override PartName="/ppt/diagrams/drawing24.xml" ContentType="application/vnd.ms-office.drawingml.diagramDrawing+xml"/>
  <Override PartName="/ppt/diagrams/data25.xml" ContentType="application/vnd.openxmlformats-officedocument.drawingml.diagramData+xml"/>
  <Override PartName="/ppt/diagrams/layout25.xml" ContentType="application/vnd.openxmlformats-officedocument.drawingml.diagramLayout+xml"/>
  <Override PartName="/ppt/diagrams/quickStyle25.xml" ContentType="application/vnd.openxmlformats-officedocument.drawingml.diagramStyle+xml"/>
  <Override PartName="/ppt/diagrams/colors25.xml" ContentType="application/vnd.openxmlformats-officedocument.drawingml.diagramColors+xml"/>
  <Override PartName="/ppt/diagrams/drawing25.xml" ContentType="application/vnd.ms-office.drawingml.diagramDrawing+xml"/>
  <Override PartName="/ppt/diagrams/data26.xml" ContentType="application/vnd.openxmlformats-officedocument.drawingml.diagramData+xml"/>
  <Override PartName="/ppt/diagrams/layout26.xml" ContentType="application/vnd.openxmlformats-officedocument.drawingml.diagramLayout+xml"/>
  <Override PartName="/ppt/diagrams/quickStyle26.xml" ContentType="application/vnd.openxmlformats-officedocument.drawingml.diagramStyle+xml"/>
  <Override PartName="/ppt/diagrams/colors26.xml" ContentType="application/vnd.openxmlformats-officedocument.drawingml.diagramColors+xml"/>
  <Override PartName="/ppt/diagrams/drawing26.xml" ContentType="application/vnd.ms-office.drawingml.diagramDrawing+xml"/>
  <Override PartName="/ppt/diagrams/data27.xml" ContentType="application/vnd.openxmlformats-officedocument.drawingml.diagramData+xml"/>
  <Override PartName="/ppt/diagrams/layout27.xml" ContentType="application/vnd.openxmlformats-officedocument.drawingml.diagramLayout+xml"/>
  <Override PartName="/ppt/diagrams/quickStyle27.xml" ContentType="application/vnd.openxmlformats-officedocument.drawingml.diagramStyle+xml"/>
  <Override PartName="/ppt/diagrams/colors27.xml" ContentType="application/vnd.openxmlformats-officedocument.drawingml.diagramColors+xml"/>
  <Override PartName="/ppt/diagrams/drawing27.xml" ContentType="application/vnd.ms-office.drawingml.diagramDrawing+xml"/>
  <Override PartName="/ppt/diagrams/data28.xml" ContentType="application/vnd.openxmlformats-officedocument.drawingml.diagramData+xml"/>
  <Override PartName="/ppt/diagrams/layout28.xml" ContentType="application/vnd.openxmlformats-officedocument.drawingml.diagramLayout+xml"/>
  <Override PartName="/ppt/diagrams/quickStyle28.xml" ContentType="application/vnd.openxmlformats-officedocument.drawingml.diagramStyle+xml"/>
  <Override PartName="/ppt/diagrams/colors28.xml" ContentType="application/vnd.openxmlformats-officedocument.drawingml.diagramColors+xml"/>
  <Override PartName="/ppt/diagrams/drawing28.xml" ContentType="application/vnd.ms-office.drawingml.diagramDrawing+xml"/>
  <Override PartName="/ppt/diagrams/data29.xml" ContentType="application/vnd.openxmlformats-officedocument.drawingml.diagramData+xml"/>
  <Override PartName="/ppt/diagrams/layout29.xml" ContentType="application/vnd.openxmlformats-officedocument.drawingml.diagramLayout+xml"/>
  <Override PartName="/ppt/diagrams/quickStyle29.xml" ContentType="application/vnd.openxmlformats-officedocument.drawingml.diagramStyle+xml"/>
  <Override PartName="/ppt/diagrams/colors29.xml" ContentType="application/vnd.openxmlformats-officedocument.drawingml.diagramColors+xml"/>
  <Override PartName="/ppt/diagrams/drawing29.xml" ContentType="application/vnd.ms-office.drawingml.diagramDrawing+xml"/>
  <Override PartName="/ppt/diagrams/data30.xml" ContentType="application/vnd.openxmlformats-officedocument.drawingml.diagramData+xml"/>
  <Override PartName="/ppt/diagrams/layout30.xml" ContentType="application/vnd.openxmlformats-officedocument.drawingml.diagramLayout+xml"/>
  <Override PartName="/ppt/diagrams/quickStyle30.xml" ContentType="application/vnd.openxmlformats-officedocument.drawingml.diagramStyle+xml"/>
  <Override PartName="/ppt/diagrams/colors30.xml" ContentType="application/vnd.openxmlformats-officedocument.drawingml.diagramColors+xml"/>
  <Override PartName="/ppt/diagrams/drawing30.xml" ContentType="application/vnd.ms-office.drawingml.diagramDrawing+xml"/>
  <Override PartName="/ppt/diagrams/data31.xml" ContentType="application/vnd.openxmlformats-officedocument.drawingml.diagramData+xml"/>
  <Override PartName="/ppt/diagrams/layout31.xml" ContentType="application/vnd.openxmlformats-officedocument.drawingml.diagramLayout+xml"/>
  <Override PartName="/ppt/diagrams/quickStyle31.xml" ContentType="application/vnd.openxmlformats-officedocument.drawingml.diagramStyle+xml"/>
  <Override PartName="/ppt/diagrams/colors31.xml" ContentType="application/vnd.openxmlformats-officedocument.drawingml.diagramColors+xml"/>
  <Override PartName="/ppt/diagrams/drawing31.xml" ContentType="application/vnd.ms-office.drawingml.diagramDrawing+xml"/>
  <Override PartName="/ppt/diagrams/data32.xml" ContentType="application/vnd.openxmlformats-officedocument.drawingml.diagramData+xml"/>
  <Override PartName="/ppt/diagrams/layout32.xml" ContentType="application/vnd.openxmlformats-officedocument.drawingml.diagramLayout+xml"/>
  <Override PartName="/ppt/diagrams/quickStyle32.xml" ContentType="application/vnd.openxmlformats-officedocument.drawingml.diagramStyle+xml"/>
  <Override PartName="/ppt/diagrams/colors32.xml" ContentType="application/vnd.openxmlformats-officedocument.drawingml.diagramColors+xml"/>
  <Override PartName="/ppt/diagrams/drawing32.xml" ContentType="application/vnd.ms-office.drawingml.diagramDrawing+xml"/>
  <Override PartName="/ppt/charts/chart5.xml" ContentType="application/vnd.openxmlformats-officedocument.drawingml.chart+xml"/>
  <Override PartName="/ppt/charts/chart6.xml" ContentType="application/vnd.openxmlformats-officedocument.drawingml.chart+xml"/>
  <Override PartName="/ppt/diagrams/data33.xml" ContentType="application/vnd.openxmlformats-officedocument.drawingml.diagramData+xml"/>
  <Override PartName="/ppt/diagrams/layout33.xml" ContentType="application/vnd.openxmlformats-officedocument.drawingml.diagramLayout+xml"/>
  <Override PartName="/ppt/diagrams/quickStyle33.xml" ContentType="application/vnd.openxmlformats-officedocument.drawingml.diagramStyle+xml"/>
  <Override PartName="/ppt/diagrams/colors33.xml" ContentType="application/vnd.openxmlformats-officedocument.drawingml.diagramColors+xml"/>
  <Override PartName="/ppt/diagrams/drawing33.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0"/>
  </p:notesMasterIdLst>
  <p:sldIdLst>
    <p:sldId id="256" r:id="rId2"/>
    <p:sldId id="377" r:id="rId3"/>
    <p:sldId id="308" r:id="rId4"/>
    <p:sldId id="327" r:id="rId5"/>
    <p:sldId id="310" r:id="rId6"/>
    <p:sldId id="312" r:id="rId7"/>
    <p:sldId id="313" r:id="rId8"/>
    <p:sldId id="316" r:id="rId9"/>
    <p:sldId id="321" r:id="rId10"/>
    <p:sldId id="322" r:id="rId11"/>
    <p:sldId id="320" r:id="rId12"/>
    <p:sldId id="360" r:id="rId13"/>
    <p:sldId id="328" r:id="rId14"/>
    <p:sldId id="371" r:id="rId15"/>
    <p:sldId id="326" r:id="rId16"/>
    <p:sldId id="359" r:id="rId17"/>
    <p:sldId id="374" r:id="rId18"/>
    <p:sldId id="262" r:id="rId19"/>
    <p:sldId id="263" r:id="rId20"/>
    <p:sldId id="264" r:id="rId21"/>
    <p:sldId id="282" r:id="rId22"/>
    <p:sldId id="281" r:id="rId23"/>
    <p:sldId id="369" r:id="rId24"/>
    <p:sldId id="361" r:id="rId25"/>
    <p:sldId id="279" r:id="rId26"/>
    <p:sldId id="283" r:id="rId27"/>
    <p:sldId id="284" r:id="rId28"/>
    <p:sldId id="285" r:id="rId29"/>
    <p:sldId id="319" r:id="rId30"/>
    <p:sldId id="289" r:id="rId31"/>
    <p:sldId id="307" r:id="rId32"/>
    <p:sldId id="329" r:id="rId33"/>
    <p:sldId id="323" r:id="rId34"/>
    <p:sldId id="259" r:id="rId35"/>
    <p:sldId id="330" r:id="rId36"/>
    <p:sldId id="342" r:id="rId37"/>
    <p:sldId id="340" r:id="rId38"/>
    <p:sldId id="343" r:id="rId39"/>
    <p:sldId id="334" r:id="rId40"/>
    <p:sldId id="344" r:id="rId41"/>
    <p:sldId id="345" r:id="rId42"/>
    <p:sldId id="346" r:id="rId43"/>
    <p:sldId id="347" r:id="rId44"/>
    <p:sldId id="348" r:id="rId45"/>
    <p:sldId id="349" r:id="rId46"/>
    <p:sldId id="350" r:id="rId47"/>
    <p:sldId id="335" r:id="rId48"/>
    <p:sldId id="351" r:id="rId49"/>
    <p:sldId id="352" r:id="rId50"/>
    <p:sldId id="353" r:id="rId51"/>
    <p:sldId id="336" r:id="rId52"/>
    <p:sldId id="354" r:id="rId53"/>
    <p:sldId id="355" r:id="rId54"/>
    <p:sldId id="356" r:id="rId55"/>
    <p:sldId id="337" r:id="rId56"/>
    <p:sldId id="366" r:id="rId57"/>
    <p:sldId id="357" r:id="rId58"/>
    <p:sldId id="370" r:id="rId59"/>
    <p:sldId id="363" r:id="rId60"/>
    <p:sldId id="368" r:id="rId61"/>
    <p:sldId id="367" r:id="rId62"/>
    <p:sldId id="274" r:id="rId63"/>
    <p:sldId id="277" r:id="rId64"/>
    <p:sldId id="276" r:id="rId65"/>
    <p:sldId id="275" r:id="rId66"/>
    <p:sldId id="375" r:id="rId67"/>
    <p:sldId id="376" r:id="rId68"/>
    <p:sldId id="278" r:id="rId6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2427" autoAdjust="0"/>
  </p:normalViewPr>
  <p:slideViewPr>
    <p:cSldViewPr>
      <p:cViewPr>
        <p:scale>
          <a:sx n="90" d="100"/>
          <a:sy n="90" d="100"/>
        </p:scale>
        <p:origin x="162" y="198"/>
      </p:cViewPr>
      <p:guideLst>
        <p:guide orient="horz" pos="2160"/>
        <p:guide pos="3840"/>
      </p:guideLst>
    </p:cSldViewPr>
  </p:slid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 Type="http://schemas.openxmlformats.org/officeDocument/2006/relationships/slide" Target="slides/slide6.xml"/><Relationship Id="rId71"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s>
</file>

<file path=ppt/charts/_rels/chart1.xml.rels><?xml version="1.0" encoding="UTF-8" standalone="yes"?>
<Relationships xmlns="http://schemas.openxmlformats.org/package/2006/relationships"><Relationship Id="rId2" Type="http://schemas.openxmlformats.org/officeDocument/2006/relationships/oleObject" Target="file:///D:\Vien\2017\2017.Chuan%20HT\5.2017\Xulyphieu%20Thunghiemvong2\Huongxuly\Phieugopy%20Chuan%20HT-Tonghop.xlsx" TargetMode="External"/><Relationship Id="rId1" Type="http://schemas.openxmlformats.org/officeDocument/2006/relationships/themeOverride" Target="../theme/themeOverride1.xml"/></Relationships>
</file>

<file path=ppt/charts/_rels/chart2.xml.rels><?xml version="1.0" encoding="UTF-8" standalone="yes"?>
<Relationships xmlns="http://schemas.openxmlformats.org/package/2006/relationships"><Relationship Id="rId2" Type="http://schemas.openxmlformats.org/officeDocument/2006/relationships/oleObject" Target="file:///D:\Vien\2017\2017.Chuan%20HT\5.2017\Xulyphieu%20Thunghiemvong2\Huongxuly\Phieugopy%20Chuan%20HT-Tonghop.xlsx" TargetMode="External"/><Relationship Id="rId1" Type="http://schemas.openxmlformats.org/officeDocument/2006/relationships/themeOverride" Target="../theme/themeOverride2.xml"/></Relationships>
</file>

<file path=ppt/charts/_rels/chart3.xml.rels><?xml version="1.0" encoding="UTF-8" standalone="yes"?>
<Relationships xmlns="http://schemas.openxmlformats.org/package/2006/relationships"><Relationship Id="rId2" Type="http://schemas.openxmlformats.org/officeDocument/2006/relationships/oleObject" Target="file:///D:\Vien\2017\2017.Chuan%20HT\5.2017\Xulyphieu%20Thunghiemvong2\Huongxuly\Phieugopy%20Chuan%20HT-Tonghop.xlsx" TargetMode="External"/><Relationship Id="rId1" Type="http://schemas.openxmlformats.org/officeDocument/2006/relationships/themeOverride" Target="../theme/themeOverride3.xml"/></Relationships>
</file>

<file path=ppt/charts/_rels/chart4.xml.rels><?xml version="1.0" encoding="UTF-8" standalone="yes"?>
<Relationships xmlns="http://schemas.openxmlformats.org/package/2006/relationships"><Relationship Id="rId2" Type="http://schemas.openxmlformats.org/officeDocument/2006/relationships/oleObject" Target="file:///D:\Vien\2017\2017.Chuan%20HT\5.2017\Xulyphieu%20Thunghiemvong2\Huongxuly\Phieugopy%20Chuan%20HT-Tonghop.xlsx" TargetMode="External"/><Relationship Id="rId1" Type="http://schemas.openxmlformats.org/officeDocument/2006/relationships/themeOverride" Target="../theme/themeOverride4.xml"/></Relationships>
</file>

<file path=ppt/charts/_rels/chart5.xml.rels><?xml version="1.0" encoding="UTF-8" standalone="yes"?>
<Relationships xmlns="http://schemas.openxmlformats.org/package/2006/relationships"><Relationship Id="rId1" Type="http://schemas.openxmlformats.org/officeDocument/2006/relationships/oleObject" Target="file:///D:\Vien\2017\2017.Chuan%20HT\9.2017\Baocao%20BT%2023.9\21.9.%20Phan%20mem%20tong%20hop%20Chuan%20HT.xlsx" TargetMode="External"/></Relationships>
</file>

<file path=ppt/charts/_rels/chart6.xml.rels><?xml version="1.0" encoding="UTF-8" standalone="yes"?>
<Relationships xmlns="http://schemas.openxmlformats.org/package/2006/relationships"><Relationship Id="rId1" Type="http://schemas.openxmlformats.org/officeDocument/2006/relationships/oleObject" Target="file:///D:\Vien\2017\2017.Chuan%20HT\9.2017\Baocao%20BT%2023.9\21.9.%20Phan%20mem%20tong%20hop%20Chuan%20HT.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manualLayout>
          <c:layoutTarget val="inner"/>
          <c:xMode val="edge"/>
          <c:yMode val="edge"/>
          <c:x val="0.47208831534947021"/>
          <c:y val="2.6960784313725492E-2"/>
          <c:w val="0.5053114367648488"/>
          <c:h val="0.91163810406052181"/>
        </c:manualLayout>
      </c:layout>
      <c:barChart>
        <c:barDir val="bar"/>
        <c:grouping val="clustered"/>
        <c:varyColors val="0"/>
        <c:ser>
          <c:idx val="0"/>
          <c:order val="0"/>
          <c:tx>
            <c:strRef>
              <c:f>'[Phieugopy Chuan HT-Tonghop.xlsx]tonghopgopy'!$R$12</c:f>
              <c:strCache>
                <c:ptCount val="1"/>
                <c:pt idx="0">
                  <c:v>1</c:v>
                </c:pt>
              </c:strCache>
            </c:strRef>
          </c:tx>
          <c:invertIfNegative val="0"/>
          <c:cat>
            <c:strRef>
              <c:f>'[Phieugopy Chuan HT-Tonghop.xlsx]tonghopgopy'!$B$13:$Q$16</c:f>
              <c:strCache>
                <c:ptCount val="4"/>
                <c:pt idx="0">
                  <c:v> Xác định đúng thực trạng năng lực đội ngũ cán bộ quản lý cơ sở giáo dục phổ thông thông </c:v>
                </c:pt>
                <c:pt idx="1">
                  <c:v>CBQLCSGD xây dựng và thực hiện kế hoạch tự bồi dưỡng và tự hoàn thiện để đạt chuẩn. </c:v>
                </c:pt>
                <c:pt idx="2">
                  <c:v>Các cơ sở đào tạo, bồi dưỡng sử dụng kết quả đánh giá theo Chuẩn để đào tạo, bồi dưỡng nâng cao năng lực đội ngũ CBQLCSGD phổ thông..</c:v>
                </c:pt>
                <c:pt idx="3">
                  <c:v>Các cơ quan quản lý nhà nước sử dụng kết quả đánh giá theo Chuẩn để xây dựng và thực hiện chế độ, chính sách phát triển đội ngũ; </c:v>
                </c:pt>
              </c:strCache>
            </c:strRef>
          </c:cat>
          <c:val>
            <c:numRef>
              <c:f>'[Phieugopy Chuan HT-Tonghop.xlsx]tonghopgopy'!$R$13:$R$16</c:f>
            </c:numRef>
          </c:val>
          <c:extLst xmlns:c16r2="http://schemas.microsoft.com/office/drawing/2015/06/chart">
            <c:ext xmlns:c16="http://schemas.microsoft.com/office/drawing/2014/chart" uri="{C3380CC4-5D6E-409C-BE32-E72D297353CC}">
              <c16:uniqueId val="{00000000-DEC6-4084-A81E-A5A25EF58E19}"/>
            </c:ext>
          </c:extLst>
        </c:ser>
        <c:ser>
          <c:idx val="1"/>
          <c:order val="1"/>
          <c:tx>
            <c:strRef>
              <c:f>'[Phieugopy Chuan HT-Tonghop.xlsx]tonghopgopy'!$S$12</c:f>
              <c:strCache>
                <c:ptCount val="1"/>
                <c:pt idx="0">
                  <c:v>2</c:v>
                </c:pt>
              </c:strCache>
            </c:strRef>
          </c:tx>
          <c:invertIfNegative val="0"/>
          <c:cat>
            <c:strRef>
              <c:f>'[Phieugopy Chuan HT-Tonghop.xlsx]tonghopgopy'!$B$13:$Q$16</c:f>
              <c:strCache>
                <c:ptCount val="4"/>
                <c:pt idx="0">
                  <c:v> Xác định đúng thực trạng năng lực đội ngũ cán bộ quản lý cơ sở giáo dục phổ thông thông </c:v>
                </c:pt>
                <c:pt idx="1">
                  <c:v>CBQLCSGD xây dựng và thực hiện kế hoạch tự bồi dưỡng và tự hoàn thiện để đạt chuẩn. </c:v>
                </c:pt>
                <c:pt idx="2">
                  <c:v>Các cơ sở đào tạo, bồi dưỡng sử dụng kết quả đánh giá theo Chuẩn để đào tạo, bồi dưỡng nâng cao năng lực đội ngũ CBQLCSGD phổ thông..</c:v>
                </c:pt>
                <c:pt idx="3">
                  <c:v>Các cơ quan quản lý nhà nước sử dụng kết quả đánh giá theo Chuẩn để xây dựng và thực hiện chế độ, chính sách phát triển đội ngũ; </c:v>
                </c:pt>
              </c:strCache>
            </c:strRef>
          </c:cat>
          <c:val>
            <c:numRef>
              <c:f>'[Phieugopy Chuan HT-Tonghop.xlsx]tonghopgopy'!$S$13:$S$16</c:f>
            </c:numRef>
          </c:val>
          <c:extLst xmlns:c16r2="http://schemas.microsoft.com/office/drawing/2015/06/chart">
            <c:ext xmlns:c16="http://schemas.microsoft.com/office/drawing/2014/chart" uri="{C3380CC4-5D6E-409C-BE32-E72D297353CC}">
              <c16:uniqueId val="{00000001-DEC6-4084-A81E-A5A25EF58E19}"/>
            </c:ext>
          </c:extLst>
        </c:ser>
        <c:ser>
          <c:idx val="2"/>
          <c:order val="2"/>
          <c:tx>
            <c:strRef>
              <c:f>'[Phieugopy Chuan HT-Tonghop.xlsx]tonghopgopy'!$T$12</c:f>
              <c:strCache>
                <c:ptCount val="1"/>
                <c:pt idx="0">
                  <c:v>3</c:v>
                </c:pt>
              </c:strCache>
            </c:strRef>
          </c:tx>
          <c:invertIfNegative val="0"/>
          <c:cat>
            <c:strRef>
              <c:f>'[Phieugopy Chuan HT-Tonghop.xlsx]tonghopgopy'!$B$13:$Q$16</c:f>
              <c:strCache>
                <c:ptCount val="4"/>
                <c:pt idx="0">
                  <c:v> Xác định đúng thực trạng năng lực đội ngũ cán bộ quản lý cơ sở giáo dục phổ thông thông </c:v>
                </c:pt>
                <c:pt idx="1">
                  <c:v>CBQLCSGD xây dựng và thực hiện kế hoạch tự bồi dưỡng và tự hoàn thiện để đạt chuẩn. </c:v>
                </c:pt>
                <c:pt idx="2">
                  <c:v>Các cơ sở đào tạo, bồi dưỡng sử dụng kết quả đánh giá theo Chuẩn để đào tạo, bồi dưỡng nâng cao năng lực đội ngũ CBQLCSGD phổ thông..</c:v>
                </c:pt>
                <c:pt idx="3">
                  <c:v>Các cơ quan quản lý nhà nước sử dụng kết quả đánh giá theo Chuẩn để xây dựng và thực hiện chế độ, chính sách phát triển đội ngũ; </c:v>
                </c:pt>
              </c:strCache>
            </c:strRef>
          </c:cat>
          <c:val>
            <c:numRef>
              <c:f>'[Phieugopy Chuan HT-Tonghop.xlsx]tonghopgopy'!$T$13:$T$16</c:f>
            </c:numRef>
          </c:val>
          <c:extLst xmlns:c16r2="http://schemas.microsoft.com/office/drawing/2015/06/chart">
            <c:ext xmlns:c16="http://schemas.microsoft.com/office/drawing/2014/chart" uri="{C3380CC4-5D6E-409C-BE32-E72D297353CC}">
              <c16:uniqueId val="{00000002-DEC6-4084-A81E-A5A25EF58E19}"/>
            </c:ext>
          </c:extLst>
        </c:ser>
        <c:ser>
          <c:idx val="3"/>
          <c:order val="3"/>
          <c:tx>
            <c:strRef>
              <c:f>'[Phieugopy Chuan HT-Tonghop.xlsx]tonghopgopy'!$U$12</c:f>
              <c:strCache>
                <c:ptCount val="1"/>
                <c:pt idx="0">
                  <c:v>4</c:v>
                </c:pt>
              </c:strCache>
            </c:strRef>
          </c:tx>
          <c:invertIfNegative val="0"/>
          <c:cat>
            <c:strRef>
              <c:f>'[Phieugopy Chuan HT-Tonghop.xlsx]tonghopgopy'!$B$13:$Q$16</c:f>
              <c:strCache>
                <c:ptCount val="4"/>
                <c:pt idx="0">
                  <c:v> Xác định đúng thực trạng năng lực đội ngũ cán bộ quản lý cơ sở giáo dục phổ thông thông </c:v>
                </c:pt>
                <c:pt idx="1">
                  <c:v>CBQLCSGD xây dựng và thực hiện kế hoạch tự bồi dưỡng và tự hoàn thiện để đạt chuẩn. </c:v>
                </c:pt>
                <c:pt idx="2">
                  <c:v>Các cơ sở đào tạo, bồi dưỡng sử dụng kết quả đánh giá theo Chuẩn để đào tạo, bồi dưỡng nâng cao năng lực đội ngũ CBQLCSGD phổ thông..</c:v>
                </c:pt>
                <c:pt idx="3">
                  <c:v>Các cơ quan quản lý nhà nước sử dụng kết quả đánh giá theo Chuẩn để xây dựng và thực hiện chế độ, chính sách phát triển đội ngũ; </c:v>
                </c:pt>
              </c:strCache>
            </c:strRef>
          </c:cat>
          <c:val>
            <c:numRef>
              <c:f>'[Phieugopy Chuan HT-Tonghop.xlsx]tonghopgopy'!$U$13:$U$16</c:f>
            </c:numRef>
          </c:val>
          <c:extLst xmlns:c16r2="http://schemas.microsoft.com/office/drawing/2015/06/chart">
            <c:ext xmlns:c16="http://schemas.microsoft.com/office/drawing/2014/chart" uri="{C3380CC4-5D6E-409C-BE32-E72D297353CC}">
              <c16:uniqueId val="{00000003-DEC6-4084-A81E-A5A25EF58E19}"/>
            </c:ext>
          </c:extLst>
        </c:ser>
        <c:ser>
          <c:idx val="4"/>
          <c:order val="4"/>
          <c:tx>
            <c:strRef>
              <c:f>'[Phieugopy Chuan HT-Tonghop.xlsx]tonghopgopy'!$V$12</c:f>
              <c:strCache>
                <c:ptCount val="1"/>
                <c:pt idx="0">
                  <c:v>1</c:v>
                </c:pt>
              </c:strCache>
            </c:strRef>
          </c:tx>
          <c:invertIfNegative val="0"/>
          <c:cat>
            <c:strRef>
              <c:f>'[Phieugopy Chuan HT-Tonghop.xlsx]tonghopgopy'!$B$13:$Q$16</c:f>
              <c:strCache>
                <c:ptCount val="4"/>
                <c:pt idx="0">
                  <c:v> Xác định đúng thực trạng năng lực đội ngũ cán bộ quản lý cơ sở giáo dục phổ thông thông </c:v>
                </c:pt>
                <c:pt idx="1">
                  <c:v>CBQLCSGD xây dựng và thực hiện kế hoạch tự bồi dưỡng và tự hoàn thiện để đạt chuẩn. </c:v>
                </c:pt>
                <c:pt idx="2">
                  <c:v>Các cơ sở đào tạo, bồi dưỡng sử dụng kết quả đánh giá theo Chuẩn để đào tạo, bồi dưỡng nâng cao năng lực đội ngũ CBQLCSGD phổ thông..</c:v>
                </c:pt>
                <c:pt idx="3">
                  <c:v>Các cơ quan quản lý nhà nước sử dụng kết quả đánh giá theo Chuẩn để xây dựng và thực hiện chế độ, chính sách phát triển đội ngũ; </c:v>
                </c:pt>
              </c:strCache>
            </c:strRef>
          </c:cat>
          <c:val>
            <c:numRef>
              <c:f>'[Phieugopy Chuan HT-Tonghop.xlsx]tonghopgopy'!$V$13:$V$16</c:f>
            </c:numRef>
          </c:val>
          <c:extLst xmlns:c16r2="http://schemas.microsoft.com/office/drawing/2015/06/chart">
            <c:ext xmlns:c16="http://schemas.microsoft.com/office/drawing/2014/chart" uri="{C3380CC4-5D6E-409C-BE32-E72D297353CC}">
              <c16:uniqueId val="{00000004-DEC6-4084-A81E-A5A25EF58E19}"/>
            </c:ext>
          </c:extLst>
        </c:ser>
        <c:ser>
          <c:idx val="5"/>
          <c:order val="5"/>
          <c:tx>
            <c:strRef>
              <c:f>'[Phieugopy Chuan HT-Tonghop.xlsx]tonghopgopy'!$W$12</c:f>
              <c:strCache>
                <c:ptCount val="1"/>
                <c:pt idx="0">
                  <c:v>2</c:v>
                </c:pt>
              </c:strCache>
            </c:strRef>
          </c:tx>
          <c:invertIfNegative val="0"/>
          <c:cat>
            <c:strRef>
              <c:f>'[Phieugopy Chuan HT-Tonghop.xlsx]tonghopgopy'!$B$13:$Q$16</c:f>
              <c:strCache>
                <c:ptCount val="4"/>
                <c:pt idx="0">
                  <c:v> Xác định đúng thực trạng năng lực đội ngũ cán bộ quản lý cơ sở giáo dục phổ thông thông </c:v>
                </c:pt>
                <c:pt idx="1">
                  <c:v>CBQLCSGD xây dựng và thực hiện kế hoạch tự bồi dưỡng và tự hoàn thiện để đạt chuẩn. </c:v>
                </c:pt>
                <c:pt idx="2">
                  <c:v>Các cơ sở đào tạo, bồi dưỡng sử dụng kết quả đánh giá theo Chuẩn để đào tạo, bồi dưỡng nâng cao năng lực đội ngũ CBQLCSGD phổ thông..</c:v>
                </c:pt>
                <c:pt idx="3">
                  <c:v>Các cơ quan quản lý nhà nước sử dụng kết quả đánh giá theo Chuẩn để xây dựng và thực hiện chế độ, chính sách phát triển đội ngũ; </c:v>
                </c:pt>
              </c:strCache>
            </c:strRef>
          </c:cat>
          <c:val>
            <c:numRef>
              <c:f>'[Phieugopy Chuan HT-Tonghop.xlsx]tonghopgopy'!$W$13:$W$16</c:f>
            </c:numRef>
          </c:val>
          <c:extLst xmlns:c16r2="http://schemas.microsoft.com/office/drawing/2015/06/chart">
            <c:ext xmlns:c16="http://schemas.microsoft.com/office/drawing/2014/chart" uri="{C3380CC4-5D6E-409C-BE32-E72D297353CC}">
              <c16:uniqueId val="{00000005-DEC6-4084-A81E-A5A25EF58E19}"/>
            </c:ext>
          </c:extLst>
        </c:ser>
        <c:ser>
          <c:idx val="6"/>
          <c:order val="6"/>
          <c:tx>
            <c:strRef>
              <c:f>'[Phieugopy Chuan HT-Tonghop.xlsx]tonghopgopy'!$X$12</c:f>
              <c:strCache>
                <c:ptCount val="1"/>
                <c:pt idx="0">
                  <c:v>3</c:v>
                </c:pt>
              </c:strCache>
            </c:strRef>
          </c:tx>
          <c:invertIfNegative val="0"/>
          <c:cat>
            <c:strRef>
              <c:f>'[Phieugopy Chuan HT-Tonghop.xlsx]tonghopgopy'!$B$13:$Q$16</c:f>
              <c:strCache>
                <c:ptCount val="4"/>
                <c:pt idx="0">
                  <c:v> Xác định đúng thực trạng năng lực đội ngũ cán bộ quản lý cơ sở giáo dục phổ thông thông </c:v>
                </c:pt>
                <c:pt idx="1">
                  <c:v>CBQLCSGD xây dựng và thực hiện kế hoạch tự bồi dưỡng và tự hoàn thiện để đạt chuẩn. </c:v>
                </c:pt>
                <c:pt idx="2">
                  <c:v>Các cơ sở đào tạo, bồi dưỡng sử dụng kết quả đánh giá theo Chuẩn để đào tạo, bồi dưỡng nâng cao năng lực đội ngũ CBQLCSGD phổ thông..</c:v>
                </c:pt>
                <c:pt idx="3">
                  <c:v>Các cơ quan quản lý nhà nước sử dụng kết quả đánh giá theo Chuẩn để xây dựng và thực hiện chế độ, chính sách phát triển đội ngũ; </c:v>
                </c:pt>
              </c:strCache>
            </c:strRef>
          </c:cat>
          <c:val>
            <c:numRef>
              <c:f>'[Phieugopy Chuan HT-Tonghop.xlsx]tonghopgopy'!$X$13:$X$16</c:f>
            </c:numRef>
          </c:val>
          <c:extLst xmlns:c16r2="http://schemas.microsoft.com/office/drawing/2015/06/chart">
            <c:ext xmlns:c16="http://schemas.microsoft.com/office/drawing/2014/chart" uri="{C3380CC4-5D6E-409C-BE32-E72D297353CC}">
              <c16:uniqueId val="{00000006-DEC6-4084-A81E-A5A25EF58E19}"/>
            </c:ext>
          </c:extLst>
        </c:ser>
        <c:ser>
          <c:idx val="7"/>
          <c:order val="7"/>
          <c:tx>
            <c:strRef>
              <c:f>'[Phieugopy Chuan HT-Tonghop.xlsx]tonghopgopy'!$Y$12</c:f>
              <c:strCache>
                <c:ptCount val="1"/>
                <c:pt idx="0">
                  <c:v>4</c:v>
                </c:pt>
              </c:strCache>
            </c:strRef>
          </c:tx>
          <c:invertIfNegative val="0"/>
          <c:cat>
            <c:strRef>
              <c:f>'[Phieugopy Chuan HT-Tonghop.xlsx]tonghopgopy'!$B$13:$Q$16</c:f>
              <c:strCache>
                <c:ptCount val="4"/>
                <c:pt idx="0">
                  <c:v> Xác định đúng thực trạng năng lực đội ngũ cán bộ quản lý cơ sở giáo dục phổ thông thông </c:v>
                </c:pt>
                <c:pt idx="1">
                  <c:v>CBQLCSGD xây dựng và thực hiện kế hoạch tự bồi dưỡng và tự hoàn thiện để đạt chuẩn. </c:v>
                </c:pt>
                <c:pt idx="2">
                  <c:v>Các cơ sở đào tạo, bồi dưỡng sử dụng kết quả đánh giá theo Chuẩn để đào tạo, bồi dưỡng nâng cao năng lực đội ngũ CBQLCSGD phổ thông..</c:v>
                </c:pt>
                <c:pt idx="3">
                  <c:v>Các cơ quan quản lý nhà nước sử dụng kết quả đánh giá theo Chuẩn để xây dựng và thực hiện chế độ, chính sách phát triển đội ngũ; </c:v>
                </c:pt>
              </c:strCache>
            </c:strRef>
          </c:cat>
          <c:val>
            <c:numRef>
              <c:f>'[Phieugopy Chuan HT-Tonghop.xlsx]tonghopgopy'!$Y$13:$Y$16</c:f>
            </c:numRef>
          </c:val>
          <c:extLst xmlns:c16r2="http://schemas.microsoft.com/office/drawing/2015/06/chart">
            <c:ext xmlns:c16="http://schemas.microsoft.com/office/drawing/2014/chart" uri="{C3380CC4-5D6E-409C-BE32-E72D297353CC}">
              <c16:uniqueId val="{00000007-DEC6-4084-A81E-A5A25EF58E19}"/>
            </c:ext>
          </c:extLst>
        </c:ser>
        <c:ser>
          <c:idx val="8"/>
          <c:order val="8"/>
          <c:tx>
            <c:strRef>
              <c:f>'[Phieugopy Chuan HT-Tonghop.xlsx]tonghopgopy'!$Z$12</c:f>
              <c:strCache>
                <c:ptCount val="1"/>
                <c:pt idx="0">
                  <c:v>1</c:v>
                </c:pt>
              </c:strCache>
            </c:strRef>
          </c:tx>
          <c:invertIfNegative val="0"/>
          <c:cat>
            <c:strRef>
              <c:f>'[Phieugopy Chuan HT-Tonghop.xlsx]tonghopgopy'!$B$13:$Q$16</c:f>
              <c:strCache>
                <c:ptCount val="4"/>
                <c:pt idx="0">
                  <c:v> Xác định đúng thực trạng năng lực đội ngũ cán bộ quản lý cơ sở giáo dục phổ thông thông </c:v>
                </c:pt>
                <c:pt idx="1">
                  <c:v>CBQLCSGD xây dựng và thực hiện kế hoạch tự bồi dưỡng và tự hoàn thiện để đạt chuẩn. </c:v>
                </c:pt>
                <c:pt idx="2">
                  <c:v>Các cơ sở đào tạo, bồi dưỡng sử dụng kết quả đánh giá theo Chuẩn để đào tạo, bồi dưỡng nâng cao năng lực đội ngũ CBQLCSGD phổ thông..</c:v>
                </c:pt>
                <c:pt idx="3">
                  <c:v>Các cơ quan quản lý nhà nước sử dụng kết quả đánh giá theo Chuẩn để xây dựng và thực hiện chế độ, chính sách phát triển đội ngũ; </c:v>
                </c:pt>
              </c:strCache>
            </c:strRef>
          </c:cat>
          <c:val>
            <c:numRef>
              <c:f>'[Phieugopy Chuan HT-Tonghop.xlsx]tonghopgopy'!$Z$13:$Z$16</c:f>
              <c:numCache>
                <c:formatCode>0%</c:formatCode>
                <c:ptCount val="4"/>
                <c:pt idx="0">
                  <c:v>7.874015748031496E-3</c:v>
                </c:pt>
                <c:pt idx="1">
                  <c:v>0</c:v>
                </c:pt>
                <c:pt idx="2">
                  <c:v>0</c:v>
                </c:pt>
                <c:pt idx="3">
                  <c:v>0</c:v>
                </c:pt>
              </c:numCache>
            </c:numRef>
          </c:val>
          <c:extLst xmlns:c16r2="http://schemas.microsoft.com/office/drawing/2015/06/chart">
            <c:ext xmlns:c16="http://schemas.microsoft.com/office/drawing/2014/chart" uri="{C3380CC4-5D6E-409C-BE32-E72D297353CC}">
              <c16:uniqueId val="{00000008-DEC6-4084-A81E-A5A25EF58E19}"/>
            </c:ext>
          </c:extLst>
        </c:ser>
        <c:ser>
          <c:idx val="9"/>
          <c:order val="9"/>
          <c:tx>
            <c:strRef>
              <c:f>'[Phieugopy Chuan HT-Tonghop.xlsx]tonghopgopy'!$AA$12</c:f>
              <c:strCache>
                <c:ptCount val="1"/>
                <c:pt idx="0">
                  <c:v>2</c:v>
                </c:pt>
              </c:strCache>
            </c:strRef>
          </c:tx>
          <c:invertIfNegative val="0"/>
          <c:cat>
            <c:strRef>
              <c:f>'[Phieugopy Chuan HT-Tonghop.xlsx]tonghopgopy'!$B$13:$Q$16</c:f>
              <c:strCache>
                <c:ptCount val="4"/>
                <c:pt idx="0">
                  <c:v> Xác định đúng thực trạng năng lực đội ngũ cán bộ quản lý cơ sở giáo dục phổ thông thông </c:v>
                </c:pt>
                <c:pt idx="1">
                  <c:v>CBQLCSGD xây dựng và thực hiện kế hoạch tự bồi dưỡng và tự hoàn thiện để đạt chuẩn. </c:v>
                </c:pt>
                <c:pt idx="2">
                  <c:v>Các cơ sở đào tạo, bồi dưỡng sử dụng kết quả đánh giá theo Chuẩn để đào tạo, bồi dưỡng nâng cao năng lực đội ngũ CBQLCSGD phổ thông..</c:v>
                </c:pt>
                <c:pt idx="3">
                  <c:v>Các cơ quan quản lý nhà nước sử dụng kết quả đánh giá theo Chuẩn để xây dựng và thực hiện chế độ, chính sách phát triển đội ngũ; </c:v>
                </c:pt>
              </c:strCache>
            </c:strRef>
          </c:cat>
          <c:val>
            <c:numRef>
              <c:f>'[Phieugopy Chuan HT-Tonghop.xlsx]tonghopgopy'!$AA$13:$AA$16</c:f>
              <c:numCache>
                <c:formatCode>0%</c:formatCode>
                <c:ptCount val="4"/>
                <c:pt idx="0">
                  <c:v>7.874015748031496E-3</c:v>
                </c:pt>
                <c:pt idx="1">
                  <c:v>7.874015748031496E-3</c:v>
                </c:pt>
                <c:pt idx="2">
                  <c:v>2.3809523809523812E-2</c:v>
                </c:pt>
                <c:pt idx="3">
                  <c:v>2.4E-2</c:v>
                </c:pt>
              </c:numCache>
            </c:numRef>
          </c:val>
          <c:extLst xmlns:c16r2="http://schemas.microsoft.com/office/drawing/2015/06/chart">
            <c:ext xmlns:c16="http://schemas.microsoft.com/office/drawing/2014/chart" uri="{C3380CC4-5D6E-409C-BE32-E72D297353CC}">
              <c16:uniqueId val="{00000009-DEC6-4084-A81E-A5A25EF58E19}"/>
            </c:ext>
          </c:extLst>
        </c:ser>
        <c:ser>
          <c:idx val="10"/>
          <c:order val="10"/>
          <c:tx>
            <c:strRef>
              <c:f>'[Phieugopy Chuan HT-Tonghop.xlsx]tonghopgopy'!$AB$12</c:f>
              <c:strCache>
                <c:ptCount val="1"/>
                <c:pt idx="0">
                  <c:v>3</c:v>
                </c:pt>
              </c:strCache>
            </c:strRef>
          </c:tx>
          <c:invertIfNegative val="0"/>
          <c:cat>
            <c:strRef>
              <c:f>'[Phieugopy Chuan HT-Tonghop.xlsx]tonghopgopy'!$B$13:$Q$16</c:f>
              <c:strCache>
                <c:ptCount val="4"/>
                <c:pt idx="0">
                  <c:v> Xác định đúng thực trạng năng lực đội ngũ cán bộ quản lý cơ sở giáo dục phổ thông thông </c:v>
                </c:pt>
                <c:pt idx="1">
                  <c:v>CBQLCSGD xây dựng và thực hiện kế hoạch tự bồi dưỡng và tự hoàn thiện để đạt chuẩn. </c:v>
                </c:pt>
                <c:pt idx="2">
                  <c:v>Các cơ sở đào tạo, bồi dưỡng sử dụng kết quả đánh giá theo Chuẩn để đào tạo, bồi dưỡng nâng cao năng lực đội ngũ CBQLCSGD phổ thông..</c:v>
                </c:pt>
                <c:pt idx="3">
                  <c:v>Các cơ quan quản lý nhà nước sử dụng kết quả đánh giá theo Chuẩn để xây dựng và thực hiện chế độ, chính sách phát triển đội ngũ; </c:v>
                </c:pt>
              </c:strCache>
            </c:strRef>
          </c:cat>
          <c:val>
            <c:numRef>
              <c:f>'[Phieugopy Chuan HT-Tonghop.xlsx]tonghopgopy'!$AB$13:$AB$16</c:f>
              <c:numCache>
                <c:formatCode>0%</c:formatCode>
                <c:ptCount val="4"/>
                <c:pt idx="0">
                  <c:v>0.48031496062992179</c:v>
                </c:pt>
                <c:pt idx="1">
                  <c:v>0.48031496062992179</c:v>
                </c:pt>
                <c:pt idx="2">
                  <c:v>0.48412698412698446</c:v>
                </c:pt>
                <c:pt idx="3">
                  <c:v>0.4720000000000002</c:v>
                </c:pt>
              </c:numCache>
            </c:numRef>
          </c:val>
          <c:extLst xmlns:c16r2="http://schemas.microsoft.com/office/drawing/2015/06/chart">
            <c:ext xmlns:c16="http://schemas.microsoft.com/office/drawing/2014/chart" uri="{C3380CC4-5D6E-409C-BE32-E72D297353CC}">
              <c16:uniqueId val="{0000000A-DEC6-4084-A81E-A5A25EF58E19}"/>
            </c:ext>
          </c:extLst>
        </c:ser>
        <c:ser>
          <c:idx val="11"/>
          <c:order val="11"/>
          <c:tx>
            <c:strRef>
              <c:f>'[Phieugopy Chuan HT-Tonghop.xlsx]tonghopgopy'!$AC$12</c:f>
              <c:strCache>
                <c:ptCount val="1"/>
                <c:pt idx="0">
                  <c:v>4</c:v>
                </c:pt>
              </c:strCache>
            </c:strRef>
          </c:tx>
          <c:invertIfNegative val="0"/>
          <c:cat>
            <c:strRef>
              <c:f>'[Phieugopy Chuan HT-Tonghop.xlsx]tonghopgopy'!$B$13:$Q$16</c:f>
              <c:strCache>
                <c:ptCount val="4"/>
                <c:pt idx="0">
                  <c:v> Xác định đúng thực trạng năng lực đội ngũ cán bộ quản lý cơ sở giáo dục phổ thông thông </c:v>
                </c:pt>
                <c:pt idx="1">
                  <c:v>CBQLCSGD xây dựng và thực hiện kế hoạch tự bồi dưỡng và tự hoàn thiện để đạt chuẩn. </c:v>
                </c:pt>
                <c:pt idx="2">
                  <c:v>Các cơ sở đào tạo, bồi dưỡng sử dụng kết quả đánh giá theo Chuẩn để đào tạo, bồi dưỡng nâng cao năng lực đội ngũ CBQLCSGD phổ thông..</c:v>
                </c:pt>
                <c:pt idx="3">
                  <c:v>Các cơ quan quản lý nhà nước sử dụng kết quả đánh giá theo Chuẩn để xây dựng và thực hiện chế độ, chính sách phát triển đội ngũ; </c:v>
                </c:pt>
              </c:strCache>
            </c:strRef>
          </c:cat>
          <c:val>
            <c:numRef>
              <c:f>'[Phieugopy Chuan HT-Tonghop.xlsx]tonghopgopy'!$AC$13:$AC$16</c:f>
              <c:numCache>
                <c:formatCode>0%</c:formatCode>
                <c:ptCount val="4"/>
                <c:pt idx="0">
                  <c:v>0.50393700787401552</c:v>
                </c:pt>
                <c:pt idx="1">
                  <c:v>0.51181102362204722</c:v>
                </c:pt>
                <c:pt idx="2">
                  <c:v>0.49206349206349226</c:v>
                </c:pt>
                <c:pt idx="3">
                  <c:v>0.504</c:v>
                </c:pt>
              </c:numCache>
            </c:numRef>
          </c:val>
          <c:extLst xmlns:c16r2="http://schemas.microsoft.com/office/drawing/2015/06/chart">
            <c:ext xmlns:c16="http://schemas.microsoft.com/office/drawing/2014/chart" uri="{C3380CC4-5D6E-409C-BE32-E72D297353CC}">
              <c16:uniqueId val="{0000000B-DEC6-4084-A81E-A5A25EF58E19}"/>
            </c:ext>
          </c:extLst>
        </c:ser>
        <c:dLbls>
          <c:showLegendKey val="0"/>
          <c:showVal val="0"/>
          <c:showCatName val="0"/>
          <c:showSerName val="0"/>
          <c:showPercent val="0"/>
          <c:showBubbleSize val="0"/>
        </c:dLbls>
        <c:gapWidth val="150"/>
        <c:axId val="141891072"/>
        <c:axId val="141892608"/>
      </c:barChart>
      <c:catAx>
        <c:axId val="141891072"/>
        <c:scaling>
          <c:orientation val="minMax"/>
        </c:scaling>
        <c:delete val="0"/>
        <c:axPos val="l"/>
        <c:numFmt formatCode="General" sourceLinked="1"/>
        <c:majorTickMark val="out"/>
        <c:minorTickMark val="none"/>
        <c:tickLblPos val="nextTo"/>
        <c:txPr>
          <a:bodyPr/>
          <a:lstStyle/>
          <a:p>
            <a:pPr>
              <a:defRPr lang="ja-JP" sz="1400"/>
            </a:pPr>
            <a:endParaRPr lang="en-US"/>
          </a:p>
        </c:txPr>
        <c:crossAx val="141892608"/>
        <c:crosses val="autoZero"/>
        <c:auto val="1"/>
        <c:lblAlgn val="l"/>
        <c:lblOffset val="100"/>
        <c:noMultiLvlLbl val="0"/>
      </c:catAx>
      <c:valAx>
        <c:axId val="141892608"/>
        <c:scaling>
          <c:orientation val="minMax"/>
        </c:scaling>
        <c:delete val="0"/>
        <c:axPos val="b"/>
        <c:majorGridlines/>
        <c:numFmt formatCode="0%" sourceLinked="1"/>
        <c:majorTickMark val="out"/>
        <c:minorTickMark val="none"/>
        <c:tickLblPos val="nextTo"/>
        <c:txPr>
          <a:bodyPr/>
          <a:lstStyle/>
          <a:p>
            <a:pPr>
              <a:defRPr lang="ja-JP"/>
            </a:pPr>
            <a:endParaRPr lang="en-US"/>
          </a:p>
        </c:txPr>
        <c:crossAx val="141891072"/>
        <c:crosses val="autoZero"/>
        <c:crossBetween val="between"/>
      </c:valAx>
    </c:plotArea>
    <c:legend>
      <c:legendPos val="r"/>
      <c:layout/>
      <c:overlay val="0"/>
      <c:txPr>
        <a:bodyPr/>
        <a:lstStyle/>
        <a:p>
          <a:pPr>
            <a:defRPr lang="ja-JP" sz="1400"/>
          </a:pPr>
          <a:endParaRPr lang="en-US"/>
        </a:p>
      </c:txPr>
    </c:legend>
    <c:plotVisOnly val="1"/>
    <c:dispBlanksAs val="gap"/>
    <c:showDLblsOverMax val="0"/>
  </c:chart>
  <c:externalData r:id="rId2">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barChart>
        <c:barDir val="col"/>
        <c:grouping val="clustered"/>
        <c:varyColors val="0"/>
        <c:ser>
          <c:idx val="0"/>
          <c:order val="0"/>
          <c:tx>
            <c:strRef>
              <c:f>'[Phieugopy Chuan HT-Tonghop.xlsx]tonghopgopy'!$Z$76</c:f>
              <c:strCache>
                <c:ptCount val="1"/>
                <c:pt idx="0">
                  <c:v>1</c:v>
                </c:pt>
              </c:strCache>
            </c:strRef>
          </c:tx>
          <c:invertIfNegative val="0"/>
          <c:cat>
            <c:strRef>
              <c:f>'[Phieugopy Chuan HT-Tonghop.xlsx]tonghopgopy'!$B$77:$Y$83</c:f>
              <c:strCache>
                <c:ptCount val="7"/>
                <c:pt idx="0">
                  <c:v>Về hướng dẫn đánh giá phù hợp và hướng dẫn cụ thể rõ ràng</c:v>
                </c:pt>
                <c:pt idx="1">
                  <c:v>Đối tượng đánh giá gồm Hiệu trưởng và CBQL nguồn có khả năng bổ nhiệm </c:v>
                </c:pt>
                <c:pt idx="2">
                  <c:v>Lực lượng tham gia đánh giá phù hợp</c:v>
                </c:pt>
                <c:pt idx="3">
                  <c:v>Hiệu trưởng tự đánh giá</c:v>
                </c:pt>
                <c:pt idx="4">
                  <c:v>Cơ quan quản lý trực tiếp đánh giá</c:v>
                </c:pt>
                <c:pt idx="5">
                  <c:v>CBQL, giáo viên, nhân viên trong trường</c:v>
                </c:pt>
                <c:pt idx="6">
                  <c:v>CMHS, cộng đồng</c:v>
                </c:pt>
              </c:strCache>
            </c:strRef>
          </c:cat>
          <c:val>
            <c:numRef>
              <c:f>'[Phieugopy Chuan HT-Tonghop.xlsx]tonghopgopy'!$Z$77:$Z$83</c:f>
              <c:numCache>
                <c:formatCode>0%</c:formatCode>
                <c:ptCount val="7"/>
                <c:pt idx="0">
                  <c:v>0</c:v>
                </c:pt>
                <c:pt idx="1">
                  <c:v>0</c:v>
                </c:pt>
                <c:pt idx="3">
                  <c:v>7.9365079365079413E-3</c:v>
                </c:pt>
                <c:pt idx="4">
                  <c:v>0</c:v>
                </c:pt>
                <c:pt idx="5">
                  <c:v>0</c:v>
                </c:pt>
                <c:pt idx="6">
                  <c:v>5.6910569105691054E-2</c:v>
                </c:pt>
              </c:numCache>
            </c:numRef>
          </c:val>
          <c:extLst xmlns:c16r2="http://schemas.microsoft.com/office/drawing/2015/06/chart">
            <c:ext xmlns:c16="http://schemas.microsoft.com/office/drawing/2014/chart" uri="{C3380CC4-5D6E-409C-BE32-E72D297353CC}">
              <c16:uniqueId val="{00000000-A953-419C-A646-DF2D9DC297F1}"/>
            </c:ext>
          </c:extLst>
        </c:ser>
        <c:ser>
          <c:idx val="1"/>
          <c:order val="1"/>
          <c:tx>
            <c:strRef>
              <c:f>'[Phieugopy Chuan HT-Tonghop.xlsx]tonghopgopy'!$AA$76</c:f>
              <c:strCache>
                <c:ptCount val="1"/>
                <c:pt idx="0">
                  <c:v>2</c:v>
                </c:pt>
              </c:strCache>
            </c:strRef>
          </c:tx>
          <c:invertIfNegative val="0"/>
          <c:cat>
            <c:strRef>
              <c:f>'[Phieugopy Chuan HT-Tonghop.xlsx]tonghopgopy'!$B$77:$Y$83</c:f>
              <c:strCache>
                <c:ptCount val="7"/>
                <c:pt idx="0">
                  <c:v>Về hướng dẫn đánh giá phù hợp và hướng dẫn cụ thể rõ ràng</c:v>
                </c:pt>
                <c:pt idx="1">
                  <c:v>Đối tượng đánh giá gồm Hiệu trưởng và CBQL nguồn có khả năng bổ nhiệm </c:v>
                </c:pt>
                <c:pt idx="2">
                  <c:v>Lực lượng tham gia đánh giá phù hợp</c:v>
                </c:pt>
                <c:pt idx="3">
                  <c:v>Hiệu trưởng tự đánh giá</c:v>
                </c:pt>
                <c:pt idx="4">
                  <c:v>Cơ quan quản lý trực tiếp đánh giá</c:v>
                </c:pt>
                <c:pt idx="5">
                  <c:v>CBQL, giáo viên, nhân viên trong trường</c:v>
                </c:pt>
                <c:pt idx="6">
                  <c:v>CMHS, cộng đồng</c:v>
                </c:pt>
              </c:strCache>
            </c:strRef>
          </c:cat>
          <c:val>
            <c:numRef>
              <c:f>'[Phieugopy Chuan HT-Tonghop.xlsx]tonghopgopy'!$AA$77:$AA$83</c:f>
              <c:numCache>
                <c:formatCode>0%</c:formatCode>
                <c:ptCount val="7"/>
                <c:pt idx="0">
                  <c:v>6.1224489795918373E-2</c:v>
                </c:pt>
                <c:pt idx="1">
                  <c:v>4.0404040404040414E-2</c:v>
                </c:pt>
                <c:pt idx="3">
                  <c:v>7.9365079365079413E-3</c:v>
                </c:pt>
                <c:pt idx="4">
                  <c:v>0</c:v>
                </c:pt>
                <c:pt idx="5">
                  <c:v>0</c:v>
                </c:pt>
                <c:pt idx="6">
                  <c:v>7.3170731707317069E-2</c:v>
                </c:pt>
              </c:numCache>
            </c:numRef>
          </c:val>
          <c:extLst xmlns:c16r2="http://schemas.microsoft.com/office/drawing/2015/06/chart">
            <c:ext xmlns:c16="http://schemas.microsoft.com/office/drawing/2014/chart" uri="{C3380CC4-5D6E-409C-BE32-E72D297353CC}">
              <c16:uniqueId val="{00000001-A953-419C-A646-DF2D9DC297F1}"/>
            </c:ext>
          </c:extLst>
        </c:ser>
        <c:ser>
          <c:idx val="2"/>
          <c:order val="2"/>
          <c:tx>
            <c:strRef>
              <c:f>'[Phieugopy Chuan HT-Tonghop.xlsx]tonghopgopy'!$AB$76</c:f>
              <c:strCache>
                <c:ptCount val="1"/>
                <c:pt idx="0">
                  <c:v>3</c:v>
                </c:pt>
              </c:strCache>
            </c:strRef>
          </c:tx>
          <c:invertIfNegative val="0"/>
          <c:cat>
            <c:strRef>
              <c:f>'[Phieugopy Chuan HT-Tonghop.xlsx]tonghopgopy'!$B$77:$Y$83</c:f>
              <c:strCache>
                <c:ptCount val="7"/>
                <c:pt idx="0">
                  <c:v>Về hướng dẫn đánh giá phù hợp và hướng dẫn cụ thể rõ ràng</c:v>
                </c:pt>
                <c:pt idx="1">
                  <c:v>Đối tượng đánh giá gồm Hiệu trưởng và CBQL nguồn có khả năng bổ nhiệm </c:v>
                </c:pt>
                <c:pt idx="2">
                  <c:v>Lực lượng tham gia đánh giá phù hợp</c:v>
                </c:pt>
                <c:pt idx="3">
                  <c:v>Hiệu trưởng tự đánh giá</c:v>
                </c:pt>
                <c:pt idx="4">
                  <c:v>Cơ quan quản lý trực tiếp đánh giá</c:v>
                </c:pt>
                <c:pt idx="5">
                  <c:v>CBQL, giáo viên, nhân viên trong trường</c:v>
                </c:pt>
                <c:pt idx="6">
                  <c:v>CMHS, cộng đồng</c:v>
                </c:pt>
              </c:strCache>
            </c:strRef>
          </c:cat>
          <c:val>
            <c:numRef>
              <c:f>'[Phieugopy Chuan HT-Tonghop.xlsx]tonghopgopy'!$AB$77:$AB$83</c:f>
              <c:numCache>
                <c:formatCode>0%</c:formatCode>
                <c:ptCount val="7"/>
                <c:pt idx="0">
                  <c:v>0.4489795918367348</c:v>
                </c:pt>
                <c:pt idx="1">
                  <c:v>0.44444444444444442</c:v>
                </c:pt>
                <c:pt idx="3">
                  <c:v>0.3650793650793655</c:v>
                </c:pt>
                <c:pt idx="4">
                  <c:v>0.37600000000000022</c:v>
                </c:pt>
                <c:pt idx="5">
                  <c:v>0.44</c:v>
                </c:pt>
                <c:pt idx="6">
                  <c:v>0.43089430894308967</c:v>
                </c:pt>
              </c:numCache>
            </c:numRef>
          </c:val>
          <c:extLst xmlns:c16r2="http://schemas.microsoft.com/office/drawing/2015/06/chart">
            <c:ext xmlns:c16="http://schemas.microsoft.com/office/drawing/2014/chart" uri="{C3380CC4-5D6E-409C-BE32-E72D297353CC}">
              <c16:uniqueId val="{00000002-A953-419C-A646-DF2D9DC297F1}"/>
            </c:ext>
          </c:extLst>
        </c:ser>
        <c:ser>
          <c:idx val="3"/>
          <c:order val="3"/>
          <c:tx>
            <c:strRef>
              <c:f>'[Phieugopy Chuan HT-Tonghop.xlsx]tonghopgopy'!$AC$76</c:f>
              <c:strCache>
                <c:ptCount val="1"/>
                <c:pt idx="0">
                  <c:v>4</c:v>
                </c:pt>
              </c:strCache>
            </c:strRef>
          </c:tx>
          <c:invertIfNegative val="0"/>
          <c:cat>
            <c:strRef>
              <c:f>'[Phieugopy Chuan HT-Tonghop.xlsx]tonghopgopy'!$B$77:$Y$83</c:f>
              <c:strCache>
                <c:ptCount val="7"/>
                <c:pt idx="0">
                  <c:v>Về hướng dẫn đánh giá phù hợp và hướng dẫn cụ thể rõ ràng</c:v>
                </c:pt>
                <c:pt idx="1">
                  <c:v>Đối tượng đánh giá gồm Hiệu trưởng và CBQL nguồn có khả năng bổ nhiệm </c:v>
                </c:pt>
                <c:pt idx="2">
                  <c:v>Lực lượng tham gia đánh giá phù hợp</c:v>
                </c:pt>
                <c:pt idx="3">
                  <c:v>Hiệu trưởng tự đánh giá</c:v>
                </c:pt>
                <c:pt idx="4">
                  <c:v>Cơ quan quản lý trực tiếp đánh giá</c:v>
                </c:pt>
                <c:pt idx="5">
                  <c:v>CBQL, giáo viên, nhân viên trong trường</c:v>
                </c:pt>
                <c:pt idx="6">
                  <c:v>CMHS, cộng đồng</c:v>
                </c:pt>
              </c:strCache>
            </c:strRef>
          </c:cat>
          <c:val>
            <c:numRef>
              <c:f>'[Phieugopy Chuan HT-Tonghop.xlsx]tonghopgopy'!$AC$77:$AC$83</c:f>
              <c:numCache>
                <c:formatCode>0%</c:formatCode>
                <c:ptCount val="7"/>
                <c:pt idx="0">
                  <c:v>0.48979591836734698</c:v>
                </c:pt>
                <c:pt idx="1">
                  <c:v>0.51515151515151514</c:v>
                </c:pt>
                <c:pt idx="3">
                  <c:v>0.61904761904761951</c:v>
                </c:pt>
                <c:pt idx="4">
                  <c:v>0.62400000000000044</c:v>
                </c:pt>
                <c:pt idx="5">
                  <c:v>0.56000000000000005</c:v>
                </c:pt>
                <c:pt idx="6">
                  <c:v>0.43902439024390288</c:v>
                </c:pt>
              </c:numCache>
            </c:numRef>
          </c:val>
          <c:extLst xmlns:c16r2="http://schemas.microsoft.com/office/drawing/2015/06/chart">
            <c:ext xmlns:c16="http://schemas.microsoft.com/office/drawing/2014/chart" uri="{C3380CC4-5D6E-409C-BE32-E72D297353CC}">
              <c16:uniqueId val="{00000003-A953-419C-A646-DF2D9DC297F1}"/>
            </c:ext>
          </c:extLst>
        </c:ser>
        <c:dLbls>
          <c:showLegendKey val="0"/>
          <c:showVal val="0"/>
          <c:showCatName val="0"/>
          <c:showSerName val="0"/>
          <c:showPercent val="0"/>
          <c:showBubbleSize val="0"/>
        </c:dLbls>
        <c:gapWidth val="150"/>
        <c:axId val="141938048"/>
        <c:axId val="141939840"/>
      </c:barChart>
      <c:catAx>
        <c:axId val="141938048"/>
        <c:scaling>
          <c:orientation val="minMax"/>
        </c:scaling>
        <c:delete val="0"/>
        <c:axPos val="b"/>
        <c:numFmt formatCode="General" sourceLinked="0"/>
        <c:majorTickMark val="out"/>
        <c:minorTickMark val="none"/>
        <c:tickLblPos val="nextTo"/>
        <c:txPr>
          <a:bodyPr/>
          <a:lstStyle/>
          <a:p>
            <a:pPr>
              <a:defRPr lang="ja-JP"/>
            </a:pPr>
            <a:endParaRPr lang="en-US"/>
          </a:p>
        </c:txPr>
        <c:crossAx val="141939840"/>
        <c:crosses val="autoZero"/>
        <c:auto val="1"/>
        <c:lblAlgn val="ctr"/>
        <c:lblOffset val="100"/>
        <c:noMultiLvlLbl val="0"/>
      </c:catAx>
      <c:valAx>
        <c:axId val="141939840"/>
        <c:scaling>
          <c:orientation val="minMax"/>
        </c:scaling>
        <c:delete val="0"/>
        <c:axPos val="l"/>
        <c:majorGridlines/>
        <c:numFmt formatCode="0%" sourceLinked="1"/>
        <c:majorTickMark val="out"/>
        <c:minorTickMark val="none"/>
        <c:tickLblPos val="nextTo"/>
        <c:txPr>
          <a:bodyPr/>
          <a:lstStyle/>
          <a:p>
            <a:pPr>
              <a:defRPr lang="ja-JP"/>
            </a:pPr>
            <a:endParaRPr lang="en-US"/>
          </a:p>
        </c:txPr>
        <c:crossAx val="141938048"/>
        <c:crosses val="autoZero"/>
        <c:crossBetween val="between"/>
      </c:valAx>
    </c:plotArea>
    <c:legend>
      <c:legendPos val="r"/>
      <c:layout/>
      <c:overlay val="0"/>
      <c:txPr>
        <a:bodyPr/>
        <a:lstStyle/>
        <a:p>
          <a:pPr>
            <a:defRPr lang="ja-JP"/>
          </a:pPr>
          <a:endParaRPr lang="en-US"/>
        </a:p>
      </c:txPr>
    </c:legend>
    <c:plotVisOnly val="1"/>
    <c:dispBlanksAs val="gap"/>
    <c:showDLblsOverMax val="0"/>
  </c:chart>
  <c:externalData r:id="rId2">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barChart>
        <c:barDir val="col"/>
        <c:grouping val="clustered"/>
        <c:varyColors val="0"/>
        <c:ser>
          <c:idx val="0"/>
          <c:order val="0"/>
          <c:tx>
            <c:strRef>
              <c:f>'[Phieugopy Chuan HT-Tonghop.xlsx]tonghopgopy'!$Z$76</c:f>
              <c:strCache>
                <c:ptCount val="1"/>
                <c:pt idx="0">
                  <c:v>1</c:v>
                </c:pt>
              </c:strCache>
            </c:strRef>
          </c:tx>
          <c:invertIfNegative val="0"/>
          <c:cat>
            <c:strRef>
              <c:f>'[Phieugopy Chuan HT-Tonghop.xlsx]tonghopgopy'!$B$77:$Y$89</c:f>
              <c:strCache>
                <c:ptCount val="5"/>
                <c:pt idx="0">
                  <c:v>Quy trình đánh giá HT theo Chuẩn được tiến hành trình tự theo 6 bước là phù hợp</c:v>
                </c:pt>
                <c:pt idx="1">
                  <c:v>Cách đánh giá và xếp loại  theo 3 bậc là phù hợp</c:v>
                </c:pt>
                <c:pt idx="2">
                  <c:v>Bậc 1: Đạt yêu cầu: &gt;=22 chỉ báo đạt bậc 1 trở lên, trong đó tất cả chỉ báo của tiêu chí 1 và tiêu chí 7 phải đạt bậc 1 trở lên</c:v>
                </c:pt>
                <c:pt idx="3">
                  <c:v>Bậc 2: Có kinh nghiệm tốt, hiệu quả: &gt;=22 chỉ báo đạt bậc 2 trở lên, trong đó tất cả chỉ báo của tiêu chí 1 và tiêu chí 7 phải đạt bậc  2 trở lên</c:v>
                </c:pt>
                <c:pt idx="4">
                  <c:v>Bậc 3: Hiệu quả vượt trội, ảnh hưởng lan tỏa tích cực :  &gt;=22 chỉ báo đạt bậc 3, trong đó tất cả chỉ báo của tiêu chí 1 và tiêu chí 7 phải đạt bậc 3</c:v>
                </c:pt>
              </c:strCache>
            </c:strRef>
          </c:cat>
          <c:val>
            <c:numRef>
              <c:f>'[Phieugopy Chuan HT-Tonghop.xlsx]tonghopgopy'!$Z$77:$Z$89</c:f>
              <c:numCache>
                <c:formatCode>General</c:formatCode>
                <c:ptCount val="5"/>
                <c:pt idx="0" formatCode="0%">
                  <c:v>0</c:v>
                </c:pt>
                <c:pt idx="2" formatCode="0%">
                  <c:v>0</c:v>
                </c:pt>
                <c:pt idx="3" formatCode="0%">
                  <c:v>0</c:v>
                </c:pt>
                <c:pt idx="4" formatCode="0%">
                  <c:v>0</c:v>
                </c:pt>
              </c:numCache>
            </c:numRef>
          </c:val>
          <c:extLst xmlns:c16r2="http://schemas.microsoft.com/office/drawing/2015/06/chart">
            <c:ext xmlns:c16="http://schemas.microsoft.com/office/drawing/2014/chart" uri="{C3380CC4-5D6E-409C-BE32-E72D297353CC}">
              <c16:uniqueId val="{00000000-74ED-4C3C-84DA-064BB7D280EC}"/>
            </c:ext>
          </c:extLst>
        </c:ser>
        <c:ser>
          <c:idx val="1"/>
          <c:order val="1"/>
          <c:tx>
            <c:strRef>
              <c:f>'[Phieugopy Chuan HT-Tonghop.xlsx]tonghopgopy'!$AA$76</c:f>
              <c:strCache>
                <c:ptCount val="1"/>
                <c:pt idx="0">
                  <c:v>2</c:v>
                </c:pt>
              </c:strCache>
            </c:strRef>
          </c:tx>
          <c:invertIfNegative val="0"/>
          <c:cat>
            <c:strRef>
              <c:f>'[Phieugopy Chuan HT-Tonghop.xlsx]tonghopgopy'!$B$77:$Y$89</c:f>
              <c:strCache>
                <c:ptCount val="5"/>
                <c:pt idx="0">
                  <c:v>Quy trình đánh giá HT theo Chuẩn được tiến hành trình tự theo 6 bước là phù hợp</c:v>
                </c:pt>
                <c:pt idx="1">
                  <c:v>Cách đánh giá và xếp loại  theo 3 bậc là phù hợp</c:v>
                </c:pt>
                <c:pt idx="2">
                  <c:v>Bậc 1: Đạt yêu cầu: &gt;=22 chỉ báo đạt bậc 1 trở lên, trong đó tất cả chỉ báo của tiêu chí 1 và tiêu chí 7 phải đạt bậc 1 trở lên</c:v>
                </c:pt>
                <c:pt idx="3">
                  <c:v>Bậc 2: Có kinh nghiệm tốt, hiệu quả: &gt;=22 chỉ báo đạt bậc 2 trở lên, trong đó tất cả chỉ báo của tiêu chí 1 và tiêu chí 7 phải đạt bậc  2 trở lên</c:v>
                </c:pt>
                <c:pt idx="4">
                  <c:v>Bậc 3: Hiệu quả vượt trội, ảnh hưởng lan tỏa tích cực :  &gt;=22 chỉ báo đạt bậc 3, trong đó tất cả chỉ báo của tiêu chí 1 và tiêu chí 7 phải đạt bậc 3</c:v>
                </c:pt>
              </c:strCache>
            </c:strRef>
          </c:cat>
          <c:val>
            <c:numRef>
              <c:f>'[Phieugopy Chuan HT-Tonghop.xlsx]tonghopgopy'!$AA$77:$AA$89</c:f>
              <c:numCache>
                <c:formatCode>General</c:formatCode>
                <c:ptCount val="5"/>
                <c:pt idx="0" formatCode="0%">
                  <c:v>6.7226890756302518E-2</c:v>
                </c:pt>
                <c:pt idx="2" formatCode="0%">
                  <c:v>3.2786885245901641E-2</c:v>
                </c:pt>
                <c:pt idx="3" formatCode="0%">
                  <c:v>6.6115702479338859E-2</c:v>
                </c:pt>
                <c:pt idx="4" formatCode="0%">
                  <c:v>7.5000000000000011E-2</c:v>
                </c:pt>
              </c:numCache>
            </c:numRef>
          </c:val>
          <c:extLst xmlns:c16r2="http://schemas.microsoft.com/office/drawing/2015/06/chart">
            <c:ext xmlns:c16="http://schemas.microsoft.com/office/drawing/2014/chart" uri="{C3380CC4-5D6E-409C-BE32-E72D297353CC}">
              <c16:uniqueId val="{00000001-74ED-4C3C-84DA-064BB7D280EC}"/>
            </c:ext>
          </c:extLst>
        </c:ser>
        <c:ser>
          <c:idx val="2"/>
          <c:order val="2"/>
          <c:tx>
            <c:strRef>
              <c:f>'[Phieugopy Chuan HT-Tonghop.xlsx]tonghopgopy'!$AB$76</c:f>
              <c:strCache>
                <c:ptCount val="1"/>
                <c:pt idx="0">
                  <c:v>3</c:v>
                </c:pt>
              </c:strCache>
            </c:strRef>
          </c:tx>
          <c:invertIfNegative val="0"/>
          <c:cat>
            <c:strRef>
              <c:f>'[Phieugopy Chuan HT-Tonghop.xlsx]tonghopgopy'!$B$77:$Y$89</c:f>
              <c:strCache>
                <c:ptCount val="5"/>
                <c:pt idx="0">
                  <c:v>Quy trình đánh giá HT theo Chuẩn được tiến hành trình tự theo 6 bước là phù hợp</c:v>
                </c:pt>
                <c:pt idx="1">
                  <c:v>Cách đánh giá và xếp loại  theo 3 bậc là phù hợp</c:v>
                </c:pt>
                <c:pt idx="2">
                  <c:v>Bậc 1: Đạt yêu cầu: &gt;=22 chỉ báo đạt bậc 1 trở lên, trong đó tất cả chỉ báo của tiêu chí 1 và tiêu chí 7 phải đạt bậc 1 trở lên</c:v>
                </c:pt>
                <c:pt idx="3">
                  <c:v>Bậc 2: Có kinh nghiệm tốt, hiệu quả: &gt;=22 chỉ báo đạt bậc 2 trở lên, trong đó tất cả chỉ báo của tiêu chí 1 và tiêu chí 7 phải đạt bậc  2 trở lên</c:v>
                </c:pt>
                <c:pt idx="4">
                  <c:v>Bậc 3: Hiệu quả vượt trội, ảnh hưởng lan tỏa tích cực :  &gt;=22 chỉ báo đạt bậc 3, trong đó tất cả chỉ báo của tiêu chí 1 và tiêu chí 7 phải đạt bậc 3</c:v>
                </c:pt>
              </c:strCache>
            </c:strRef>
          </c:cat>
          <c:val>
            <c:numRef>
              <c:f>'[Phieugopy Chuan HT-Tonghop.xlsx]tonghopgopy'!$AB$77:$AB$89</c:f>
              <c:numCache>
                <c:formatCode>General</c:formatCode>
                <c:ptCount val="5"/>
                <c:pt idx="0" formatCode="0%">
                  <c:v>0.52100840336134469</c:v>
                </c:pt>
                <c:pt idx="2" formatCode="0%">
                  <c:v>0.59016393442622905</c:v>
                </c:pt>
                <c:pt idx="3" formatCode="0%">
                  <c:v>0.55371900826446285</c:v>
                </c:pt>
                <c:pt idx="4" formatCode="0%">
                  <c:v>0.52500000000000002</c:v>
                </c:pt>
              </c:numCache>
            </c:numRef>
          </c:val>
          <c:extLst xmlns:c16r2="http://schemas.microsoft.com/office/drawing/2015/06/chart">
            <c:ext xmlns:c16="http://schemas.microsoft.com/office/drawing/2014/chart" uri="{C3380CC4-5D6E-409C-BE32-E72D297353CC}">
              <c16:uniqueId val="{00000002-74ED-4C3C-84DA-064BB7D280EC}"/>
            </c:ext>
          </c:extLst>
        </c:ser>
        <c:ser>
          <c:idx val="3"/>
          <c:order val="3"/>
          <c:tx>
            <c:strRef>
              <c:f>'[Phieugopy Chuan HT-Tonghop.xlsx]tonghopgopy'!$AC$76</c:f>
              <c:strCache>
                <c:ptCount val="1"/>
                <c:pt idx="0">
                  <c:v>4</c:v>
                </c:pt>
              </c:strCache>
            </c:strRef>
          </c:tx>
          <c:invertIfNegative val="0"/>
          <c:cat>
            <c:strRef>
              <c:f>'[Phieugopy Chuan HT-Tonghop.xlsx]tonghopgopy'!$B$77:$Y$89</c:f>
              <c:strCache>
                <c:ptCount val="5"/>
                <c:pt idx="0">
                  <c:v>Quy trình đánh giá HT theo Chuẩn được tiến hành trình tự theo 6 bước là phù hợp</c:v>
                </c:pt>
                <c:pt idx="1">
                  <c:v>Cách đánh giá và xếp loại  theo 3 bậc là phù hợp</c:v>
                </c:pt>
                <c:pt idx="2">
                  <c:v>Bậc 1: Đạt yêu cầu: &gt;=22 chỉ báo đạt bậc 1 trở lên, trong đó tất cả chỉ báo của tiêu chí 1 và tiêu chí 7 phải đạt bậc 1 trở lên</c:v>
                </c:pt>
                <c:pt idx="3">
                  <c:v>Bậc 2: Có kinh nghiệm tốt, hiệu quả: &gt;=22 chỉ báo đạt bậc 2 trở lên, trong đó tất cả chỉ báo của tiêu chí 1 và tiêu chí 7 phải đạt bậc  2 trở lên</c:v>
                </c:pt>
                <c:pt idx="4">
                  <c:v>Bậc 3: Hiệu quả vượt trội, ảnh hưởng lan tỏa tích cực :  &gt;=22 chỉ báo đạt bậc 3, trong đó tất cả chỉ báo của tiêu chí 1 và tiêu chí 7 phải đạt bậc 3</c:v>
                </c:pt>
              </c:strCache>
            </c:strRef>
          </c:cat>
          <c:val>
            <c:numRef>
              <c:f>'[Phieugopy Chuan HT-Tonghop.xlsx]tonghopgopy'!$AC$77:$AC$89</c:f>
              <c:numCache>
                <c:formatCode>General</c:formatCode>
                <c:ptCount val="5"/>
                <c:pt idx="0" formatCode="0%">
                  <c:v>0.41176470588235325</c:v>
                </c:pt>
                <c:pt idx="2" formatCode="0%">
                  <c:v>0.37704918032786927</c:v>
                </c:pt>
                <c:pt idx="3" formatCode="0%">
                  <c:v>0.38016528925619836</c:v>
                </c:pt>
                <c:pt idx="4" formatCode="0%">
                  <c:v>0.4</c:v>
                </c:pt>
              </c:numCache>
            </c:numRef>
          </c:val>
          <c:extLst xmlns:c16r2="http://schemas.microsoft.com/office/drawing/2015/06/chart">
            <c:ext xmlns:c16="http://schemas.microsoft.com/office/drawing/2014/chart" uri="{C3380CC4-5D6E-409C-BE32-E72D297353CC}">
              <c16:uniqueId val="{00000003-74ED-4C3C-84DA-064BB7D280EC}"/>
            </c:ext>
          </c:extLst>
        </c:ser>
        <c:dLbls>
          <c:showLegendKey val="0"/>
          <c:showVal val="0"/>
          <c:showCatName val="0"/>
          <c:showSerName val="0"/>
          <c:showPercent val="0"/>
          <c:showBubbleSize val="0"/>
        </c:dLbls>
        <c:gapWidth val="150"/>
        <c:axId val="142063104"/>
        <c:axId val="142064640"/>
      </c:barChart>
      <c:catAx>
        <c:axId val="142063104"/>
        <c:scaling>
          <c:orientation val="minMax"/>
        </c:scaling>
        <c:delete val="0"/>
        <c:axPos val="b"/>
        <c:numFmt formatCode="General" sourceLinked="1"/>
        <c:majorTickMark val="out"/>
        <c:minorTickMark val="none"/>
        <c:tickLblPos val="nextTo"/>
        <c:txPr>
          <a:bodyPr/>
          <a:lstStyle/>
          <a:p>
            <a:pPr>
              <a:defRPr lang="ja-JP" sz="1200"/>
            </a:pPr>
            <a:endParaRPr lang="en-US"/>
          </a:p>
        </c:txPr>
        <c:crossAx val="142064640"/>
        <c:crosses val="autoZero"/>
        <c:auto val="1"/>
        <c:lblAlgn val="ctr"/>
        <c:lblOffset val="100"/>
        <c:noMultiLvlLbl val="0"/>
      </c:catAx>
      <c:valAx>
        <c:axId val="142064640"/>
        <c:scaling>
          <c:orientation val="minMax"/>
        </c:scaling>
        <c:delete val="0"/>
        <c:axPos val="l"/>
        <c:majorGridlines/>
        <c:numFmt formatCode="0%" sourceLinked="1"/>
        <c:majorTickMark val="out"/>
        <c:minorTickMark val="none"/>
        <c:tickLblPos val="nextTo"/>
        <c:txPr>
          <a:bodyPr/>
          <a:lstStyle/>
          <a:p>
            <a:pPr>
              <a:defRPr lang="ja-JP"/>
            </a:pPr>
            <a:endParaRPr lang="en-US"/>
          </a:p>
        </c:txPr>
        <c:crossAx val="142063104"/>
        <c:crosses val="autoZero"/>
        <c:crossBetween val="between"/>
      </c:valAx>
    </c:plotArea>
    <c:legend>
      <c:legendPos val="r"/>
      <c:layout/>
      <c:overlay val="0"/>
      <c:txPr>
        <a:bodyPr/>
        <a:lstStyle/>
        <a:p>
          <a:pPr>
            <a:defRPr lang="ja-JP"/>
          </a:pPr>
          <a:endParaRPr lang="en-US"/>
        </a:p>
      </c:txPr>
    </c:legend>
    <c:plotVisOnly val="1"/>
    <c:dispBlanksAs val="gap"/>
    <c:showDLblsOverMax val="0"/>
  </c:chart>
  <c:externalData r:id="rId2">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barChart>
        <c:barDir val="col"/>
        <c:grouping val="clustered"/>
        <c:varyColors val="0"/>
        <c:ser>
          <c:idx val="0"/>
          <c:order val="0"/>
          <c:tx>
            <c:strRef>
              <c:f>'[Phieugopy Chuan HT-Tonghop.xlsx]tonghopgopy'!$Z$76</c:f>
              <c:strCache>
                <c:ptCount val="1"/>
                <c:pt idx="0">
                  <c:v>1</c:v>
                </c:pt>
              </c:strCache>
            </c:strRef>
          </c:tx>
          <c:invertIfNegative val="0"/>
          <c:cat>
            <c:strRef>
              <c:f>'[Phieugopy Chuan HT-Tonghop.xlsx]tonghopgopy'!$B$77:$Y$95</c:f>
              <c:strCache>
                <c:ptCount val="6"/>
                <c:pt idx="0">
                  <c:v>Các phiếu đánh giá phù hợp và hướng dẫn cụ thể rõ ràng </c:v>
                </c:pt>
                <c:pt idx="1">
                  <c:v>Phiếu Hiệu trưởng tự đánh giá</c:v>
                </c:pt>
                <c:pt idx="2">
                  <c:v>Phiếu cơ quan quản lý trực tiếp đánh giá</c:v>
                </c:pt>
                <c:pt idx="3">
                  <c:v>Phiếu trưng cầu ý kiến CBQL,GV,NV</c:v>
                </c:pt>
                <c:pt idx="4">
                  <c:v>Phiếu trưng cầu ý kiến CMHS</c:v>
                </c:pt>
                <c:pt idx="5">
                  <c:v>Gợi ý minh chứng phù hợp, dễ tìm</c:v>
                </c:pt>
              </c:strCache>
            </c:strRef>
          </c:cat>
          <c:val>
            <c:numRef>
              <c:f>'[Phieugopy Chuan HT-Tonghop.xlsx]tonghopgopy'!$Z$77:$Z$95</c:f>
              <c:numCache>
                <c:formatCode>0%</c:formatCode>
                <c:ptCount val="6"/>
                <c:pt idx="1">
                  <c:v>0</c:v>
                </c:pt>
                <c:pt idx="2">
                  <c:v>0</c:v>
                </c:pt>
                <c:pt idx="3">
                  <c:v>1.6393442622950821E-2</c:v>
                </c:pt>
                <c:pt idx="4">
                  <c:v>0.05</c:v>
                </c:pt>
                <c:pt idx="5">
                  <c:v>0</c:v>
                </c:pt>
              </c:numCache>
            </c:numRef>
          </c:val>
          <c:extLst xmlns:c16r2="http://schemas.microsoft.com/office/drawing/2015/06/chart">
            <c:ext xmlns:c16="http://schemas.microsoft.com/office/drawing/2014/chart" uri="{C3380CC4-5D6E-409C-BE32-E72D297353CC}">
              <c16:uniqueId val="{00000000-D479-4219-A9BD-5ABAAD4FCED6}"/>
            </c:ext>
          </c:extLst>
        </c:ser>
        <c:ser>
          <c:idx val="1"/>
          <c:order val="1"/>
          <c:tx>
            <c:strRef>
              <c:f>'[Phieugopy Chuan HT-Tonghop.xlsx]tonghopgopy'!$AA$76</c:f>
              <c:strCache>
                <c:ptCount val="1"/>
                <c:pt idx="0">
                  <c:v>2</c:v>
                </c:pt>
              </c:strCache>
            </c:strRef>
          </c:tx>
          <c:invertIfNegative val="0"/>
          <c:cat>
            <c:strRef>
              <c:f>'[Phieugopy Chuan HT-Tonghop.xlsx]tonghopgopy'!$B$77:$Y$95</c:f>
              <c:strCache>
                <c:ptCount val="6"/>
                <c:pt idx="0">
                  <c:v>Các phiếu đánh giá phù hợp và hướng dẫn cụ thể rõ ràng </c:v>
                </c:pt>
                <c:pt idx="1">
                  <c:v>Phiếu Hiệu trưởng tự đánh giá</c:v>
                </c:pt>
                <c:pt idx="2">
                  <c:v>Phiếu cơ quan quản lý trực tiếp đánh giá</c:v>
                </c:pt>
                <c:pt idx="3">
                  <c:v>Phiếu trưng cầu ý kiến CBQL,GV,NV</c:v>
                </c:pt>
                <c:pt idx="4">
                  <c:v>Phiếu trưng cầu ý kiến CMHS</c:v>
                </c:pt>
                <c:pt idx="5">
                  <c:v>Gợi ý minh chứng phù hợp, dễ tìm</c:v>
                </c:pt>
              </c:strCache>
            </c:strRef>
          </c:cat>
          <c:val>
            <c:numRef>
              <c:f>'[Phieugopy Chuan HT-Tonghop.xlsx]tonghopgopy'!$AA$77:$AA$95</c:f>
              <c:numCache>
                <c:formatCode>0%</c:formatCode>
                <c:ptCount val="6"/>
                <c:pt idx="1">
                  <c:v>8.130081300813009E-3</c:v>
                </c:pt>
                <c:pt idx="2">
                  <c:v>8.1967213114754103E-3</c:v>
                </c:pt>
                <c:pt idx="3">
                  <c:v>8.1967213114754103E-3</c:v>
                </c:pt>
                <c:pt idx="4">
                  <c:v>6.666666666666668E-2</c:v>
                </c:pt>
                <c:pt idx="5">
                  <c:v>0.118421052631579</c:v>
                </c:pt>
              </c:numCache>
            </c:numRef>
          </c:val>
          <c:extLst xmlns:c16r2="http://schemas.microsoft.com/office/drawing/2015/06/chart">
            <c:ext xmlns:c16="http://schemas.microsoft.com/office/drawing/2014/chart" uri="{C3380CC4-5D6E-409C-BE32-E72D297353CC}">
              <c16:uniqueId val="{00000001-D479-4219-A9BD-5ABAAD4FCED6}"/>
            </c:ext>
          </c:extLst>
        </c:ser>
        <c:ser>
          <c:idx val="2"/>
          <c:order val="2"/>
          <c:tx>
            <c:strRef>
              <c:f>'[Phieugopy Chuan HT-Tonghop.xlsx]tonghopgopy'!$AB$76</c:f>
              <c:strCache>
                <c:ptCount val="1"/>
                <c:pt idx="0">
                  <c:v>3</c:v>
                </c:pt>
              </c:strCache>
            </c:strRef>
          </c:tx>
          <c:invertIfNegative val="0"/>
          <c:cat>
            <c:strRef>
              <c:f>'[Phieugopy Chuan HT-Tonghop.xlsx]tonghopgopy'!$B$77:$Y$95</c:f>
              <c:strCache>
                <c:ptCount val="6"/>
                <c:pt idx="0">
                  <c:v>Các phiếu đánh giá phù hợp và hướng dẫn cụ thể rõ ràng </c:v>
                </c:pt>
                <c:pt idx="1">
                  <c:v>Phiếu Hiệu trưởng tự đánh giá</c:v>
                </c:pt>
                <c:pt idx="2">
                  <c:v>Phiếu cơ quan quản lý trực tiếp đánh giá</c:v>
                </c:pt>
                <c:pt idx="3">
                  <c:v>Phiếu trưng cầu ý kiến CBQL,GV,NV</c:v>
                </c:pt>
                <c:pt idx="4">
                  <c:v>Phiếu trưng cầu ý kiến CMHS</c:v>
                </c:pt>
                <c:pt idx="5">
                  <c:v>Gợi ý minh chứng phù hợp, dễ tìm</c:v>
                </c:pt>
              </c:strCache>
            </c:strRef>
          </c:cat>
          <c:val>
            <c:numRef>
              <c:f>'[Phieugopy Chuan HT-Tonghop.xlsx]tonghopgopy'!$AB$77:$AB$95</c:f>
              <c:numCache>
                <c:formatCode>0%</c:formatCode>
                <c:ptCount val="6"/>
                <c:pt idx="1">
                  <c:v>0.47967479674796787</c:v>
                </c:pt>
                <c:pt idx="2">
                  <c:v>0.50819672131147542</c:v>
                </c:pt>
                <c:pt idx="3">
                  <c:v>0.50819672131147542</c:v>
                </c:pt>
                <c:pt idx="4">
                  <c:v>0.49166666666666697</c:v>
                </c:pt>
                <c:pt idx="5">
                  <c:v>0.5131578947368417</c:v>
                </c:pt>
              </c:numCache>
            </c:numRef>
          </c:val>
          <c:extLst xmlns:c16r2="http://schemas.microsoft.com/office/drawing/2015/06/chart">
            <c:ext xmlns:c16="http://schemas.microsoft.com/office/drawing/2014/chart" uri="{C3380CC4-5D6E-409C-BE32-E72D297353CC}">
              <c16:uniqueId val="{00000002-D479-4219-A9BD-5ABAAD4FCED6}"/>
            </c:ext>
          </c:extLst>
        </c:ser>
        <c:ser>
          <c:idx val="3"/>
          <c:order val="3"/>
          <c:tx>
            <c:strRef>
              <c:f>'[Phieugopy Chuan HT-Tonghop.xlsx]tonghopgopy'!$AC$76</c:f>
              <c:strCache>
                <c:ptCount val="1"/>
                <c:pt idx="0">
                  <c:v>4</c:v>
                </c:pt>
              </c:strCache>
            </c:strRef>
          </c:tx>
          <c:invertIfNegative val="0"/>
          <c:cat>
            <c:strRef>
              <c:f>'[Phieugopy Chuan HT-Tonghop.xlsx]tonghopgopy'!$B$77:$Y$95</c:f>
              <c:strCache>
                <c:ptCount val="6"/>
                <c:pt idx="0">
                  <c:v>Các phiếu đánh giá phù hợp và hướng dẫn cụ thể rõ ràng </c:v>
                </c:pt>
                <c:pt idx="1">
                  <c:v>Phiếu Hiệu trưởng tự đánh giá</c:v>
                </c:pt>
                <c:pt idx="2">
                  <c:v>Phiếu cơ quan quản lý trực tiếp đánh giá</c:v>
                </c:pt>
                <c:pt idx="3">
                  <c:v>Phiếu trưng cầu ý kiến CBQL,GV,NV</c:v>
                </c:pt>
                <c:pt idx="4">
                  <c:v>Phiếu trưng cầu ý kiến CMHS</c:v>
                </c:pt>
                <c:pt idx="5">
                  <c:v>Gợi ý minh chứng phù hợp, dễ tìm</c:v>
                </c:pt>
              </c:strCache>
            </c:strRef>
          </c:cat>
          <c:val>
            <c:numRef>
              <c:f>'[Phieugopy Chuan HT-Tonghop.xlsx]tonghopgopy'!$AC$77:$AC$95</c:f>
              <c:numCache>
                <c:formatCode>0%</c:formatCode>
                <c:ptCount val="6"/>
                <c:pt idx="1">
                  <c:v>0.51219512195121908</c:v>
                </c:pt>
                <c:pt idx="2">
                  <c:v>0.48360655737704955</c:v>
                </c:pt>
                <c:pt idx="3">
                  <c:v>0.46721311475409827</c:v>
                </c:pt>
                <c:pt idx="4">
                  <c:v>0.39166666666666711</c:v>
                </c:pt>
                <c:pt idx="5">
                  <c:v>0.36842105263157893</c:v>
                </c:pt>
              </c:numCache>
            </c:numRef>
          </c:val>
          <c:extLst xmlns:c16r2="http://schemas.microsoft.com/office/drawing/2015/06/chart">
            <c:ext xmlns:c16="http://schemas.microsoft.com/office/drawing/2014/chart" uri="{C3380CC4-5D6E-409C-BE32-E72D297353CC}">
              <c16:uniqueId val="{00000003-D479-4219-A9BD-5ABAAD4FCED6}"/>
            </c:ext>
          </c:extLst>
        </c:ser>
        <c:dLbls>
          <c:showLegendKey val="0"/>
          <c:showVal val="0"/>
          <c:showCatName val="0"/>
          <c:showSerName val="0"/>
          <c:showPercent val="0"/>
          <c:showBubbleSize val="0"/>
        </c:dLbls>
        <c:gapWidth val="150"/>
        <c:axId val="142101888"/>
        <c:axId val="142111872"/>
      </c:barChart>
      <c:catAx>
        <c:axId val="142101888"/>
        <c:scaling>
          <c:orientation val="minMax"/>
        </c:scaling>
        <c:delete val="0"/>
        <c:axPos val="b"/>
        <c:numFmt formatCode="General" sourceLinked="0"/>
        <c:majorTickMark val="out"/>
        <c:minorTickMark val="none"/>
        <c:tickLblPos val="nextTo"/>
        <c:txPr>
          <a:bodyPr/>
          <a:lstStyle/>
          <a:p>
            <a:pPr>
              <a:defRPr lang="ja-JP" sz="1600"/>
            </a:pPr>
            <a:endParaRPr lang="en-US"/>
          </a:p>
        </c:txPr>
        <c:crossAx val="142111872"/>
        <c:crosses val="autoZero"/>
        <c:auto val="1"/>
        <c:lblAlgn val="ctr"/>
        <c:lblOffset val="100"/>
        <c:noMultiLvlLbl val="0"/>
      </c:catAx>
      <c:valAx>
        <c:axId val="142111872"/>
        <c:scaling>
          <c:orientation val="minMax"/>
        </c:scaling>
        <c:delete val="0"/>
        <c:axPos val="l"/>
        <c:majorGridlines/>
        <c:numFmt formatCode="0%" sourceLinked="1"/>
        <c:majorTickMark val="out"/>
        <c:minorTickMark val="none"/>
        <c:tickLblPos val="nextTo"/>
        <c:txPr>
          <a:bodyPr/>
          <a:lstStyle/>
          <a:p>
            <a:pPr>
              <a:defRPr lang="ja-JP"/>
            </a:pPr>
            <a:endParaRPr lang="en-US"/>
          </a:p>
        </c:txPr>
        <c:crossAx val="142101888"/>
        <c:crosses val="autoZero"/>
        <c:crossBetween val="between"/>
      </c:valAx>
    </c:plotArea>
    <c:legend>
      <c:legendPos val="r"/>
      <c:layout/>
      <c:overlay val="0"/>
      <c:txPr>
        <a:bodyPr/>
        <a:lstStyle/>
        <a:p>
          <a:pPr>
            <a:defRPr lang="ja-JP" sz="1600"/>
          </a:pPr>
          <a:endParaRPr lang="en-US"/>
        </a:p>
      </c:txPr>
    </c:legend>
    <c:plotVisOnly val="1"/>
    <c:dispBlanksAs val="gap"/>
    <c:showDLblsOverMax val="0"/>
  </c:chart>
  <c:externalData r:id="rId2">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radarChart>
        <c:radarStyle val="marker"/>
        <c:varyColors val="0"/>
        <c:ser>
          <c:idx val="0"/>
          <c:order val="0"/>
          <c:tx>
            <c:strRef>
              <c:f>Sheet1!$G$5</c:f>
              <c:strCache>
                <c:ptCount val="1"/>
                <c:pt idx="0">
                  <c:v>A</c:v>
                </c:pt>
              </c:strCache>
            </c:strRef>
          </c:tx>
          <c:marker>
            <c:symbol val="none"/>
          </c:marker>
          <c:cat>
            <c:strRef>
              <c:f>Sheet1!$H$4:$V$4</c:f>
              <c:strCache>
                <c:ptCount val="14"/>
                <c:pt idx="0">
                  <c:v>Tiêu chí 1. Phẩm chất CT</c:v>
                </c:pt>
                <c:pt idx="1">
                  <c:v>Tiêu chí 2. Đạo đức NN</c:v>
                </c:pt>
                <c:pt idx="2">
                  <c:v>Tiêu chí 3. Phát triển CM bản thân </c:v>
                </c:pt>
                <c:pt idx="3">
                  <c:v>Tiêu chí 4. Trình độ CM,NV</c:v>
                </c:pt>
                <c:pt idx="4">
                  <c:v>Tiêu chí 5. Lập và tổ chức thực hiệnKH,CL</c:v>
                </c:pt>
                <c:pt idx="5">
                  <c:v>Tiêu chí 6. Tổ chức bộ máy, HC</c:v>
                </c:pt>
                <c:pt idx="6">
                  <c:v>Tiêu chí 7. Phát triển đội ngũ GV,NV</c:v>
                </c:pt>
                <c:pt idx="7">
                  <c:v>Tiêu chí 8. Quản lý hoạt động GD HS</c:v>
                </c:pt>
                <c:pt idx="8">
                  <c:v>Tiêu chí 9. Quản trị tài chính CSVC</c:v>
                </c:pt>
                <c:pt idx="9">
                  <c:v>Tiêu chí 10. Quản lý chất lượng GD</c:v>
                </c:pt>
                <c:pt idx="10">
                  <c:v>Tiêu chí 11. XD và thực hiện quy chế dân chủ CS</c:v>
                </c:pt>
                <c:pt idx="11">
                  <c:v>Tiêu chí 12. Xây dựng văn hóa nhà trường</c:v>
                </c:pt>
                <c:pt idx="12">
                  <c:v>Tiêu chí 13. Tham gia hoạt động GD GĐ,CĐ</c:v>
                </c:pt>
                <c:pt idx="13">
                  <c:v>Tiêu chí 14. Huy độngGĐ,CĐ,XH…</c:v>
                </c:pt>
              </c:strCache>
            </c:strRef>
          </c:cat>
          <c:val>
            <c:numRef>
              <c:f>Sheet1!$H$5:$V$5</c:f>
              <c:numCache>
                <c:formatCode>General</c:formatCode>
                <c:ptCount val="14"/>
                <c:pt idx="0">
                  <c:v>4</c:v>
                </c:pt>
                <c:pt idx="1">
                  <c:v>4</c:v>
                </c:pt>
                <c:pt idx="2">
                  <c:v>3</c:v>
                </c:pt>
                <c:pt idx="3">
                  <c:v>3</c:v>
                </c:pt>
                <c:pt idx="4">
                  <c:v>3</c:v>
                </c:pt>
                <c:pt idx="5">
                  <c:v>3</c:v>
                </c:pt>
                <c:pt idx="6">
                  <c:v>3</c:v>
                </c:pt>
                <c:pt idx="7">
                  <c:v>3</c:v>
                </c:pt>
                <c:pt idx="8">
                  <c:v>2</c:v>
                </c:pt>
                <c:pt idx="9">
                  <c:v>3</c:v>
                </c:pt>
                <c:pt idx="10">
                  <c:v>2</c:v>
                </c:pt>
                <c:pt idx="11">
                  <c:v>2</c:v>
                </c:pt>
                <c:pt idx="12">
                  <c:v>3</c:v>
                </c:pt>
                <c:pt idx="13">
                  <c:v>3</c:v>
                </c:pt>
              </c:numCache>
            </c:numRef>
          </c:val>
          <c:extLst xmlns:c16r2="http://schemas.microsoft.com/office/drawing/2015/06/chart">
            <c:ext xmlns:c16="http://schemas.microsoft.com/office/drawing/2014/chart" uri="{C3380CC4-5D6E-409C-BE32-E72D297353CC}">
              <c16:uniqueId val="{00000000-6203-4B4E-BD77-242F1BCA57DE}"/>
            </c:ext>
          </c:extLst>
        </c:ser>
        <c:ser>
          <c:idx val="1"/>
          <c:order val="1"/>
          <c:tx>
            <c:strRef>
              <c:f>Sheet1!$G$6</c:f>
              <c:strCache>
                <c:ptCount val="1"/>
                <c:pt idx="0">
                  <c:v>B</c:v>
                </c:pt>
              </c:strCache>
            </c:strRef>
          </c:tx>
          <c:marker>
            <c:symbol val="none"/>
          </c:marker>
          <c:cat>
            <c:strRef>
              <c:f>Sheet1!$H$4:$V$4</c:f>
              <c:strCache>
                <c:ptCount val="14"/>
                <c:pt idx="0">
                  <c:v>Tiêu chí 1. Phẩm chất CT</c:v>
                </c:pt>
                <c:pt idx="1">
                  <c:v>Tiêu chí 2. Đạo đức NN</c:v>
                </c:pt>
                <c:pt idx="2">
                  <c:v>Tiêu chí 3. Phát triển CM bản thân </c:v>
                </c:pt>
                <c:pt idx="3">
                  <c:v>Tiêu chí 4. Trình độ CM,NV</c:v>
                </c:pt>
                <c:pt idx="4">
                  <c:v>Tiêu chí 5. Lập và tổ chức thực hiệnKH,CL</c:v>
                </c:pt>
                <c:pt idx="5">
                  <c:v>Tiêu chí 6. Tổ chức bộ máy, HC</c:v>
                </c:pt>
                <c:pt idx="6">
                  <c:v>Tiêu chí 7. Phát triển đội ngũ GV,NV</c:v>
                </c:pt>
                <c:pt idx="7">
                  <c:v>Tiêu chí 8. Quản lý hoạt động GD HS</c:v>
                </c:pt>
                <c:pt idx="8">
                  <c:v>Tiêu chí 9. Quản trị tài chính CSVC</c:v>
                </c:pt>
                <c:pt idx="9">
                  <c:v>Tiêu chí 10. Quản lý chất lượng GD</c:v>
                </c:pt>
                <c:pt idx="10">
                  <c:v>Tiêu chí 11. XD và thực hiện quy chế dân chủ CS</c:v>
                </c:pt>
                <c:pt idx="11">
                  <c:v>Tiêu chí 12. Xây dựng văn hóa nhà trường</c:v>
                </c:pt>
                <c:pt idx="12">
                  <c:v>Tiêu chí 13. Tham gia hoạt động GD GĐ,CĐ</c:v>
                </c:pt>
                <c:pt idx="13">
                  <c:v>Tiêu chí 14. Huy độngGĐ,CĐ,XH…</c:v>
                </c:pt>
              </c:strCache>
            </c:strRef>
          </c:cat>
          <c:val>
            <c:numRef>
              <c:f>Sheet1!$H$6:$V$6</c:f>
              <c:numCache>
                <c:formatCode>General</c:formatCode>
                <c:ptCount val="14"/>
                <c:pt idx="0">
                  <c:v>2</c:v>
                </c:pt>
                <c:pt idx="1">
                  <c:v>2</c:v>
                </c:pt>
                <c:pt idx="2">
                  <c:v>3</c:v>
                </c:pt>
                <c:pt idx="3">
                  <c:v>3</c:v>
                </c:pt>
                <c:pt idx="4">
                  <c:v>2</c:v>
                </c:pt>
                <c:pt idx="5">
                  <c:v>2</c:v>
                </c:pt>
                <c:pt idx="6">
                  <c:v>2</c:v>
                </c:pt>
                <c:pt idx="7">
                  <c:v>1</c:v>
                </c:pt>
                <c:pt idx="8">
                  <c:v>1</c:v>
                </c:pt>
                <c:pt idx="9">
                  <c:v>1</c:v>
                </c:pt>
                <c:pt idx="10">
                  <c:v>1</c:v>
                </c:pt>
                <c:pt idx="11">
                  <c:v>2</c:v>
                </c:pt>
                <c:pt idx="12">
                  <c:v>2</c:v>
                </c:pt>
                <c:pt idx="13">
                  <c:v>2</c:v>
                </c:pt>
              </c:numCache>
            </c:numRef>
          </c:val>
          <c:extLst xmlns:c16r2="http://schemas.microsoft.com/office/drawing/2015/06/chart">
            <c:ext xmlns:c16="http://schemas.microsoft.com/office/drawing/2014/chart" uri="{C3380CC4-5D6E-409C-BE32-E72D297353CC}">
              <c16:uniqueId val="{00000001-6203-4B4E-BD77-242F1BCA57DE}"/>
            </c:ext>
          </c:extLst>
        </c:ser>
        <c:dLbls>
          <c:showLegendKey val="0"/>
          <c:showVal val="0"/>
          <c:showCatName val="0"/>
          <c:showSerName val="0"/>
          <c:showPercent val="0"/>
          <c:showBubbleSize val="0"/>
        </c:dLbls>
        <c:axId val="142543872"/>
        <c:axId val="142553856"/>
      </c:radarChart>
      <c:catAx>
        <c:axId val="142543872"/>
        <c:scaling>
          <c:orientation val="minMax"/>
        </c:scaling>
        <c:delete val="0"/>
        <c:axPos val="b"/>
        <c:majorGridlines/>
        <c:numFmt formatCode="General" sourceLinked="1"/>
        <c:majorTickMark val="out"/>
        <c:minorTickMark val="none"/>
        <c:tickLblPos val="nextTo"/>
        <c:txPr>
          <a:bodyPr/>
          <a:lstStyle/>
          <a:p>
            <a:pPr>
              <a:defRPr lang="ja-JP"/>
            </a:pPr>
            <a:endParaRPr lang="en-US"/>
          </a:p>
        </c:txPr>
        <c:crossAx val="142553856"/>
        <c:crosses val="autoZero"/>
        <c:auto val="1"/>
        <c:lblAlgn val="ctr"/>
        <c:lblOffset val="100"/>
        <c:noMultiLvlLbl val="0"/>
      </c:catAx>
      <c:valAx>
        <c:axId val="142553856"/>
        <c:scaling>
          <c:orientation val="minMax"/>
        </c:scaling>
        <c:delete val="0"/>
        <c:axPos val="l"/>
        <c:majorGridlines/>
        <c:numFmt formatCode="General" sourceLinked="1"/>
        <c:majorTickMark val="cross"/>
        <c:minorTickMark val="none"/>
        <c:tickLblPos val="nextTo"/>
        <c:txPr>
          <a:bodyPr/>
          <a:lstStyle/>
          <a:p>
            <a:pPr>
              <a:defRPr lang="ja-JP" sz="1200" b="1"/>
            </a:pPr>
            <a:endParaRPr lang="en-US"/>
          </a:p>
        </c:txPr>
        <c:crossAx val="142543872"/>
        <c:crosses val="autoZero"/>
        <c:crossBetween val="between"/>
        <c:majorUnit val="1"/>
      </c:valAx>
    </c:plotArea>
    <c:legend>
      <c:legendPos val="r"/>
      <c:layout/>
      <c:overlay val="0"/>
      <c:txPr>
        <a:bodyPr/>
        <a:lstStyle/>
        <a:p>
          <a:pPr>
            <a:defRPr lang="ja-JP"/>
          </a:pPr>
          <a:endParaRPr lang="en-US"/>
        </a:p>
      </c:txPr>
    </c:legend>
    <c:plotVisOnly val="1"/>
    <c:dispBlanksAs val="gap"/>
    <c:showDLblsOverMax val="0"/>
  </c:chart>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radarChart>
        <c:radarStyle val="marker"/>
        <c:varyColors val="0"/>
        <c:ser>
          <c:idx val="0"/>
          <c:order val="0"/>
          <c:tx>
            <c:strRef>
              <c:f>Sheet1!$G$5</c:f>
              <c:strCache>
                <c:ptCount val="1"/>
                <c:pt idx="0">
                  <c:v>A</c:v>
                </c:pt>
              </c:strCache>
            </c:strRef>
          </c:tx>
          <c:cat>
            <c:strRef>
              <c:f>Sheet1!$H$4:$V$4</c:f>
              <c:strCache>
                <c:ptCount val="14"/>
                <c:pt idx="0">
                  <c:v>Tiêu chí 1. Phẩm chất CT</c:v>
                </c:pt>
                <c:pt idx="1">
                  <c:v>Tiêu chí 2. Đạo đức NN</c:v>
                </c:pt>
                <c:pt idx="2">
                  <c:v>Tiêu chí 3. Phát triển CM bản thân </c:v>
                </c:pt>
                <c:pt idx="3">
                  <c:v>Tiêu chí 4. Trình độ CM,NV</c:v>
                </c:pt>
                <c:pt idx="4">
                  <c:v>Tiêu chí 5. Lập và tổ chức thực hiệnKH,CL</c:v>
                </c:pt>
                <c:pt idx="5">
                  <c:v>Tiêu chí 6. Tổ chức bộ máy, HC</c:v>
                </c:pt>
                <c:pt idx="6">
                  <c:v>Tiêu chí 7. Phát triển đội ngũ GV,NV</c:v>
                </c:pt>
                <c:pt idx="7">
                  <c:v>Tiêu chí 8. Quản lý hoạt động GD HS</c:v>
                </c:pt>
                <c:pt idx="8">
                  <c:v>Tiêu chí 9. Quản trị tài chính CSVC</c:v>
                </c:pt>
                <c:pt idx="9">
                  <c:v>Tiêu chí 10. Quản lý chất lượng GD</c:v>
                </c:pt>
                <c:pt idx="10">
                  <c:v>Tiêu chí 11. XD và thực hiện quy chế dân chủ CS</c:v>
                </c:pt>
                <c:pt idx="11">
                  <c:v>Tiêu chí 12. Xây dựng văn hóa nhà trường</c:v>
                </c:pt>
                <c:pt idx="12">
                  <c:v>Tiêu chí 13. Tham gia hoạt động GD GĐ,CĐ</c:v>
                </c:pt>
                <c:pt idx="13">
                  <c:v>Tiêu chí 14. Huy độngGĐ,CĐ,XH…</c:v>
                </c:pt>
              </c:strCache>
            </c:strRef>
          </c:cat>
          <c:val>
            <c:numRef>
              <c:f>Sheet1!$H$5:$V$5</c:f>
              <c:numCache>
                <c:formatCode>General</c:formatCode>
                <c:ptCount val="14"/>
                <c:pt idx="0">
                  <c:v>4</c:v>
                </c:pt>
                <c:pt idx="1">
                  <c:v>4</c:v>
                </c:pt>
                <c:pt idx="2">
                  <c:v>3</c:v>
                </c:pt>
                <c:pt idx="3">
                  <c:v>3</c:v>
                </c:pt>
                <c:pt idx="4">
                  <c:v>3</c:v>
                </c:pt>
                <c:pt idx="5">
                  <c:v>3</c:v>
                </c:pt>
                <c:pt idx="6">
                  <c:v>3</c:v>
                </c:pt>
                <c:pt idx="7">
                  <c:v>3</c:v>
                </c:pt>
                <c:pt idx="8">
                  <c:v>2</c:v>
                </c:pt>
                <c:pt idx="9">
                  <c:v>3</c:v>
                </c:pt>
                <c:pt idx="10">
                  <c:v>2</c:v>
                </c:pt>
                <c:pt idx="11">
                  <c:v>2</c:v>
                </c:pt>
                <c:pt idx="12">
                  <c:v>3</c:v>
                </c:pt>
                <c:pt idx="13">
                  <c:v>3</c:v>
                </c:pt>
              </c:numCache>
            </c:numRef>
          </c:val>
          <c:extLst xmlns:c16r2="http://schemas.microsoft.com/office/drawing/2015/06/chart">
            <c:ext xmlns:c16="http://schemas.microsoft.com/office/drawing/2014/chart" uri="{C3380CC4-5D6E-409C-BE32-E72D297353CC}">
              <c16:uniqueId val="{00000000-6C6C-4246-9D8D-29E04F6F686B}"/>
            </c:ext>
          </c:extLst>
        </c:ser>
        <c:ser>
          <c:idx val="1"/>
          <c:order val="1"/>
          <c:tx>
            <c:strRef>
              <c:f>Sheet1!$G$6</c:f>
              <c:strCache>
                <c:ptCount val="1"/>
                <c:pt idx="0">
                  <c:v>B</c:v>
                </c:pt>
              </c:strCache>
            </c:strRef>
          </c:tx>
          <c:marker>
            <c:symbol val="none"/>
          </c:marker>
          <c:cat>
            <c:strRef>
              <c:f>Sheet1!$H$4:$V$4</c:f>
              <c:strCache>
                <c:ptCount val="14"/>
                <c:pt idx="0">
                  <c:v>Tiêu chí 1. Phẩm chất CT</c:v>
                </c:pt>
                <c:pt idx="1">
                  <c:v>Tiêu chí 2. Đạo đức NN</c:v>
                </c:pt>
                <c:pt idx="2">
                  <c:v>Tiêu chí 3. Phát triển CM bản thân </c:v>
                </c:pt>
                <c:pt idx="3">
                  <c:v>Tiêu chí 4. Trình độ CM,NV</c:v>
                </c:pt>
                <c:pt idx="4">
                  <c:v>Tiêu chí 5. Lập và tổ chức thực hiệnKH,CL</c:v>
                </c:pt>
                <c:pt idx="5">
                  <c:v>Tiêu chí 6. Tổ chức bộ máy, HC</c:v>
                </c:pt>
                <c:pt idx="6">
                  <c:v>Tiêu chí 7. Phát triển đội ngũ GV,NV</c:v>
                </c:pt>
                <c:pt idx="7">
                  <c:v>Tiêu chí 8. Quản lý hoạt động GD HS</c:v>
                </c:pt>
                <c:pt idx="8">
                  <c:v>Tiêu chí 9. Quản trị tài chính CSVC</c:v>
                </c:pt>
                <c:pt idx="9">
                  <c:v>Tiêu chí 10. Quản lý chất lượng GD</c:v>
                </c:pt>
                <c:pt idx="10">
                  <c:v>Tiêu chí 11. XD và thực hiện quy chế dân chủ CS</c:v>
                </c:pt>
                <c:pt idx="11">
                  <c:v>Tiêu chí 12. Xây dựng văn hóa nhà trường</c:v>
                </c:pt>
                <c:pt idx="12">
                  <c:v>Tiêu chí 13. Tham gia hoạt động GD GĐ,CĐ</c:v>
                </c:pt>
                <c:pt idx="13">
                  <c:v>Tiêu chí 14. Huy độngGĐ,CĐ,XH…</c:v>
                </c:pt>
              </c:strCache>
            </c:strRef>
          </c:cat>
          <c:val>
            <c:numRef>
              <c:f>Sheet1!$H$6:$V$6</c:f>
              <c:numCache>
                <c:formatCode>General</c:formatCode>
                <c:ptCount val="14"/>
                <c:pt idx="0">
                  <c:v>2</c:v>
                </c:pt>
                <c:pt idx="1">
                  <c:v>2</c:v>
                </c:pt>
                <c:pt idx="2">
                  <c:v>3</c:v>
                </c:pt>
                <c:pt idx="3">
                  <c:v>3</c:v>
                </c:pt>
                <c:pt idx="4">
                  <c:v>2</c:v>
                </c:pt>
                <c:pt idx="5">
                  <c:v>2</c:v>
                </c:pt>
                <c:pt idx="6">
                  <c:v>2</c:v>
                </c:pt>
                <c:pt idx="7">
                  <c:v>1</c:v>
                </c:pt>
                <c:pt idx="8">
                  <c:v>1</c:v>
                </c:pt>
                <c:pt idx="9">
                  <c:v>1</c:v>
                </c:pt>
                <c:pt idx="10">
                  <c:v>1</c:v>
                </c:pt>
                <c:pt idx="11">
                  <c:v>2</c:v>
                </c:pt>
                <c:pt idx="12">
                  <c:v>2</c:v>
                </c:pt>
                <c:pt idx="13">
                  <c:v>2</c:v>
                </c:pt>
              </c:numCache>
            </c:numRef>
          </c:val>
          <c:extLst xmlns:c16r2="http://schemas.microsoft.com/office/drawing/2015/06/chart">
            <c:ext xmlns:c16="http://schemas.microsoft.com/office/drawing/2014/chart" uri="{C3380CC4-5D6E-409C-BE32-E72D297353CC}">
              <c16:uniqueId val="{00000001-6C6C-4246-9D8D-29E04F6F686B}"/>
            </c:ext>
          </c:extLst>
        </c:ser>
        <c:ser>
          <c:idx val="2"/>
          <c:order val="2"/>
          <c:tx>
            <c:strRef>
              <c:f>Sheet1!$G$7</c:f>
              <c:strCache>
                <c:ptCount val="1"/>
                <c:pt idx="0">
                  <c:v>C</c:v>
                </c:pt>
              </c:strCache>
            </c:strRef>
          </c:tx>
          <c:marker>
            <c:symbol val="none"/>
          </c:marker>
          <c:cat>
            <c:strRef>
              <c:f>Sheet1!$H$4:$V$4</c:f>
              <c:strCache>
                <c:ptCount val="14"/>
                <c:pt idx="0">
                  <c:v>Tiêu chí 1. Phẩm chất CT</c:v>
                </c:pt>
                <c:pt idx="1">
                  <c:v>Tiêu chí 2. Đạo đức NN</c:v>
                </c:pt>
                <c:pt idx="2">
                  <c:v>Tiêu chí 3. Phát triển CM bản thân </c:v>
                </c:pt>
                <c:pt idx="3">
                  <c:v>Tiêu chí 4. Trình độ CM,NV</c:v>
                </c:pt>
                <c:pt idx="4">
                  <c:v>Tiêu chí 5. Lập và tổ chức thực hiệnKH,CL</c:v>
                </c:pt>
                <c:pt idx="5">
                  <c:v>Tiêu chí 6. Tổ chức bộ máy, HC</c:v>
                </c:pt>
                <c:pt idx="6">
                  <c:v>Tiêu chí 7. Phát triển đội ngũ GV,NV</c:v>
                </c:pt>
                <c:pt idx="7">
                  <c:v>Tiêu chí 8. Quản lý hoạt động GD HS</c:v>
                </c:pt>
                <c:pt idx="8">
                  <c:v>Tiêu chí 9. Quản trị tài chính CSVC</c:v>
                </c:pt>
                <c:pt idx="9">
                  <c:v>Tiêu chí 10. Quản lý chất lượng GD</c:v>
                </c:pt>
                <c:pt idx="10">
                  <c:v>Tiêu chí 11. XD và thực hiện quy chế dân chủ CS</c:v>
                </c:pt>
                <c:pt idx="11">
                  <c:v>Tiêu chí 12. Xây dựng văn hóa nhà trường</c:v>
                </c:pt>
                <c:pt idx="12">
                  <c:v>Tiêu chí 13. Tham gia hoạt động GD GĐ,CĐ</c:v>
                </c:pt>
                <c:pt idx="13">
                  <c:v>Tiêu chí 14. Huy độngGĐ,CĐ,XH…</c:v>
                </c:pt>
              </c:strCache>
            </c:strRef>
          </c:cat>
          <c:val>
            <c:numRef>
              <c:f>Sheet1!$H$7:$V$7</c:f>
              <c:numCache>
                <c:formatCode>General</c:formatCode>
                <c:ptCount val="14"/>
                <c:pt idx="0">
                  <c:v>2</c:v>
                </c:pt>
                <c:pt idx="1">
                  <c:v>2</c:v>
                </c:pt>
                <c:pt idx="2">
                  <c:v>2</c:v>
                </c:pt>
                <c:pt idx="3">
                  <c:v>1</c:v>
                </c:pt>
                <c:pt idx="4">
                  <c:v>1</c:v>
                </c:pt>
                <c:pt idx="5">
                  <c:v>1</c:v>
                </c:pt>
                <c:pt idx="6">
                  <c:v>1</c:v>
                </c:pt>
                <c:pt idx="7">
                  <c:v>1</c:v>
                </c:pt>
                <c:pt idx="8">
                  <c:v>1</c:v>
                </c:pt>
                <c:pt idx="9">
                  <c:v>1</c:v>
                </c:pt>
                <c:pt idx="10">
                  <c:v>1</c:v>
                </c:pt>
                <c:pt idx="11">
                  <c:v>1</c:v>
                </c:pt>
                <c:pt idx="12">
                  <c:v>2</c:v>
                </c:pt>
                <c:pt idx="13">
                  <c:v>2</c:v>
                </c:pt>
              </c:numCache>
            </c:numRef>
          </c:val>
          <c:extLst xmlns:c16r2="http://schemas.microsoft.com/office/drawing/2015/06/chart">
            <c:ext xmlns:c16="http://schemas.microsoft.com/office/drawing/2014/chart" uri="{C3380CC4-5D6E-409C-BE32-E72D297353CC}">
              <c16:uniqueId val="{00000002-6C6C-4246-9D8D-29E04F6F686B}"/>
            </c:ext>
          </c:extLst>
        </c:ser>
        <c:ser>
          <c:idx val="3"/>
          <c:order val="3"/>
          <c:tx>
            <c:strRef>
              <c:f>Sheet1!$G$8</c:f>
              <c:strCache>
                <c:ptCount val="1"/>
                <c:pt idx="0">
                  <c:v>D</c:v>
                </c:pt>
              </c:strCache>
            </c:strRef>
          </c:tx>
          <c:marker>
            <c:symbol val="none"/>
          </c:marker>
          <c:cat>
            <c:strRef>
              <c:f>Sheet1!$H$4:$V$4</c:f>
              <c:strCache>
                <c:ptCount val="14"/>
                <c:pt idx="0">
                  <c:v>Tiêu chí 1. Phẩm chất CT</c:v>
                </c:pt>
                <c:pt idx="1">
                  <c:v>Tiêu chí 2. Đạo đức NN</c:v>
                </c:pt>
                <c:pt idx="2">
                  <c:v>Tiêu chí 3. Phát triển CM bản thân </c:v>
                </c:pt>
                <c:pt idx="3">
                  <c:v>Tiêu chí 4. Trình độ CM,NV</c:v>
                </c:pt>
                <c:pt idx="4">
                  <c:v>Tiêu chí 5. Lập và tổ chức thực hiệnKH,CL</c:v>
                </c:pt>
                <c:pt idx="5">
                  <c:v>Tiêu chí 6. Tổ chức bộ máy, HC</c:v>
                </c:pt>
                <c:pt idx="6">
                  <c:v>Tiêu chí 7. Phát triển đội ngũ GV,NV</c:v>
                </c:pt>
                <c:pt idx="7">
                  <c:v>Tiêu chí 8. Quản lý hoạt động GD HS</c:v>
                </c:pt>
                <c:pt idx="8">
                  <c:v>Tiêu chí 9. Quản trị tài chính CSVC</c:v>
                </c:pt>
                <c:pt idx="9">
                  <c:v>Tiêu chí 10. Quản lý chất lượng GD</c:v>
                </c:pt>
                <c:pt idx="10">
                  <c:v>Tiêu chí 11. XD và thực hiện quy chế dân chủ CS</c:v>
                </c:pt>
                <c:pt idx="11">
                  <c:v>Tiêu chí 12. Xây dựng văn hóa nhà trường</c:v>
                </c:pt>
                <c:pt idx="12">
                  <c:v>Tiêu chí 13. Tham gia hoạt động GD GĐ,CĐ</c:v>
                </c:pt>
                <c:pt idx="13">
                  <c:v>Tiêu chí 14. Huy độngGĐ,CĐ,XH…</c:v>
                </c:pt>
              </c:strCache>
            </c:strRef>
          </c:cat>
          <c:val>
            <c:numRef>
              <c:f>Sheet1!$H$8:$V$8</c:f>
              <c:numCache>
                <c:formatCode>General</c:formatCode>
                <c:ptCount val="14"/>
                <c:pt idx="0">
                  <c:v>3</c:v>
                </c:pt>
                <c:pt idx="1">
                  <c:v>3</c:v>
                </c:pt>
                <c:pt idx="2">
                  <c:v>3</c:v>
                </c:pt>
                <c:pt idx="3">
                  <c:v>3</c:v>
                </c:pt>
                <c:pt idx="4">
                  <c:v>3</c:v>
                </c:pt>
                <c:pt idx="5">
                  <c:v>2</c:v>
                </c:pt>
                <c:pt idx="6">
                  <c:v>2</c:v>
                </c:pt>
                <c:pt idx="7">
                  <c:v>2</c:v>
                </c:pt>
                <c:pt idx="8">
                  <c:v>2</c:v>
                </c:pt>
                <c:pt idx="9">
                  <c:v>3</c:v>
                </c:pt>
                <c:pt idx="10">
                  <c:v>3</c:v>
                </c:pt>
                <c:pt idx="11">
                  <c:v>3</c:v>
                </c:pt>
                <c:pt idx="12">
                  <c:v>3</c:v>
                </c:pt>
                <c:pt idx="13">
                  <c:v>3</c:v>
                </c:pt>
              </c:numCache>
            </c:numRef>
          </c:val>
          <c:extLst xmlns:c16r2="http://schemas.microsoft.com/office/drawing/2015/06/chart">
            <c:ext xmlns:c16="http://schemas.microsoft.com/office/drawing/2014/chart" uri="{C3380CC4-5D6E-409C-BE32-E72D297353CC}">
              <c16:uniqueId val="{00000003-6C6C-4246-9D8D-29E04F6F686B}"/>
            </c:ext>
          </c:extLst>
        </c:ser>
        <c:ser>
          <c:idx val="4"/>
          <c:order val="4"/>
          <c:tx>
            <c:strRef>
              <c:f>Sheet1!$G$9</c:f>
              <c:strCache>
                <c:ptCount val="1"/>
                <c:pt idx="0">
                  <c:v>E</c:v>
                </c:pt>
              </c:strCache>
            </c:strRef>
          </c:tx>
          <c:marker>
            <c:symbol val="none"/>
          </c:marker>
          <c:cat>
            <c:strRef>
              <c:f>Sheet1!$H$4:$V$4</c:f>
              <c:strCache>
                <c:ptCount val="14"/>
                <c:pt idx="0">
                  <c:v>Tiêu chí 1. Phẩm chất CT</c:v>
                </c:pt>
                <c:pt idx="1">
                  <c:v>Tiêu chí 2. Đạo đức NN</c:v>
                </c:pt>
                <c:pt idx="2">
                  <c:v>Tiêu chí 3. Phát triển CM bản thân </c:v>
                </c:pt>
                <c:pt idx="3">
                  <c:v>Tiêu chí 4. Trình độ CM,NV</c:v>
                </c:pt>
                <c:pt idx="4">
                  <c:v>Tiêu chí 5. Lập và tổ chức thực hiệnKH,CL</c:v>
                </c:pt>
                <c:pt idx="5">
                  <c:v>Tiêu chí 6. Tổ chức bộ máy, HC</c:v>
                </c:pt>
                <c:pt idx="6">
                  <c:v>Tiêu chí 7. Phát triển đội ngũ GV,NV</c:v>
                </c:pt>
                <c:pt idx="7">
                  <c:v>Tiêu chí 8. Quản lý hoạt động GD HS</c:v>
                </c:pt>
                <c:pt idx="8">
                  <c:v>Tiêu chí 9. Quản trị tài chính CSVC</c:v>
                </c:pt>
                <c:pt idx="9">
                  <c:v>Tiêu chí 10. Quản lý chất lượng GD</c:v>
                </c:pt>
                <c:pt idx="10">
                  <c:v>Tiêu chí 11. XD và thực hiện quy chế dân chủ CS</c:v>
                </c:pt>
                <c:pt idx="11">
                  <c:v>Tiêu chí 12. Xây dựng văn hóa nhà trường</c:v>
                </c:pt>
                <c:pt idx="12">
                  <c:v>Tiêu chí 13. Tham gia hoạt động GD GĐ,CĐ</c:v>
                </c:pt>
                <c:pt idx="13">
                  <c:v>Tiêu chí 14. Huy độngGĐ,CĐ,XH…</c:v>
                </c:pt>
              </c:strCache>
            </c:strRef>
          </c:cat>
          <c:val>
            <c:numRef>
              <c:f>Sheet1!$H$9:$V$9</c:f>
              <c:numCache>
                <c:formatCode>General</c:formatCode>
                <c:ptCount val="14"/>
                <c:pt idx="0">
                  <c:v>4</c:v>
                </c:pt>
                <c:pt idx="1">
                  <c:v>4</c:v>
                </c:pt>
                <c:pt idx="2">
                  <c:v>4</c:v>
                </c:pt>
                <c:pt idx="3">
                  <c:v>4</c:v>
                </c:pt>
                <c:pt idx="4">
                  <c:v>4</c:v>
                </c:pt>
                <c:pt idx="5">
                  <c:v>3</c:v>
                </c:pt>
                <c:pt idx="6">
                  <c:v>3</c:v>
                </c:pt>
                <c:pt idx="7">
                  <c:v>4</c:v>
                </c:pt>
                <c:pt idx="8">
                  <c:v>4</c:v>
                </c:pt>
                <c:pt idx="9">
                  <c:v>4</c:v>
                </c:pt>
                <c:pt idx="10">
                  <c:v>4</c:v>
                </c:pt>
                <c:pt idx="11">
                  <c:v>4</c:v>
                </c:pt>
                <c:pt idx="12">
                  <c:v>4</c:v>
                </c:pt>
                <c:pt idx="13">
                  <c:v>4</c:v>
                </c:pt>
              </c:numCache>
            </c:numRef>
          </c:val>
          <c:extLst xmlns:c16r2="http://schemas.microsoft.com/office/drawing/2015/06/chart">
            <c:ext xmlns:c16="http://schemas.microsoft.com/office/drawing/2014/chart" uri="{C3380CC4-5D6E-409C-BE32-E72D297353CC}">
              <c16:uniqueId val="{00000004-6C6C-4246-9D8D-29E04F6F686B}"/>
            </c:ext>
          </c:extLst>
        </c:ser>
        <c:ser>
          <c:idx val="5"/>
          <c:order val="5"/>
          <c:tx>
            <c:strRef>
              <c:f>Sheet1!$G$10</c:f>
              <c:strCache>
                <c:ptCount val="1"/>
                <c:pt idx="0">
                  <c:v>G</c:v>
                </c:pt>
              </c:strCache>
            </c:strRef>
          </c:tx>
          <c:marker>
            <c:symbol val="none"/>
          </c:marker>
          <c:cat>
            <c:strRef>
              <c:f>Sheet1!$H$4:$V$4</c:f>
              <c:strCache>
                <c:ptCount val="14"/>
                <c:pt idx="0">
                  <c:v>Tiêu chí 1. Phẩm chất CT</c:v>
                </c:pt>
                <c:pt idx="1">
                  <c:v>Tiêu chí 2. Đạo đức NN</c:v>
                </c:pt>
                <c:pt idx="2">
                  <c:v>Tiêu chí 3. Phát triển CM bản thân </c:v>
                </c:pt>
                <c:pt idx="3">
                  <c:v>Tiêu chí 4. Trình độ CM,NV</c:v>
                </c:pt>
                <c:pt idx="4">
                  <c:v>Tiêu chí 5. Lập và tổ chức thực hiệnKH,CL</c:v>
                </c:pt>
                <c:pt idx="5">
                  <c:v>Tiêu chí 6. Tổ chức bộ máy, HC</c:v>
                </c:pt>
                <c:pt idx="6">
                  <c:v>Tiêu chí 7. Phát triển đội ngũ GV,NV</c:v>
                </c:pt>
                <c:pt idx="7">
                  <c:v>Tiêu chí 8. Quản lý hoạt động GD HS</c:v>
                </c:pt>
                <c:pt idx="8">
                  <c:v>Tiêu chí 9. Quản trị tài chính CSVC</c:v>
                </c:pt>
                <c:pt idx="9">
                  <c:v>Tiêu chí 10. Quản lý chất lượng GD</c:v>
                </c:pt>
                <c:pt idx="10">
                  <c:v>Tiêu chí 11. XD và thực hiện quy chế dân chủ CS</c:v>
                </c:pt>
                <c:pt idx="11">
                  <c:v>Tiêu chí 12. Xây dựng văn hóa nhà trường</c:v>
                </c:pt>
                <c:pt idx="12">
                  <c:v>Tiêu chí 13. Tham gia hoạt động GD GĐ,CĐ</c:v>
                </c:pt>
                <c:pt idx="13">
                  <c:v>Tiêu chí 14. Huy độngGĐ,CĐ,XH…</c:v>
                </c:pt>
              </c:strCache>
            </c:strRef>
          </c:cat>
          <c:val>
            <c:numRef>
              <c:f>Sheet1!$H$10:$V$10</c:f>
              <c:numCache>
                <c:formatCode>General</c:formatCode>
                <c:ptCount val="14"/>
                <c:pt idx="0">
                  <c:v>3</c:v>
                </c:pt>
                <c:pt idx="1">
                  <c:v>3</c:v>
                </c:pt>
                <c:pt idx="2">
                  <c:v>3</c:v>
                </c:pt>
                <c:pt idx="3">
                  <c:v>3</c:v>
                </c:pt>
                <c:pt idx="4">
                  <c:v>3</c:v>
                </c:pt>
                <c:pt idx="5">
                  <c:v>2</c:v>
                </c:pt>
                <c:pt idx="6">
                  <c:v>2</c:v>
                </c:pt>
                <c:pt idx="7">
                  <c:v>2</c:v>
                </c:pt>
                <c:pt idx="8">
                  <c:v>2</c:v>
                </c:pt>
                <c:pt idx="9">
                  <c:v>3</c:v>
                </c:pt>
                <c:pt idx="10">
                  <c:v>3</c:v>
                </c:pt>
                <c:pt idx="11">
                  <c:v>3</c:v>
                </c:pt>
                <c:pt idx="12">
                  <c:v>3</c:v>
                </c:pt>
                <c:pt idx="13">
                  <c:v>3</c:v>
                </c:pt>
              </c:numCache>
            </c:numRef>
          </c:val>
          <c:extLst xmlns:c16r2="http://schemas.microsoft.com/office/drawing/2015/06/chart">
            <c:ext xmlns:c16="http://schemas.microsoft.com/office/drawing/2014/chart" uri="{C3380CC4-5D6E-409C-BE32-E72D297353CC}">
              <c16:uniqueId val="{00000005-6C6C-4246-9D8D-29E04F6F686B}"/>
            </c:ext>
          </c:extLst>
        </c:ser>
        <c:ser>
          <c:idx val="6"/>
          <c:order val="6"/>
          <c:tx>
            <c:strRef>
              <c:f>Sheet1!$G$11</c:f>
              <c:strCache>
                <c:ptCount val="1"/>
                <c:pt idx="0">
                  <c:v>H</c:v>
                </c:pt>
              </c:strCache>
            </c:strRef>
          </c:tx>
          <c:marker>
            <c:symbol val="none"/>
          </c:marker>
          <c:cat>
            <c:strRef>
              <c:f>Sheet1!$H$4:$V$4</c:f>
              <c:strCache>
                <c:ptCount val="14"/>
                <c:pt idx="0">
                  <c:v>Tiêu chí 1. Phẩm chất CT</c:v>
                </c:pt>
                <c:pt idx="1">
                  <c:v>Tiêu chí 2. Đạo đức NN</c:v>
                </c:pt>
                <c:pt idx="2">
                  <c:v>Tiêu chí 3. Phát triển CM bản thân </c:v>
                </c:pt>
                <c:pt idx="3">
                  <c:v>Tiêu chí 4. Trình độ CM,NV</c:v>
                </c:pt>
                <c:pt idx="4">
                  <c:v>Tiêu chí 5. Lập và tổ chức thực hiệnKH,CL</c:v>
                </c:pt>
                <c:pt idx="5">
                  <c:v>Tiêu chí 6. Tổ chức bộ máy, HC</c:v>
                </c:pt>
                <c:pt idx="6">
                  <c:v>Tiêu chí 7. Phát triển đội ngũ GV,NV</c:v>
                </c:pt>
                <c:pt idx="7">
                  <c:v>Tiêu chí 8. Quản lý hoạt động GD HS</c:v>
                </c:pt>
                <c:pt idx="8">
                  <c:v>Tiêu chí 9. Quản trị tài chính CSVC</c:v>
                </c:pt>
                <c:pt idx="9">
                  <c:v>Tiêu chí 10. Quản lý chất lượng GD</c:v>
                </c:pt>
                <c:pt idx="10">
                  <c:v>Tiêu chí 11. XD và thực hiện quy chế dân chủ CS</c:v>
                </c:pt>
                <c:pt idx="11">
                  <c:v>Tiêu chí 12. Xây dựng văn hóa nhà trường</c:v>
                </c:pt>
                <c:pt idx="12">
                  <c:v>Tiêu chí 13. Tham gia hoạt động GD GĐ,CĐ</c:v>
                </c:pt>
                <c:pt idx="13">
                  <c:v>Tiêu chí 14. Huy độngGĐ,CĐ,XH…</c:v>
                </c:pt>
              </c:strCache>
            </c:strRef>
          </c:cat>
          <c:val>
            <c:numRef>
              <c:f>Sheet1!$H$11:$V$11</c:f>
              <c:numCache>
                <c:formatCode>General</c:formatCode>
                <c:ptCount val="14"/>
                <c:pt idx="0">
                  <c:v>3</c:v>
                </c:pt>
                <c:pt idx="1">
                  <c:v>3</c:v>
                </c:pt>
                <c:pt idx="2">
                  <c:v>2</c:v>
                </c:pt>
                <c:pt idx="3">
                  <c:v>2</c:v>
                </c:pt>
                <c:pt idx="4">
                  <c:v>3</c:v>
                </c:pt>
                <c:pt idx="5">
                  <c:v>3</c:v>
                </c:pt>
                <c:pt idx="6">
                  <c:v>3</c:v>
                </c:pt>
                <c:pt idx="7">
                  <c:v>3</c:v>
                </c:pt>
                <c:pt idx="8">
                  <c:v>2</c:v>
                </c:pt>
                <c:pt idx="9">
                  <c:v>3</c:v>
                </c:pt>
                <c:pt idx="10">
                  <c:v>3</c:v>
                </c:pt>
                <c:pt idx="11">
                  <c:v>3</c:v>
                </c:pt>
                <c:pt idx="12">
                  <c:v>2</c:v>
                </c:pt>
                <c:pt idx="13">
                  <c:v>3</c:v>
                </c:pt>
              </c:numCache>
            </c:numRef>
          </c:val>
          <c:extLst xmlns:c16r2="http://schemas.microsoft.com/office/drawing/2015/06/chart">
            <c:ext xmlns:c16="http://schemas.microsoft.com/office/drawing/2014/chart" uri="{C3380CC4-5D6E-409C-BE32-E72D297353CC}">
              <c16:uniqueId val="{00000006-6C6C-4246-9D8D-29E04F6F686B}"/>
            </c:ext>
          </c:extLst>
        </c:ser>
        <c:ser>
          <c:idx val="7"/>
          <c:order val="7"/>
          <c:tx>
            <c:strRef>
              <c:f>Sheet1!$G$12</c:f>
              <c:strCache>
                <c:ptCount val="1"/>
                <c:pt idx="0">
                  <c:v>I</c:v>
                </c:pt>
              </c:strCache>
            </c:strRef>
          </c:tx>
          <c:marker>
            <c:symbol val="none"/>
          </c:marker>
          <c:cat>
            <c:strRef>
              <c:f>Sheet1!$H$4:$V$4</c:f>
              <c:strCache>
                <c:ptCount val="14"/>
                <c:pt idx="0">
                  <c:v>Tiêu chí 1. Phẩm chất CT</c:v>
                </c:pt>
                <c:pt idx="1">
                  <c:v>Tiêu chí 2. Đạo đức NN</c:v>
                </c:pt>
                <c:pt idx="2">
                  <c:v>Tiêu chí 3. Phát triển CM bản thân </c:v>
                </c:pt>
                <c:pt idx="3">
                  <c:v>Tiêu chí 4. Trình độ CM,NV</c:v>
                </c:pt>
                <c:pt idx="4">
                  <c:v>Tiêu chí 5. Lập và tổ chức thực hiệnKH,CL</c:v>
                </c:pt>
                <c:pt idx="5">
                  <c:v>Tiêu chí 6. Tổ chức bộ máy, HC</c:v>
                </c:pt>
                <c:pt idx="6">
                  <c:v>Tiêu chí 7. Phát triển đội ngũ GV,NV</c:v>
                </c:pt>
                <c:pt idx="7">
                  <c:v>Tiêu chí 8. Quản lý hoạt động GD HS</c:v>
                </c:pt>
                <c:pt idx="8">
                  <c:v>Tiêu chí 9. Quản trị tài chính CSVC</c:v>
                </c:pt>
                <c:pt idx="9">
                  <c:v>Tiêu chí 10. Quản lý chất lượng GD</c:v>
                </c:pt>
                <c:pt idx="10">
                  <c:v>Tiêu chí 11. XD và thực hiện quy chế dân chủ CS</c:v>
                </c:pt>
                <c:pt idx="11">
                  <c:v>Tiêu chí 12. Xây dựng văn hóa nhà trường</c:v>
                </c:pt>
                <c:pt idx="12">
                  <c:v>Tiêu chí 13. Tham gia hoạt động GD GĐ,CĐ</c:v>
                </c:pt>
                <c:pt idx="13">
                  <c:v>Tiêu chí 14. Huy độngGĐ,CĐ,XH…</c:v>
                </c:pt>
              </c:strCache>
            </c:strRef>
          </c:cat>
          <c:val>
            <c:numRef>
              <c:f>Sheet1!$H$12:$V$12</c:f>
              <c:numCache>
                <c:formatCode>General</c:formatCode>
                <c:ptCount val="14"/>
                <c:pt idx="0">
                  <c:v>4</c:v>
                </c:pt>
                <c:pt idx="1">
                  <c:v>4</c:v>
                </c:pt>
                <c:pt idx="2">
                  <c:v>3</c:v>
                </c:pt>
                <c:pt idx="3">
                  <c:v>3</c:v>
                </c:pt>
                <c:pt idx="4">
                  <c:v>3</c:v>
                </c:pt>
                <c:pt idx="5">
                  <c:v>3</c:v>
                </c:pt>
                <c:pt idx="6">
                  <c:v>3</c:v>
                </c:pt>
                <c:pt idx="7">
                  <c:v>3</c:v>
                </c:pt>
                <c:pt idx="8">
                  <c:v>2</c:v>
                </c:pt>
                <c:pt idx="9">
                  <c:v>3</c:v>
                </c:pt>
                <c:pt idx="10">
                  <c:v>2</c:v>
                </c:pt>
                <c:pt idx="11">
                  <c:v>2</c:v>
                </c:pt>
                <c:pt idx="12">
                  <c:v>3</c:v>
                </c:pt>
                <c:pt idx="13">
                  <c:v>3</c:v>
                </c:pt>
              </c:numCache>
            </c:numRef>
          </c:val>
          <c:extLst xmlns:c16r2="http://schemas.microsoft.com/office/drawing/2015/06/chart">
            <c:ext xmlns:c16="http://schemas.microsoft.com/office/drawing/2014/chart" uri="{C3380CC4-5D6E-409C-BE32-E72D297353CC}">
              <c16:uniqueId val="{00000007-6C6C-4246-9D8D-29E04F6F686B}"/>
            </c:ext>
          </c:extLst>
        </c:ser>
        <c:ser>
          <c:idx val="8"/>
          <c:order val="8"/>
          <c:tx>
            <c:strRef>
              <c:f>Sheet1!$G$13</c:f>
              <c:strCache>
                <c:ptCount val="1"/>
                <c:pt idx="0">
                  <c:v>K</c:v>
                </c:pt>
              </c:strCache>
            </c:strRef>
          </c:tx>
          <c:marker>
            <c:symbol val="none"/>
          </c:marker>
          <c:cat>
            <c:strRef>
              <c:f>Sheet1!$H$4:$V$4</c:f>
              <c:strCache>
                <c:ptCount val="14"/>
                <c:pt idx="0">
                  <c:v>Tiêu chí 1. Phẩm chất CT</c:v>
                </c:pt>
                <c:pt idx="1">
                  <c:v>Tiêu chí 2. Đạo đức NN</c:v>
                </c:pt>
                <c:pt idx="2">
                  <c:v>Tiêu chí 3. Phát triển CM bản thân </c:v>
                </c:pt>
                <c:pt idx="3">
                  <c:v>Tiêu chí 4. Trình độ CM,NV</c:v>
                </c:pt>
                <c:pt idx="4">
                  <c:v>Tiêu chí 5. Lập và tổ chức thực hiệnKH,CL</c:v>
                </c:pt>
                <c:pt idx="5">
                  <c:v>Tiêu chí 6. Tổ chức bộ máy, HC</c:v>
                </c:pt>
                <c:pt idx="6">
                  <c:v>Tiêu chí 7. Phát triển đội ngũ GV,NV</c:v>
                </c:pt>
                <c:pt idx="7">
                  <c:v>Tiêu chí 8. Quản lý hoạt động GD HS</c:v>
                </c:pt>
                <c:pt idx="8">
                  <c:v>Tiêu chí 9. Quản trị tài chính CSVC</c:v>
                </c:pt>
                <c:pt idx="9">
                  <c:v>Tiêu chí 10. Quản lý chất lượng GD</c:v>
                </c:pt>
                <c:pt idx="10">
                  <c:v>Tiêu chí 11. XD và thực hiện quy chế dân chủ CS</c:v>
                </c:pt>
                <c:pt idx="11">
                  <c:v>Tiêu chí 12. Xây dựng văn hóa nhà trường</c:v>
                </c:pt>
                <c:pt idx="12">
                  <c:v>Tiêu chí 13. Tham gia hoạt động GD GĐ,CĐ</c:v>
                </c:pt>
                <c:pt idx="13">
                  <c:v>Tiêu chí 14. Huy độngGĐ,CĐ,XH…</c:v>
                </c:pt>
              </c:strCache>
            </c:strRef>
          </c:cat>
          <c:val>
            <c:numRef>
              <c:f>Sheet1!$H$13:$V$13</c:f>
              <c:numCache>
                <c:formatCode>General</c:formatCode>
                <c:ptCount val="14"/>
                <c:pt idx="0">
                  <c:v>2</c:v>
                </c:pt>
                <c:pt idx="1">
                  <c:v>2</c:v>
                </c:pt>
                <c:pt idx="2">
                  <c:v>3</c:v>
                </c:pt>
                <c:pt idx="3">
                  <c:v>3</c:v>
                </c:pt>
                <c:pt idx="4">
                  <c:v>2</c:v>
                </c:pt>
                <c:pt idx="5">
                  <c:v>2</c:v>
                </c:pt>
                <c:pt idx="6">
                  <c:v>2</c:v>
                </c:pt>
                <c:pt idx="7">
                  <c:v>1</c:v>
                </c:pt>
                <c:pt idx="8">
                  <c:v>1</c:v>
                </c:pt>
                <c:pt idx="9">
                  <c:v>1</c:v>
                </c:pt>
                <c:pt idx="10">
                  <c:v>1</c:v>
                </c:pt>
                <c:pt idx="11">
                  <c:v>2</c:v>
                </c:pt>
                <c:pt idx="12">
                  <c:v>2</c:v>
                </c:pt>
                <c:pt idx="13">
                  <c:v>2</c:v>
                </c:pt>
              </c:numCache>
            </c:numRef>
          </c:val>
          <c:extLst xmlns:c16r2="http://schemas.microsoft.com/office/drawing/2015/06/chart">
            <c:ext xmlns:c16="http://schemas.microsoft.com/office/drawing/2014/chart" uri="{C3380CC4-5D6E-409C-BE32-E72D297353CC}">
              <c16:uniqueId val="{00000008-6C6C-4246-9D8D-29E04F6F686B}"/>
            </c:ext>
          </c:extLst>
        </c:ser>
        <c:ser>
          <c:idx val="9"/>
          <c:order val="9"/>
          <c:tx>
            <c:strRef>
              <c:f>Sheet1!$G$14</c:f>
              <c:strCache>
                <c:ptCount val="1"/>
                <c:pt idx="0">
                  <c:v>L</c:v>
                </c:pt>
              </c:strCache>
            </c:strRef>
          </c:tx>
          <c:marker>
            <c:symbol val="none"/>
          </c:marker>
          <c:cat>
            <c:strRef>
              <c:f>Sheet1!$H$4:$V$4</c:f>
              <c:strCache>
                <c:ptCount val="14"/>
                <c:pt idx="0">
                  <c:v>Tiêu chí 1. Phẩm chất CT</c:v>
                </c:pt>
                <c:pt idx="1">
                  <c:v>Tiêu chí 2. Đạo đức NN</c:v>
                </c:pt>
                <c:pt idx="2">
                  <c:v>Tiêu chí 3. Phát triển CM bản thân </c:v>
                </c:pt>
                <c:pt idx="3">
                  <c:v>Tiêu chí 4. Trình độ CM,NV</c:v>
                </c:pt>
                <c:pt idx="4">
                  <c:v>Tiêu chí 5. Lập và tổ chức thực hiệnKH,CL</c:v>
                </c:pt>
                <c:pt idx="5">
                  <c:v>Tiêu chí 6. Tổ chức bộ máy, HC</c:v>
                </c:pt>
                <c:pt idx="6">
                  <c:v>Tiêu chí 7. Phát triển đội ngũ GV,NV</c:v>
                </c:pt>
                <c:pt idx="7">
                  <c:v>Tiêu chí 8. Quản lý hoạt động GD HS</c:v>
                </c:pt>
                <c:pt idx="8">
                  <c:v>Tiêu chí 9. Quản trị tài chính CSVC</c:v>
                </c:pt>
                <c:pt idx="9">
                  <c:v>Tiêu chí 10. Quản lý chất lượng GD</c:v>
                </c:pt>
                <c:pt idx="10">
                  <c:v>Tiêu chí 11. XD và thực hiện quy chế dân chủ CS</c:v>
                </c:pt>
                <c:pt idx="11">
                  <c:v>Tiêu chí 12. Xây dựng văn hóa nhà trường</c:v>
                </c:pt>
                <c:pt idx="12">
                  <c:v>Tiêu chí 13. Tham gia hoạt động GD GĐ,CĐ</c:v>
                </c:pt>
                <c:pt idx="13">
                  <c:v>Tiêu chí 14. Huy độngGĐ,CĐ,XH…</c:v>
                </c:pt>
              </c:strCache>
            </c:strRef>
          </c:cat>
          <c:val>
            <c:numRef>
              <c:f>Sheet1!$H$14:$V$14</c:f>
              <c:numCache>
                <c:formatCode>General</c:formatCode>
                <c:ptCount val="14"/>
                <c:pt idx="0">
                  <c:v>2</c:v>
                </c:pt>
                <c:pt idx="1">
                  <c:v>2</c:v>
                </c:pt>
                <c:pt idx="2">
                  <c:v>2</c:v>
                </c:pt>
                <c:pt idx="3">
                  <c:v>1</c:v>
                </c:pt>
                <c:pt idx="4">
                  <c:v>1</c:v>
                </c:pt>
                <c:pt idx="5">
                  <c:v>1</c:v>
                </c:pt>
                <c:pt idx="6">
                  <c:v>1</c:v>
                </c:pt>
                <c:pt idx="7">
                  <c:v>1</c:v>
                </c:pt>
                <c:pt idx="8">
                  <c:v>1</c:v>
                </c:pt>
                <c:pt idx="9">
                  <c:v>1</c:v>
                </c:pt>
                <c:pt idx="10">
                  <c:v>1</c:v>
                </c:pt>
                <c:pt idx="11">
                  <c:v>1</c:v>
                </c:pt>
                <c:pt idx="12">
                  <c:v>2</c:v>
                </c:pt>
                <c:pt idx="13">
                  <c:v>2</c:v>
                </c:pt>
              </c:numCache>
            </c:numRef>
          </c:val>
          <c:extLst xmlns:c16r2="http://schemas.microsoft.com/office/drawing/2015/06/chart">
            <c:ext xmlns:c16="http://schemas.microsoft.com/office/drawing/2014/chart" uri="{C3380CC4-5D6E-409C-BE32-E72D297353CC}">
              <c16:uniqueId val="{00000009-6C6C-4246-9D8D-29E04F6F686B}"/>
            </c:ext>
          </c:extLst>
        </c:ser>
        <c:ser>
          <c:idx val="10"/>
          <c:order val="10"/>
          <c:tx>
            <c:strRef>
              <c:f>Sheet1!$G$15</c:f>
              <c:strCache>
                <c:ptCount val="1"/>
                <c:pt idx="0">
                  <c:v>M</c:v>
                </c:pt>
              </c:strCache>
            </c:strRef>
          </c:tx>
          <c:marker>
            <c:symbol val="none"/>
          </c:marker>
          <c:cat>
            <c:strRef>
              <c:f>Sheet1!$H$4:$V$4</c:f>
              <c:strCache>
                <c:ptCount val="14"/>
                <c:pt idx="0">
                  <c:v>Tiêu chí 1. Phẩm chất CT</c:v>
                </c:pt>
                <c:pt idx="1">
                  <c:v>Tiêu chí 2. Đạo đức NN</c:v>
                </c:pt>
                <c:pt idx="2">
                  <c:v>Tiêu chí 3. Phát triển CM bản thân </c:v>
                </c:pt>
                <c:pt idx="3">
                  <c:v>Tiêu chí 4. Trình độ CM,NV</c:v>
                </c:pt>
                <c:pt idx="4">
                  <c:v>Tiêu chí 5. Lập và tổ chức thực hiệnKH,CL</c:v>
                </c:pt>
                <c:pt idx="5">
                  <c:v>Tiêu chí 6. Tổ chức bộ máy, HC</c:v>
                </c:pt>
                <c:pt idx="6">
                  <c:v>Tiêu chí 7. Phát triển đội ngũ GV,NV</c:v>
                </c:pt>
                <c:pt idx="7">
                  <c:v>Tiêu chí 8. Quản lý hoạt động GD HS</c:v>
                </c:pt>
                <c:pt idx="8">
                  <c:v>Tiêu chí 9. Quản trị tài chính CSVC</c:v>
                </c:pt>
                <c:pt idx="9">
                  <c:v>Tiêu chí 10. Quản lý chất lượng GD</c:v>
                </c:pt>
                <c:pt idx="10">
                  <c:v>Tiêu chí 11. XD và thực hiện quy chế dân chủ CS</c:v>
                </c:pt>
                <c:pt idx="11">
                  <c:v>Tiêu chí 12. Xây dựng văn hóa nhà trường</c:v>
                </c:pt>
                <c:pt idx="12">
                  <c:v>Tiêu chí 13. Tham gia hoạt động GD GĐ,CĐ</c:v>
                </c:pt>
                <c:pt idx="13">
                  <c:v>Tiêu chí 14. Huy độngGĐ,CĐ,XH…</c:v>
                </c:pt>
              </c:strCache>
            </c:strRef>
          </c:cat>
          <c:val>
            <c:numRef>
              <c:f>Sheet1!$H$15:$V$15</c:f>
              <c:numCache>
                <c:formatCode>General</c:formatCode>
                <c:ptCount val="14"/>
                <c:pt idx="0">
                  <c:v>3</c:v>
                </c:pt>
                <c:pt idx="1">
                  <c:v>3</c:v>
                </c:pt>
                <c:pt idx="2">
                  <c:v>3</c:v>
                </c:pt>
                <c:pt idx="3">
                  <c:v>3</c:v>
                </c:pt>
                <c:pt idx="4">
                  <c:v>3</c:v>
                </c:pt>
                <c:pt idx="5">
                  <c:v>2</c:v>
                </c:pt>
                <c:pt idx="6">
                  <c:v>2</c:v>
                </c:pt>
                <c:pt idx="7">
                  <c:v>2</c:v>
                </c:pt>
                <c:pt idx="8">
                  <c:v>2</c:v>
                </c:pt>
                <c:pt idx="9">
                  <c:v>3</c:v>
                </c:pt>
                <c:pt idx="10">
                  <c:v>3</c:v>
                </c:pt>
                <c:pt idx="11">
                  <c:v>3</c:v>
                </c:pt>
                <c:pt idx="12">
                  <c:v>3</c:v>
                </c:pt>
                <c:pt idx="13">
                  <c:v>3</c:v>
                </c:pt>
              </c:numCache>
            </c:numRef>
          </c:val>
          <c:extLst xmlns:c16r2="http://schemas.microsoft.com/office/drawing/2015/06/chart">
            <c:ext xmlns:c16="http://schemas.microsoft.com/office/drawing/2014/chart" uri="{C3380CC4-5D6E-409C-BE32-E72D297353CC}">
              <c16:uniqueId val="{0000000A-6C6C-4246-9D8D-29E04F6F686B}"/>
            </c:ext>
          </c:extLst>
        </c:ser>
        <c:ser>
          <c:idx val="11"/>
          <c:order val="11"/>
          <c:tx>
            <c:strRef>
              <c:f>Sheet1!$G$16</c:f>
              <c:strCache>
                <c:ptCount val="1"/>
                <c:pt idx="0">
                  <c:v>O</c:v>
                </c:pt>
              </c:strCache>
            </c:strRef>
          </c:tx>
          <c:marker>
            <c:symbol val="none"/>
          </c:marker>
          <c:cat>
            <c:strRef>
              <c:f>Sheet1!$H$4:$V$4</c:f>
              <c:strCache>
                <c:ptCount val="14"/>
                <c:pt idx="0">
                  <c:v>Tiêu chí 1. Phẩm chất CT</c:v>
                </c:pt>
                <c:pt idx="1">
                  <c:v>Tiêu chí 2. Đạo đức NN</c:v>
                </c:pt>
                <c:pt idx="2">
                  <c:v>Tiêu chí 3. Phát triển CM bản thân </c:v>
                </c:pt>
                <c:pt idx="3">
                  <c:v>Tiêu chí 4. Trình độ CM,NV</c:v>
                </c:pt>
                <c:pt idx="4">
                  <c:v>Tiêu chí 5. Lập và tổ chức thực hiệnKH,CL</c:v>
                </c:pt>
                <c:pt idx="5">
                  <c:v>Tiêu chí 6. Tổ chức bộ máy, HC</c:v>
                </c:pt>
                <c:pt idx="6">
                  <c:v>Tiêu chí 7. Phát triển đội ngũ GV,NV</c:v>
                </c:pt>
                <c:pt idx="7">
                  <c:v>Tiêu chí 8. Quản lý hoạt động GD HS</c:v>
                </c:pt>
                <c:pt idx="8">
                  <c:v>Tiêu chí 9. Quản trị tài chính CSVC</c:v>
                </c:pt>
                <c:pt idx="9">
                  <c:v>Tiêu chí 10. Quản lý chất lượng GD</c:v>
                </c:pt>
                <c:pt idx="10">
                  <c:v>Tiêu chí 11. XD và thực hiện quy chế dân chủ CS</c:v>
                </c:pt>
                <c:pt idx="11">
                  <c:v>Tiêu chí 12. Xây dựng văn hóa nhà trường</c:v>
                </c:pt>
                <c:pt idx="12">
                  <c:v>Tiêu chí 13. Tham gia hoạt động GD GĐ,CĐ</c:v>
                </c:pt>
                <c:pt idx="13">
                  <c:v>Tiêu chí 14. Huy độngGĐ,CĐ,XH…</c:v>
                </c:pt>
              </c:strCache>
            </c:strRef>
          </c:cat>
          <c:val>
            <c:numRef>
              <c:f>Sheet1!$H$16:$V$16</c:f>
              <c:numCache>
                <c:formatCode>General</c:formatCode>
                <c:ptCount val="14"/>
                <c:pt idx="0">
                  <c:v>4</c:v>
                </c:pt>
                <c:pt idx="1">
                  <c:v>4</c:v>
                </c:pt>
                <c:pt idx="2">
                  <c:v>4</c:v>
                </c:pt>
                <c:pt idx="3">
                  <c:v>4</c:v>
                </c:pt>
                <c:pt idx="4">
                  <c:v>4</c:v>
                </c:pt>
                <c:pt idx="5">
                  <c:v>3</c:v>
                </c:pt>
                <c:pt idx="6">
                  <c:v>3</c:v>
                </c:pt>
                <c:pt idx="7">
                  <c:v>4</c:v>
                </c:pt>
                <c:pt idx="8">
                  <c:v>4</c:v>
                </c:pt>
                <c:pt idx="9">
                  <c:v>4</c:v>
                </c:pt>
                <c:pt idx="10">
                  <c:v>4</c:v>
                </c:pt>
                <c:pt idx="11">
                  <c:v>4</c:v>
                </c:pt>
                <c:pt idx="12">
                  <c:v>4</c:v>
                </c:pt>
                <c:pt idx="13">
                  <c:v>4</c:v>
                </c:pt>
              </c:numCache>
            </c:numRef>
          </c:val>
          <c:extLst xmlns:c16r2="http://schemas.microsoft.com/office/drawing/2015/06/chart">
            <c:ext xmlns:c16="http://schemas.microsoft.com/office/drawing/2014/chart" uri="{C3380CC4-5D6E-409C-BE32-E72D297353CC}">
              <c16:uniqueId val="{0000000B-6C6C-4246-9D8D-29E04F6F686B}"/>
            </c:ext>
          </c:extLst>
        </c:ser>
        <c:ser>
          <c:idx val="12"/>
          <c:order val="12"/>
          <c:tx>
            <c:strRef>
              <c:f>Sheet1!$G$17</c:f>
              <c:strCache>
                <c:ptCount val="1"/>
                <c:pt idx="0">
                  <c:v>P</c:v>
                </c:pt>
              </c:strCache>
            </c:strRef>
          </c:tx>
          <c:marker>
            <c:symbol val="none"/>
          </c:marker>
          <c:cat>
            <c:strRef>
              <c:f>Sheet1!$H$4:$V$4</c:f>
              <c:strCache>
                <c:ptCount val="14"/>
                <c:pt idx="0">
                  <c:v>Tiêu chí 1. Phẩm chất CT</c:v>
                </c:pt>
                <c:pt idx="1">
                  <c:v>Tiêu chí 2. Đạo đức NN</c:v>
                </c:pt>
                <c:pt idx="2">
                  <c:v>Tiêu chí 3. Phát triển CM bản thân </c:v>
                </c:pt>
                <c:pt idx="3">
                  <c:v>Tiêu chí 4. Trình độ CM,NV</c:v>
                </c:pt>
                <c:pt idx="4">
                  <c:v>Tiêu chí 5. Lập và tổ chức thực hiệnKH,CL</c:v>
                </c:pt>
                <c:pt idx="5">
                  <c:v>Tiêu chí 6. Tổ chức bộ máy, HC</c:v>
                </c:pt>
                <c:pt idx="6">
                  <c:v>Tiêu chí 7. Phát triển đội ngũ GV,NV</c:v>
                </c:pt>
                <c:pt idx="7">
                  <c:v>Tiêu chí 8. Quản lý hoạt động GD HS</c:v>
                </c:pt>
                <c:pt idx="8">
                  <c:v>Tiêu chí 9. Quản trị tài chính CSVC</c:v>
                </c:pt>
                <c:pt idx="9">
                  <c:v>Tiêu chí 10. Quản lý chất lượng GD</c:v>
                </c:pt>
                <c:pt idx="10">
                  <c:v>Tiêu chí 11. XD và thực hiện quy chế dân chủ CS</c:v>
                </c:pt>
                <c:pt idx="11">
                  <c:v>Tiêu chí 12. Xây dựng văn hóa nhà trường</c:v>
                </c:pt>
                <c:pt idx="12">
                  <c:v>Tiêu chí 13. Tham gia hoạt động GD GĐ,CĐ</c:v>
                </c:pt>
                <c:pt idx="13">
                  <c:v>Tiêu chí 14. Huy độngGĐ,CĐ,XH…</c:v>
                </c:pt>
              </c:strCache>
            </c:strRef>
          </c:cat>
          <c:val>
            <c:numRef>
              <c:f>Sheet1!$H$17:$V$17</c:f>
              <c:numCache>
                <c:formatCode>General</c:formatCode>
                <c:ptCount val="14"/>
                <c:pt idx="0">
                  <c:v>3</c:v>
                </c:pt>
                <c:pt idx="1">
                  <c:v>3</c:v>
                </c:pt>
                <c:pt idx="2">
                  <c:v>3</c:v>
                </c:pt>
                <c:pt idx="3">
                  <c:v>3</c:v>
                </c:pt>
                <c:pt idx="4">
                  <c:v>3</c:v>
                </c:pt>
                <c:pt idx="5">
                  <c:v>2</c:v>
                </c:pt>
                <c:pt idx="6">
                  <c:v>2</c:v>
                </c:pt>
                <c:pt idx="7">
                  <c:v>2</c:v>
                </c:pt>
                <c:pt idx="8">
                  <c:v>2</c:v>
                </c:pt>
                <c:pt idx="9">
                  <c:v>3</c:v>
                </c:pt>
                <c:pt idx="10">
                  <c:v>3</c:v>
                </c:pt>
                <c:pt idx="11">
                  <c:v>3</c:v>
                </c:pt>
                <c:pt idx="12">
                  <c:v>3</c:v>
                </c:pt>
                <c:pt idx="13">
                  <c:v>3</c:v>
                </c:pt>
              </c:numCache>
            </c:numRef>
          </c:val>
          <c:extLst xmlns:c16r2="http://schemas.microsoft.com/office/drawing/2015/06/chart">
            <c:ext xmlns:c16="http://schemas.microsoft.com/office/drawing/2014/chart" uri="{C3380CC4-5D6E-409C-BE32-E72D297353CC}">
              <c16:uniqueId val="{0000000C-6C6C-4246-9D8D-29E04F6F686B}"/>
            </c:ext>
          </c:extLst>
        </c:ser>
        <c:ser>
          <c:idx val="13"/>
          <c:order val="13"/>
          <c:tx>
            <c:strRef>
              <c:f>Sheet1!$G$18</c:f>
              <c:strCache>
                <c:ptCount val="1"/>
                <c:pt idx="0">
                  <c:v>Q</c:v>
                </c:pt>
              </c:strCache>
            </c:strRef>
          </c:tx>
          <c:marker>
            <c:symbol val="none"/>
          </c:marker>
          <c:cat>
            <c:strRef>
              <c:f>Sheet1!$H$4:$V$4</c:f>
              <c:strCache>
                <c:ptCount val="14"/>
                <c:pt idx="0">
                  <c:v>Tiêu chí 1. Phẩm chất CT</c:v>
                </c:pt>
                <c:pt idx="1">
                  <c:v>Tiêu chí 2. Đạo đức NN</c:v>
                </c:pt>
                <c:pt idx="2">
                  <c:v>Tiêu chí 3. Phát triển CM bản thân </c:v>
                </c:pt>
                <c:pt idx="3">
                  <c:v>Tiêu chí 4. Trình độ CM,NV</c:v>
                </c:pt>
                <c:pt idx="4">
                  <c:v>Tiêu chí 5. Lập và tổ chức thực hiệnKH,CL</c:v>
                </c:pt>
                <c:pt idx="5">
                  <c:v>Tiêu chí 6. Tổ chức bộ máy, HC</c:v>
                </c:pt>
                <c:pt idx="6">
                  <c:v>Tiêu chí 7. Phát triển đội ngũ GV,NV</c:v>
                </c:pt>
                <c:pt idx="7">
                  <c:v>Tiêu chí 8. Quản lý hoạt động GD HS</c:v>
                </c:pt>
                <c:pt idx="8">
                  <c:v>Tiêu chí 9. Quản trị tài chính CSVC</c:v>
                </c:pt>
                <c:pt idx="9">
                  <c:v>Tiêu chí 10. Quản lý chất lượng GD</c:v>
                </c:pt>
                <c:pt idx="10">
                  <c:v>Tiêu chí 11. XD và thực hiện quy chế dân chủ CS</c:v>
                </c:pt>
                <c:pt idx="11">
                  <c:v>Tiêu chí 12. Xây dựng văn hóa nhà trường</c:v>
                </c:pt>
                <c:pt idx="12">
                  <c:v>Tiêu chí 13. Tham gia hoạt động GD GĐ,CĐ</c:v>
                </c:pt>
                <c:pt idx="13">
                  <c:v>Tiêu chí 14. Huy độngGĐ,CĐ,XH…</c:v>
                </c:pt>
              </c:strCache>
            </c:strRef>
          </c:cat>
          <c:val>
            <c:numRef>
              <c:f>Sheet1!$H$18:$V$18</c:f>
              <c:numCache>
                <c:formatCode>General</c:formatCode>
                <c:ptCount val="14"/>
                <c:pt idx="0">
                  <c:v>3</c:v>
                </c:pt>
                <c:pt idx="1">
                  <c:v>3</c:v>
                </c:pt>
                <c:pt idx="2">
                  <c:v>2</c:v>
                </c:pt>
                <c:pt idx="3">
                  <c:v>2</c:v>
                </c:pt>
                <c:pt idx="4">
                  <c:v>3</c:v>
                </c:pt>
                <c:pt idx="5">
                  <c:v>3</c:v>
                </c:pt>
                <c:pt idx="6">
                  <c:v>3</c:v>
                </c:pt>
                <c:pt idx="7">
                  <c:v>3</c:v>
                </c:pt>
                <c:pt idx="8">
                  <c:v>2</c:v>
                </c:pt>
                <c:pt idx="9">
                  <c:v>3</c:v>
                </c:pt>
                <c:pt idx="10">
                  <c:v>3</c:v>
                </c:pt>
                <c:pt idx="11">
                  <c:v>3</c:v>
                </c:pt>
                <c:pt idx="12">
                  <c:v>2</c:v>
                </c:pt>
                <c:pt idx="13">
                  <c:v>3</c:v>
                </c:pt>
              </c:numCache>
            </c:numRef>
          </c:val>
          <c:extLst xmlns:c16r2="http://schemas.microsoft.com/office/drawing/2015/06/chart">
            <c:ext xmlns:c16="http://schemas.microsoft.com/office/drawing/2014/chart" uri="{C3380CC4-5D6E-409C-BE32-E72D297353CC}">
              <c16:uniqueId val="{0000000D-6C6C-4246-9D8D-29E04F6F686B}"/>
            </c:ext>
          </c:extLst>
        </c:ser>
        <c:ser>
          <c:idx val="14"/>
          <c:order val="14"/>
          <c:tx>
            <c:strRef>
              <c:f>Sheet1!$G$19</c:f>
              <c:strCache>
                <c:ptCount val="1"/>
                <c:pt idx="0">
                  <c:v>R</c:v>
                </c:pt>
              </c:strCache>
            </c:strRef>
          </c:tx>
          <c:marker>
            <c:symbol val="none"/>
          </c:marker>
          <c:cat>
            <c:strRef>
              <c:f>Sheet1!$H$4:$V$4</c:f>
              <c:strCache>
                <c:ptCount val="14"/>
                <c:pt idx="0">
                  <c:v>Tiêu chí 1. Phẩm chất CT</c:v>
                </c:pt>
                <c:pt idx="1">
                  <c:v>Tiêu chí 2. Đạo đức NN</c:v>
                </c:pt>
                <c:pt idx="2">
                  <c:v>Tiêu chí 3. Phát triển CM bản thân </c:v>
                </c:pt>
                <c:pt idx="3">
                  <c:v>Tiêu chí 4. Trình độ CM,NV</c:v>
                </c:pt>
                <c:pt idx="4">
                  <c:v>Tiêu chí 5. Lập và tổ chức thực hiệnKH,CL</c:v>
                </c:pt>
                <c:pt idx="5">
                  <c:v>Tiêu chí 6. Tổ chức bộ máy, HC</c:v>
                </c:pt>
                <c:pt idx="6">
                  <c:v>Tiêu chí 7. Phát triển đội ngũ GV,NV</c:v>
                </c:pt>
                <c:pt idx="7">
                  <c:v>Tiêu chí 8. Quản lý hoạt động GD HS</c:v>
                </c:pt>
                <c:pt idx="8">
                  <c:v>Tiêu chí 9. Quản trị tài chính CSVC</c:v>
                </c:pt>
                <c:pt idx="9">
                  <c:v>Tiêu chí 10. Quản lý chất lượng GD</c:v>
                </c:pt>
                <c:pt idx="10">
                  <c:v>Tiêu chí 11. XD và thực hiện quy chế dân chủ CS</c:v>
                </c:pt>
                <c:pt idx="11">
                  <c:v>Tiêu chí 12. Xây dựng văn hóa nhà trường</c:v>
                </c:pt>
                <c:pt idx="12">
                  <c:v>Tiêu chí 13. Tham gia hoạt động GD GĐ,CĐ</c:v>
                </c:pt>
                <c:pt idx="13">
                  <c:v>Tiêu chí 14. Huy độngGĐ,CĐ,XH…</c:v>
                </c:pt>
              </c:strCache>
            </c:strRef>
          </c:cat>
          <c:val>
            <c:numRef>
              <c:f>Sheet1!$H$19:$V$19</c:f>
              <c:numCache>
                <c:formatCode>General</c:formatCode>
                <c:ptCount val="14"/>
                <c:pt idx="0">
                  <c:v>4</c:v>
                </c:pt>
                <c:pt idx="1">
                  <c:v>4</c:v>
                </c:pt>
                <c:pt idx="2">
                  <c:v>3</c:v>
                </c:pt>
                <c:pt idx="3">
                  <c:v>3</c:v>
                </c:pt>
                <c:pt idx="4">
                  <c:v>3</c:v>
                </c:pt>
                <c:pt idx="5">
                  <c:v>3</c:v>
                </c:pt>
                <c:pt idx="6">
                  <c:v>3</c:v>
                </c:pt>
                <c:pt idx="7">
                  <c:v>3</c:v>
                </c:pt>
                <c:pt idx="8">
                  <c:v>2</c:v>
                </c:pt>
                <c:pt idx="9">
                  <c:v>3</c:v>
                </c:pt>
                <c:pt idx="10">
                  <c:v>2</c:v>
                </c:pt>
                <c:pt idx="11">
                  <c:v>2</c:v>
                </c:pt>
                <c:pt idx="12">
                  <c:v>3</c:v>
                </c:pt>
                <c:pt idx="13">
                  <c:v>3</c:v>
                </c:pt>
              </c:numCache>
            </c:numRef>
          </c:val>
          <c:extLst xmlns:c16r2="http://schemas.microsoft.com/office/drawing/2015/06/chart">
            <c:ext xmlns:c16="http://schemas.microsoft.com/office/drawing/2014/chart" uri="{C3380CC4-5D6E-409C-BE32-E72D297353CC}">
              <c16:uniqueId val="{0000000E-6C6C-4246-9D8D-29E04F6F686B}"/>
            </c:ext>
          </c:extLst>
        </c:ser>
        <c:ser>
          <c:idx val="15"/>
          <c:order val="15"/>
          <c:tx>
            <c:strRef>
              <c:f>Sheet1!$G$20</c:f>
              <c:strCache>
                <c:ptCount val="1"/>
                <c:pt idx="0">
                  <c:v>S</c:v>
                </c:pt>
              </c:strCache>
            </c:strRef>
          </c:tx>
          <c:marker>
            <c:symbol val="none"/>
          </c:marker>
          <c:cat>
            <c:strRef>
              <c:f>Sheet1!$H$4:$V$4</c:f>
              <c:strCache>
                <c:ptCount val="14"/>
                <c:pt idx="0">
                  <c:v>Tiêu chí 1. Phẩm chất CT</c:v>
                </c:pt>
                <c:pt idx="1">
                  <c:v>Tiêu chí 2. Đạo đức NN</c:v>
                </c:pt>
                <c:pt idx="2">
                  <c:v>Tiêu chí 3. Phát triển CM bản thân </c:v>
                </c:pt>
                <c:pt idx="3">
                  <c:v>Tiêu chí 4. Trình độ CM,NV</c:v>
                </c:pt>
                <c:pt idx="4">
                  <c:v>Tiêu chí 5. Lập và tổ chức thực hiệnKH,CL</c:v>
                </c:pt>
                <c:pt idx="5">
                  <c:v>Tiêu chí 6. Tổ chức bộ máy, HC</c:v>
                </c:pt>
                <c:pt idx="6">
                  <c:v>Tiêu chí 7. Phát triển đội ngũ GV,NV</c:v>
                </c:pt>
                <c:pt idx="7">
                  <c:v>Tiêu chí 8. Quản lý hoạt động GD HS</c:v>
                </c:pt>
                <c:pt idx="8">
                  <c:v>Tiêu chí 9. Quản trị tài chính CSVC</c:v>
                </c:pt>
                <c:pt idx="9">
                  <c:v>Tiêu chí 10. Quản lý chất lượng GD</c:v>
                </c:pt>
                <c:pt idx="10">
                  <c:v>Tiêu chí 11. XD và thực hiện quy chế dân chủ CS</c:v>
                </c:pt>
                <c:pt idx="11">
                  <c:v>Tiêu chí 12. Xây dựng văn hóa nhà trường</c:v>
                </c:pt>
                <c:pt idx="12">
                  <c:v>Tiêu chí 13. Tham gia hoạt động GD GĐ,CĐ</c:v>
                </c:pt>
                <c:pt idx="13">
                  <c:v>Tiêu chí 14. Huy độngGĐ,CĐ,XH…</c:v>
                </c:pt>
              </c:strCache>
            </c:strRef>
          </c:cat>
          <c:val>
            <c:numRef>
              <c:f>Sheet1!$H$20:$V$20</c:f>
              <c:numCache>
                <c:formatCode>General</c:formatCode>
                <c:ptCount val="14"/>
                <c:pt idx="0">
                  <c:v>2</c:v>
                </c:pt>
                <c:pt idx="1">
                  <c:v>2</c:v>
                </c:pt>
                <c:pt idx="2">
                  <c:v>3</c:v>
                </c:pt>
                <c:pt idx="3">
                  <c:v>3</c:v>
                </c:pt>
                <c:pt idx="4">
                  <c:v>2</c:v>
                </c:pt>
                <c:pt idx="5">
                  <c:v>2</c:v>
                </c:pt>
                <c:pt idx="6">
                  <c:v>2</c:v>
                </c:pt>
                <c:pt idx="7">
                  <c:v>1</c:v>
                </c:pt>
                <c:pt idx="8">
                  <c:v>1</c:v>
                </c:pt>
                <c:pt idx="9">
                  <c:v>1</c:v>
                </c:pt>
                <c:pt idx="10">
                  <c:v>1</c:v>
                </c:pt>
                <c:pt idx="11">
                  <c:v>2</c:v>
                </c:pt>
                <c:pt idx="12">
                  <c:v>2</c:v>
                </c:pt>
                <c:pt idx="13">
                  <c:v>2</c:v>
                </c:pt>
              </c:numCache>
            </c:numRef>
          </c:val>
          <c:extLst xmlns:c16r2="http://schemas.microsoft.com/office/drawing/2015/06/chart">
            <c:ext xmlns:c16="http://schemas.microsoft.com/office/drawing/2014/chart" uri="{C3380CC4-5D6E-409C-BE32-E72D297353CC}">
              <c16:uniqueId val="{0000000F-6C6C-4246-9D8D-29E04F6F686B}"/>
            </c:ext>
          </c:extLst>
        </c:ser>
        <c:ser>
          <c:idx val="16"/>
          <c:order val="16"/>
          <c:tx>
            <c:strRef>
              <c:f>Sheet1!$G$21</c:f>
              <c:strCache>
                <c:ptCount val="1"/>
                <c:pt idx="0">
                  <c:v>T</c:v>
                </c:pt>
              </c:strCache>
            </c:strRef>
          </c:tx>
          <c:marker>
            <c:symbol val="none"/>
          </c:marker>
          <c:cat>
            <c:strRef>
              <c:f>Sheet1!$H$4:$V$4</c:f>
              <c:strCache>
                <c:ptCount val="14"/>
                <c:pt idx="0">
                  <c:v>Tiêu chí 1. Phẩm chất CT</c:v>
                </c:pt>
                <c:pt idx="1">
                  <c:v>Tiêu chí 2. Đạo đức NN</c:v>
                </c:pt>
                <c:pt idx="2">
                  <c:v>Tiêu chí 3. Phát triển CM bản thân </c:v>
                </c:pt>
                <c:pt idx="3">
                  <c:v>Tiêu chí 4. Trình độ CM,NV</c:v>
                </c:pt>
                <c:pt idx="4">
                  <c:v>Tiêu chí 5. Lập và tổ chức thực hiệnKH,CL</c:v>
                </c:pt>
                <c:pt idx="5">
                  <c:v>Tiêu chí 6. Tổ chức bộ máy, HC</c:v>
                </c:pt>
                <c:pt idx="6">
                  <c:v>Tiêu chí 7. Phát triển đội ngũ GV,NV</c:v>
                </c:pt>
                <c:pt idx="7">
                  <c:v>Tiêu chí 8. Quản lý hoạt động GD HS</c:v>
                </c:pt>
                <c:pt idx="8">
                  <c:v>Tiêu chí 9. Quản trị tài chính CSVC</c:v>
                </c:pt>
                <c:pt idx="9">
                  <c:v>Tiêu chí 10. Quản lý chất lượng GD</c:v>
                </c:pt>
                <c:pt idx="10">
                  <c:v>Tiêu chí 11. XD và thực hiện quy chế dân chủ CS</c:v>
                </c:pt>
                <c:pt idx="11">
                  <c:v>Tiêu chí 12. Xây dựng văn hóa nhà trường</c:v>
                </c:pt>
                <c:pt idx="12">
                  <c:v>Tiêu chí 13. Tham gia hoạt động GD GĐ,CĐ</c:v>
                </c:pt>
                <c:pt idx="13">
                  <c:v>Tiêu chí 14. Huy độngGĐ,CĐ,XH…</c:v>
                </c:pt>
              </c:strCache>
            </c:strRef>
          </c:cat>
          <c:val>
            <c:numRef>
              <c:f>Sheet1!$H$21:$V$21</c:f>
              <c:numCache>
                <c:formatCode>General</c:formatCode>
                <c:ptCount val="14"/>
                <c:pt idx="0">
                  <c:v>2</c:v>
                </c:pt>
                <c:pt idx="1">
                  <c:v>2</c:v>
                </c:pt>
                <c:pt idx="2">
                  <c:v>2</c:v>
                </c:pt>
                <c:pt idx="3">
                  <c:v>1</c:v>
                </c:pt>
                <c:pt idx="4">
                  <c:v>1</c:v>
                </c:pt>
                <c:pt idx="5">
                  <c:v>1</c:v>
                </c:pt>
                <c:pt idx="6">
                  <c:v>1</c:v>
                </c:pt>
                <c:pt idx="7">
                  <c:v>1</c:v>
                </c:pt>
                <c:pt idx="8">
                  <c:v>1</c:v>
                </c:pt>
                <c:pt idx="9">
                  <c:v>1</c:v>
                </c:pt>
                <c:pt idx="10">
                  <c:v>1</c:v>
                </c:pt>
                <c:pt idx="11">
                  <c:v>1</c:v>
                </c:pt>
                <c:pt idx="12">
                  <c:v>2</c:v>
                </c:pt>
                <c:pt idx="13">
                  <c:v>2</c:v>
                </c:pt>
              </c:numCache>
            </c:numRef>
          </c:val>
          <c:extLst xmlns:c16r2="http://schemas.microsoft.com/office/drawing/2015/06/chart">
            <c:ext xmlns:c16="http://schemas.microsoft.com/office/drawing/2014/chart" uri="{C3380CC4-5D6E-409C-BE32-E72D297353CC}">
              <c16:uniqueId val="{00000010-6C6C-4246-9D8D-29E04F6F686B}"/>
            </c:ext>
          </c:extLst>
        </c:ser>
        <c:ser>
          <c:idx val="17"/>
          <c:order val="17"/>
          <c:tx>
            <c:strRef>
              <c:f>Sheet1!$G$22</c:f>
              <c:strCache>
                <c:ptCount val="1"/>
                <c:pt idx="0">
                  <c:v>U</c:v>
                </c:pt>
              </c:strCache>
            </c:strRef>
          </c:tx>
          <c:marker>
            <c:symbol val="none"/>
          </c:marker>
          <c:cat>
            <c:strRef>
              <c:f>Sheet1!$H$4:$V$4</c:f>
              <c:strCache>
                <c:ptCount val="14"/>
                <c:pt idx="0">
                  <c:v>Tiêu chí 1. Phẩm chất CT</c:v>
                </c:pt>
                <c:pt idx="1">
                  <c:v>Tiêu chí 2. Đạo đức NN</c:v>
                </c:pt>
                <c:pt idx="2">
                  <c:v>Tiêu chí 3. Phát triển CM bản thân </c:v>
                </c:pt>
                <c:pt idx="3">
                  <c:v>Tiêu chí 4. Trình độ CM,NV</c:v>
                </c:pt>
                <c:pt idx="4">
                  <c:v>Tiêu chí 5. Lập và tổ chức thực hiệnKH,CL</c:v>
                </c:pt>
                <c:pt idx="5">
                  <c:v>Tiêu chí 6. Tổ chức bộ máy, HC</c:v>
                </c:pt>
                <c:pt idx="6">
                  <c:v>Tiêu chí 7. Phát triển đội ngũ GV,NV</c:v>
                </c:pt>
                <c:pt idx="7">
                  <c:v>Tiêu chí 8. Quản lý hoạt động GD HS</c:v>
                </c:pt>
                <c:pt idx="8">
                  <c:v>Tiêu chí 9. Quản trị tài chính CSVC</c:v>
                </c:pt>
                <c:pt idx="9">
                  <c:v>Tiêu chí 10. Quản lý chất lượng GD</c:v>
                </c:pt>
                <c:pt idx="10">
                  <c:v>Tiêu chí 11. XD và thực hiện quy chế dân chủ CS</c:v>
                </c:pt>
                <c:pt idx="11">
                  <c:v>Tiêu chí 12. Xây dựng văn hóa nhà trường</c:v>
                </c:pt>
                <c:pt idx="12">
                  <c:v>Tiêu chí 13. Tham gia hoạt động GD GĐ,CĐ</c:v>
                </c:pt>
                <c:pt idx="13">
                  <c:v>Tiêu chí 14. Huy độngGĐ,CĐ,XH…</c:v>
                </c:pt>
              </c:strCache>
            </c:strRef>
          </c:cat>
          <c:val>
            <c:numRef>
              <c:f>Sheet1!$H$22:$V$22</c:f>
              <c:numCache>
                <c:formatCode>General</c:formatCode>
                <c:ptCount val="14"/>
                <c:pt idx="0">
                  <c:v>3</c:v>
                </c:pt>
                <c:pt idx="1">
                  <c:v>3</c:v>
                </c:pt>
                <c:pt idx="2">
                  <c:v>3</c:v>
                </c:pt>
                <c:pt idx="3">
                  <c:v>3</c:v>
                </c:pt>
                <c:pt idx="4">
                  <c:v>3</c:v>
                </c:pt>
                <c:pt idx="5">
                  <c:v>2</c:v>
                </c:pt>
                <c:pt idx="6">
                  <c:v>2</c:v>
                </c:pt>
                <c:pt idx="7">
                  <c:v>2</c:v>
                </c:pt>
                <c:pt idx="8">
                  <c:v>2</c:v>
                </c:pt>
                <c:pt idx="9">
                  <c:v>3</c:v>
                </c:pt>
                <c:pt idx="10">
                  <c:v>3</c:v>
                </c:pt>
                <c:pt idx="11">
                  <c:v>3</c:v>
                </c:pt>
                <c:pt idx="12">
                  <c:v>3</c:v>
                </c:pt>
                <c:pt idx="13">
                  <c:v>3</c:v>
                </c:pt>
              </c:numCache>
            </c:numRef>
          </c:val>
          <c:extLst xmlns:c16r2="http://schemas.microsoft.com/office/drawing/2015/06/chart">
            <c:ext xmlns:c16="http://schemas.microsoft.com/office/drawing/2014/chart" uri="{C3380CC4-5D6E-409C-BE32-E72D297353CC}">
              <c16:uniqueId val="{00000011-6C6C-4246-9D8D-29E04F6F686B}"/>
            </c:ext>
          </c:extLst>
        </c:ser>
        <c:ser>
          <c:idx val="18"/>
          <c:order val="18"/>
          <c:tx>
            <c:strRef>
              <c:f>Sheet1!$G$23</c:f>
              <c:strCache>
                <c:ptCount val="1"/>
                <c:pt idx="0">
                  <c:v>V</c:v>
                </c:pt>
              </c:strCache>
            </c:strRef>
          </c:tx>
          <c:marker>
            <c:symbol val="none"/>
          </c:marker>
          <c:cat>
            <c:strRef>
              <c:f>Sheet1!$H$4:$V$4</c:f>
              <c:strCache>
                <c:ptCount val="14"/>
                <c:pt idx="0">
                  <c:v>Tiêu chí 1. Phẩm chất CT</c:v>
                </c:pt>
                <c:pt idx="1">
                  <c:v>Tiêu chí 2. Đạo đức NN</c:v>
                </c:pt>
                <c:pt idx="2">
                  <c:v>Tiêu chí 3. Phát triển CM bản thân </c:v>
                </c:pt>
                <c:pt idx="3">
                  <c:v>Tiêu chí 4. Trình độ CM,NV</c:v>
                </c:pt>
                <c:pt idx="4">
                  <c:v>Tiêu chí 5. Lập và tổ chức thực hiệnKH,CL</c:v>
                </c:pt>
                <c:pt idx="5">
                  <c:v>Tiêu chí 6. Tổ chức bộ máy, HC</c:v>
                </c:pt>
                <c:pt idx="6">
                  <c:v>Tiêu chí 7. Phát triển đội ngũ GV,NV</c:v>
                </c:pt>
                <c:pt idx="7">
                  <c:v>Tiêu chí 8. Quản lý hoạt động GD HS</c:v>
                </c:pt>
                <c:pt idx="8">
                  <c:v>Tiêu chí 9. Quản trị tài chính CSVC</c:v>
                </c:pt>
                <c:pt idx="9">
                  <c:v>Tiêu chí 10. Quản lý chất lượng GD</c:v>
                </c:pt>
                <c:pt idx="10">
                  <c:v>Tiêu chí 11. XD và thực hiện quy chế dân chủ CS</c:v>
                </c:pt>
                <c:pt idx="11">
                  <c:v>Tiêu chí 12. Xây dựng văn hóa nhà trường</c:v>
                </c:pt>
                <c:pt idx="12">
                  <c:v>Tiêu chí 13. Tham gia hoạt động GD GĐ,CĐ</c:v>
                </c:pt>
                <c:pt idx="13">
                  <c:v>Tiêu chí 14. Huy độngGĐ,CĐ,XH…</c:v>
                </c:pt>
              </c:strCache>
            </c:strRef>
          </c:cat>
          <c:val>
            <c:numRef>
              <c:f>Sheet1!$H$23:$V$23</c:f>
              <c:numCache>
                <c:formatCode>General</c:formatCode>
                <c:ptCount val="14"/>
                <c:pt idx="0">
                  <c:v>4</c:v>
                </c:pt>
                <c:pt idx="1">
                  <c:v>4</c:v>
                </c:pt>
                <c:pt idx="2">
                  <c:v>4</c:v>
                </c:pt>
                <c:pt idx="3">
                  <c:v>4</c:v>
                </c:pt>
                <c:pt idx="4">
                  <c:v>4</c:v>
                </c:pt>
                <c:pt idx="5">
                  <c:v>3</c:v>
                </c:pt>
                <c:pt idx="6">
                  <c:v>3</c:v>
                </c:pt>
                <c:pt idx="7">
                  <c:v>4</c:v>
                </c:pt>
                <c:pt idx="8">
                  <c:v>4</c:v>
                </c:pt>
                <c:pt idx="9">
                  <c:v>4</c:v>
                </c:pt>
                <c:pt idx="10">
                  <c:v>4</c:v>
                </c:pt>
                <c:pt idx="11">
                  <c:v>4</c:v>
                </c:pt>
                <c:pt idx="12">
                  <c:v>4</c:v>
                </c:pt>
                <c:pt idx="13">
                  <c:v>4</c:v>
                </c:pt>
              </c:numCache>
            </c:numRef>
          </c:val>
          <c:extLst xmlns:c16r2="http://schemas.microsoft.com/office/drawing/2015/06/chart">
            <c:ext xmlns:c16="http://schemas.microsoft.com/office/drawing/2014/chart" uri="{C3380CC4-5D6E-409C-BE32-E72D297353CC}">
              <c16:uniqueId val="{00000012-6C6C-4246-9D8D-29E04F6F686B}"/>
            </c:ext>
          </c:extLst>
        </c:ser>
        <c:ser>
          <c:idx val="19"/>
          <c:order val="19"/>
          <c:tx>
            <c:strRef>
              <c:f>Sheet1!$G$24</c:f>
              <c:strCache>
                <c:ptCount val="1"/>
              </c:strCache>
            </c:strRef>
          </c:tx>
          <c:marker>
            <c:symbol val="none"/>
          </c:marker>
          <c:cat>
            <c:strRef>
              <c:f>Sheet1!$H$4:$V$4</c:f>
              <c:strCache>
                <c:ptCount val="14"/>
                <c:pt idx="0">
                  <c:v>Tiêu chí 1. Phẩm chất CT</c:v>
                </c:pt>
                <c:pt idx="1">
                  <c:v>Tiêu chí 2. Đạo đức NN</c:v>
                </c:pt>
                <c:pt idx="2">
                  <c:v>Tiêu chí 3. Phát triển CM bản thân </c:v>
                </c:pt>
                <c:pt idx="3">
                  <c:v>Tiêu chí 4. Trình độ CM,NV</c:v>
                </c:pt>
                <c:pt idx="4">
                  <c:v>Tiêu chí 5. Lập và tổ chức thực hiệnKH,CL</c:v>
                </c:pt>
                <c:pt idx="5">
                  <c:v>Tiêu chí 6. Tổ chức bộ máy, HC</c:v>
                </c:pt>
                <c:pt idx="6">
                  <c:v>Tiêu chí 7. Phát triển đội ngũ GV,NV</c:v>
                </c:pt>
                <c:pt idx="7">
                  <c:v>Tiêu chí 8. Quản lý hoạt động GD HS</c:v>
                </c:pt>
                <c:pt idx="8">
                  <c:v>Tiêu chí 9. Quản trị tài chính CSVC</c:v>
                </c:pt>
                <c:pt idx="9">
                  <c:v>Tiêu chí 10. Quản lý chất lượng GD</c:v>
                </c:pt>
                <c:pt idx="10">
                  <c:v>Tiêu chí 11. XD và thực hiện quy chế dân chủ CS</c:v>
                </c:pt>
                <c:pt idx="11">
                  <c:v>Tiêu chí 12. Xây dựng văn hóa nhà trường</c:v>
                </c:pt>
                <c:pt idx="12">
                  <c:v>Tiêu chí 13. Tham gia hoạt động GD GĐ,CĐ</c:v>
                </c:pt>
                <c:pt idx="13">
                  <c:v>Tiêu chí 14. Huy độngGĐ,CĐ,XH…</c:v>
                </c:pt>
              </c:strCache>
            </c:strRef>
          </c:cat>
          <c:val>
            <c:numRef>
              <c:f>Sheet1!$H$24:$V$24</c:f>
              <c:numCache>
                <c:formatCode>General</c:formatCode>
                <c:ptCount val="14"/>
                <c:pt idx="0">
                  <c:v>3</c:v>
                </c:pt>
                <c:pt idx="1">
                  <c:v>3</c:v>
                </c:pt>
                <c:pt idx="2">
                  <c:v>3</c:v>
                </c:pt>
                <c:pt idx="3">
                  <c:v>3</c:v>
                </c:pt>
                <c:pt idx="4">
                  <c:v>3</c:v>
                </c:pt>
                <c:pt idx="5">
                  <c:v>2</c:v>
                </c:pt>
                <c:pt idx="6">
                  <c:v>2</c:v>
                </c:pt>
                <c:pt idx="7">
                  <c:v>2</c:v>
                </c:pt>
                <c:pt idx="8">
                  <c:v>2</c:v>
                </c:pt>
                <c:pt idx="9">
                  <c:v>3</c:v>
                </c:pt>
                <c:pt idx="10">
                  <c:v>3</c:v>
                </c:pt>
                <c:pt idx="11">
                  <c:v>3</c:v>
                </c:pt>
                <c:pt idx="12">
                  <c:v>3</c:v>
                </c:pt>
                <c:pt idx="13">
                  <c:v>3</c:v>
                </c:pt>
              </c:numCache>
            </c:numRef>
          </c:val>
          <c:extLst xmlns:c16r2="http://schemas.microsoft.com/office/drawing/2015/06/chart">
            <c:ext xmlns:c16="http://schemas.microsoft.com/office/drawing/2014/chart" uri="{C3380CC4-5D6E-409C-BE32-E72D297353CC}">
              <c16:uniqueId val="{00000013-6C6C-4246-9D8D-29E04F6F686B}"/>
            </c:ext>
          </c:extLst>
        </c:ser>
        <c:ser>
          <c:idx val="20"/>
          <c:order val="20"/>
          <c:tx>
            <c:strRef>
              <c:f>Sheet1!$G$25</c:f>
              <c:strCache>
                <c:ptCount val="1"/>
              </c:strCache>
            </c:strRef>
          </c:tx>
          <c:marker>
            <c:symbol val="none"/>
          </c:marker>
          <c:cat>
            <c:strRef>
              <c:f>Sheet1!$H$4:$V$4</c:f>
              <c:strCache>
                <c:ptCount val="14"/>
                <c:pt idx="0">
                  <c:v>Tiêu chí 1. Phẩm chất CT</c:v>
                </c:pt>
                <c:pt idx="1">
                  <c:v>Tiêu chí 2. Đạo đức NN</c:v>
                </c:pt>
                <c:pt idx="2">
                  <c:v>Tiêu chí 3. Phát triển CM bản thân </c:v>
                </c:pt>
                <c:pt idx="3">
                  <c:v>Tiêu chí 4. Trình độ CM,NV</c:v>
                </c:pt>
                <c:pt idx="4">
                  <c:v>Tiêu chí 5. Lập và tổ chức thực hiệnKH,CL</c:v>
                </c:pt>
                <c:pt idx="5">
                  <c:v>Tiêu chí 6. Tổ chức bộ máy, HC</c:v>
                </c:pt>
                <c:pt idx="6">
                  <c:v>Tiêu chí 7. Phát triển đội ngũ GV,NV</c:v>
                </c:pt>
                <c:pt idx="7">
                  <c:v>Tiêu chí 8. Quản lý hoạt động GD HS</c:v>
                </c:pt>
                <c:pt idx="8">
                  <c:v>Tiêu chí 9. Quản trị tài chính CSVC</c:v>
                </c:pt>
                <c:pt idx="9">
                  <c:v>Tiêu chí 10. Quản lý chất lượng GD</c:v>
                </c:pt>
                <c:pt idx="10">
                  <c:v>Tiêu chí 11. XD và thực hiện quy chế dân chủ CS</c:v>
                </c:pt>
                <c:pt idx="11">
                  <c:v>Tiêu chí 12. Xây dựng văn hóa nhà trường</c:v>
                </c:pt>
                <c:pt idx="12">
                  <c:v>Tiêu chí 13. Tham gia hoạt động GD GĐ,CĐ</c:v>
                </c:pt>
                <c:pt idx="13">
                  <c:v>Tiêu chí 14. Huy độngGĐ,CĐ,XH…</c:v>
                </c:pt>
              </c:strCache>
            </c:strRef>
          </c:cat>
          <c:val>
            <c:numRef>
              <c:f>Sheet1!$H$25:$V$25</c:f>
              <c:numCache>
                <c:formatCode>General</c:formatCode>
                <c:ptCount val="14"/>
                <c:pt idx="0">
                  <c:v>3</c:v>
                </c:pt>
                <c:pt idx="1">
                  <c:v>3</c:v>
                </c:pt>
                <c:pt idx="2">
                  <c:v>2</c:v>
                </c:pt>
                <c:pt idx="3">
                  <c:v>2</c:v>
                </c:pt>
                <c:pt idx="4">
                  <c:v>3</c:v>
                </c:pt>
                <c:pt idx="5">
                  <c:v>3</c:v>
                </c:pt>
                <c:pt idx="6">
                  <c:v>3</c:v>
                </c:pt>
                <c:pt idx="7">
                  <c:v>3</c:v>
                </c:pt>
                <c:pt idx="8">
                  <c:v>2</c:v>
                </c:pt>
                <c:pt idx="9">
                  <c:v>3</c:v>
                </c:pt>
                <c:pt idx="10">
                  <c:v>3</c:v>
                </c:pt>
                <c:pt idx="11">
                  <c:v>3</c:v>
                </c:pt>
                <c:pt idx="12">
                  <c:v>2</c:v>
                </c:pt>
                <c:pt idx="13">
                  <c:v>3</c:v>
                </c:pt>
              </c:numCache>
            </c:numRef>
          </c:val>
          <c:extLst xmlns:c16r2="http://schemas.microsoft.com/office/drawing/2015/06/chart">
            <c:ext xmlns:c16="http://schemas.microsoft.com/office/drawing/2014/chart" uri="{C3380CC4-5D6E-409C-BE32-E72D297353CC}">
              <c16:uniqueId val="{00000014-6C6C-4246-9D8D-29E04F6F686B}"/>
            </c:ext>
          </c:extLst>
        </c:ser>
        <c:dLbls>
          <c:showLegendKey val="0"/>
          <c:showVal val="0"/>
          <c:showCatName val="0"/>
          <c:showSerName val="0"/>
          <c:showPercent val="0"/>
          <c:showBubbleSize val="0"/>
        </c:dLbls>
        <c:axId val="142296960"/>
        <c:axId val="142298496"/>
      </c:radarChart>
      <c:catAx>
        <c:axId val="142296960"/>
        <c:scaling>
          <c:orientation val="minMax"/>
        </c:scaling>
        <c:delete val="0"/>
        <c:axPos val="b"/>
        <c:majorGridlines/>
        <c:numFmt formatCode="General" sourceLinked="0"/>
        <c:majorTickMark val="out"/>
        <c:minorTickMark val="none"/>
        <c:tickLblPos val="nextTo"/>
        <c:txPr>
          <a:bodyPr/>
          <a:lstStyle/>
          <a:p>
            <a:pPr>
              <a:defRPr lang="ja-JP"/>
            </a:pPr>
            <a:endParaRPr lang="en-US"/>
          </a:p>
        </c:txPr>
        <c:crossAx val="142298496"/>
        <c:crosses val="autoZero"/>
        <c:auto val="1"/>
        <c:lblAlgn val="ctr"/>
        <c:lblOffset val="100"/>
        <c:noMultiLvlLbl val="0"/>
      </c:catAx>
      <c:valAx>
        <c:axId val="142298496"/>
        <c:scaling>
          <c:orientation val="minMax"/>
        </c:scaling>
        <c:delete val="0"/>
        <c:axPos val="l"/>
        <c:majorGridlines/>
        <c:numFmt formatCode="General" sourceLinked="1"/>
        <c:majorTickMark val="cross"/>
        <c:minorTickMark val="none"/>
        <c:tickLblPos val="nextTo"/>
        <c:txPr>
          <a:bodyPr/>
          <a:lstStyle/>
          <a:p>
            <a:pPr>
              <a:defRPr lang="ja-JP"/>
            </a:pPr>
            <a:endParaRPr lang="en-US"/>
          </a:p>
        </c:txPr>
        <c:crossAx val="142296960"/>
        <c:crosses val="autoZero"/>
        <c:crossBetween val="between"/>
      </c:valAx>
    </c:plotArea>
    <c:legend>
      <c:legendPos val="r"/>
      <c:layout/>
      <c:overlay val="0"/>
      <c:txPr>
        <a:bodyPr/>
        <a:lstStyle/>
        <a:p>
          <a:pPr>
            <a:defRPr lang="ja-JP"/>
          </a:pPr>
          <a:endParaRPr lang="en-US"/>
        </a:p>
      </c:txPr>
    </c:legend>
    <c:plotVisOnly val="1"/>
    <c:dispBlanksAs val="gap"/>
    <c:showDLblsOverMax val="0"/>
  </c:chart>
  <c:externalData r:id="rId1">
    <c:autoUpdate val="0"/>
  </c:externalData>
</c:chartSpace>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7.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8.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9.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0.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1.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2.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3.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4.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5.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6.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7.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8.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9.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0.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1.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2.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3.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9D538A9-34FC-4770-A876-BADEB0F6AB12}" type="doc">
      <dgm:prSet loTypeId="urn:microsoft.com/office/officeart/2005/8/layout/target1" loCatId="relationship" qsTypeId="urn:microsoft.com/office/officeart/2005/8/quickstyle/simple1" qsCatId="simple" csTypeId="urn:microsoft.com/office/officeart/2005/8/colors/colorful1" csCatId="colorful" phldr="1"/>
      <dgm:spPr/>
    </dgm:pt>
    <dgm:pt modelId="{48A7096E-64DB-4DCA-BE42-C87779CEDACA}">
      <dgm:prSet phldrT="[Text]"/>
      <dgm:spPr/>
      <dgm:t>
        <a:bodyPr/>
        <a:lstStyle/>
        <a:p>
          <a:r>
            <a:rPr lang="en-US" dirty="0"/>
            <a:t>HỌC SINH</a:t>
          </a:r>
        </a:p>
      </dgm:t>
    </dgm:pt>
    <dgm:pt modelId="{179C47FF-471B-4464-B1FE-D00E2BC75276}" type="parTrans" cxnId="{7F5E3BEC-7AA4-4E18-85A7-57D647F57667}">
      <dgm:prSet/>
      <dgm:spPr/>
      <dgm:t>
        <a:bodyPr/>
        <a:lstStyle/>
        <a:p>
          <a:endParaRPr lang="en-US"/>
        </a:p>
      </dgm:t>
    </dgm:pt>
    <dgm:pt modelId="{55C9FFB7-F887-4B0F-9B91-91157E01329E}" type="sibTrans" cxnId="{7F5E3BEC-7AA4-4E18-85A7-57D647F57667}">
      <dgm:prSet/>
      <dgm:spPr/>
      <dgm:t>
        <a:bodyPr/>
        <a:lstStyle/>
        <a:p>
          <a:endParaRPr lang="en-US"/>
        </a:p>
      </dgm:t>
    </dgm:pt>
    <dgm:pt modelId="{BC22B9B3-2DF0-4AFC-8420-CD1607DB48D1}">
      <dgm:prSet phldrT="[Text]"/>
      <dgm:spPr/>
      <dgm:t>
        <a:bodyPr/>
        <a:lstStyle/>
        <a:p>
          <a:r>
            <a:rPr lang="en-US" dirty="0"/>
            <a:t>GIÁO VIÊN, NHÂN VIÊN</a:t>
          </a:r>
        </a:p>
      </dgm:t>
    </dgm:pt>
    <dgm:pt modelId="{E3557956-CA28-4D5F-B29E-14BA9DEEA49F}" type="parTrans" cxnId="{F0D42F55-717B-4836-AF9A-9A0C3AEA058B}">
      <dgm:prSet/>
      <dgm:spPr/>
      <dgm:t>
        <a:bodyPr/>
        <a:lstStyle/>
        <a:p>
          <a:endParaRPr lang="en-US"/>
        </a:p>
      </dgm:t>
    </dgm:pt>
    <dgm:pt modelId="{E6E3EE66-86D2-45E5-ABF1-88F564E080F7}" type="sibTrans" cxnId="{F0D42F55-717B-4836-AF9A-9A0C3AEA058B}">
      <dgm:prSet/>
      <dgm:spPr/>
      <dgm:t>
        <a:bodyPr/>
        <a:lstStyle/>
        <a:p>
          <a:endParaRPr lang="en-US"/>
        </a:p>
      </dgm:t>
    </dgm:pt>
    <dgm:pt modelId="{EFC7D91B-114A-4DF3-82B6-F0B67064C6EE}">
      <dgm:prSet phldrT="[Text]"/>
      <dgm:spPr/>
      <dgm:t>
        <a:bodyPr/>
        <a:lstStyle/>
        <a:p>
          <a:r>
            <a:rPr lang="en-US" dirty="0">
              <a:latin typeface="Arial" pitchFamily="34" charset="0"/>
              <a:cs typeface="Arial" pitchFamily="34" charset="0"/>
            </a:rPr>
            <a:t>HIỆU TRƯỞNG</a:t>
          </a:r>
        </a:p>
      </dgm:t>
    </dgm:pt>
    <dgm:pt modelId="{14FD0DD7-9C3E-48CC-8C07-E78163EFEB12}" type="parTrans" cxnId="{1EEB40FD-6EA4-44DE-A404-A25513977162}">
      <dgm:prSet/>
      <dgm:spPr/>
      <dgm:t>
        <a:bodyPr/>
        <a:lstStyle/>
        <a:p>
          <a:endParaRPr lang="en-US"/>
        </a:p>
      </dgm:t>
    </dgm:pt>
    <dgm:pt modelId="{1400074F-2EC6-48BD-8B1B-5AC7007EFC25}" type="sibTrans" cxnId="{1EEB40FD-6EA4-44DE-A404-A25513977162}">
      <dgm:prSet/>
      <dgm:spPr/>
      <dgm:t>
        <a:bodyPr/>
        <a:lstStyle/>
        <a:p>
          <a:endParaRPr lang="en-US"/>
        </a:p>
      </dgm:t>
    </dgm:pt>
    <dgm:pt modelId="{EC5ACC26-6271-47CE-9529-956ED301BE55}" type="pres">
      <dgm:prSet presAssocID="{39D538A9-34FC-4770-A876-BADEB0F6AB12}" presName="composite" presStyleCnt="0">
        <dgm:presLayoutVars>
          <dgm:chMax val="5"/>
          <dgm:dir/>
          <dgm:resizeHandles val="exact"/>
        </dgm:presLayoutVars>
      </dgm:prSet>
      <dgm:spPr/>
    </dgm:pt>
    <dgm:pt modelId="{2A020865-6752-4DBE-8B9D-A1D4F42B6000}" type="pres">
      <dgm:prSet presAssocID="{48A7096E-64DB-4DCA-BE42-C87779CEDACA}" presName="circle1" presStyleLbl="lnNode1" presStyleIdx="0" presStyleCnt="3"/>
      <dgm:spPr/>
    </dgm:pt>
    <dgm:pt modelId="{668F3297-0644-4CCE-A261-734601A18D3A}" type="pres">
      <dgm:prSet presAssocID="{48A7096E-64DB-4DCA-BE42-C87779CEDACA}" presName="text1" presStyleLbl="revTx" presStyleIdx="0" presStyleCnt="3">
        <dgm:presLayoutVars>
          <dgm:bulletEnabled val="1"/>
        </dgm:presLayoutVars>
      </dgm:prSet>
      <dgm:spPr/>
      <dgm:t>
        <a:bodyPr/>
        <a:lstStyle/>
        <a:p>
          <a:endParaRPr kumimoji="1" lang="ja-JP" altLang="en-US"/>
        </a:p>
      </dgm:t>
    </dgm:pt>
    <dgm:pt modelId="{2E9B8338-70FB-40D3-B31F-CA7C96F14F55}" type="pres">
      <dgm:prSet presAssocID="{48A7096E-64DB-4DCA-BE42-C87779CEDACA}" presName="line1" presStyleLbl="callout" presStyleIdx="0" presStyleCnt="6"/>
      <dgm:spPr/>
    </dgm:pt>
    <dgm:pt modelId="{57300027-440F-490D-86DF-D7EFF4371653}" type="pres">
      <dgm:prSet presAssocID="{48A7096E-64DB-4DCA-BE42-C87779CEDACA}" presName="d1" presStyleLbl="callout" presStyleIdx="1" presStyleCnt="6"/>
      <dgm:spPr/>
    </dgm:pt>
    <dgm:pt modelId="{F6683050-714B-4541-A149-7B5018842E7C}" type="pres">
      <dgm:prSet presAssocID="{BC22B9B3-2DF0-4AFC-8420-CD1607DB48D1}" presName="circle2" presStyleLbl="lnNode1" presStyleIdx="1" presStyleCnt="3"/>
      <dgm:spPr/>
    </dgm:pt>
    <dgm:pt modelId="{EDF33556-998E-4B53-90CB-BDA899D85113}" type="pres">
      <dgm:prSet presAssocID="{BC22B9B3-2DF0-4AFC-8420-CD1607DB48D1}" presName="text2" presStyleLbl="revTx" presStyleIdx="1" presStyleCnt="3">
        <dgm:presLayoutVars>
          <dgm:bulletEnabled val="1"/>
        </dgm:presLayoutVars>
      </dgm:prSet>
      <dgm:spPr/>
      <dgm:t>
        <a:bodyPr/>
        <a:lstStyle/>
        <a:p>
          <a:endParaRPr kumimoji="1" lang="ja-JP" altLang="en-US"/>
        </a:p>
      </dgm:t>
    </dgm:pt>
    <dgm:pt modelId="{64E41FC7-FFC9-4026-92F1-8501B6FE1BAB}" type="pres">
      <dgm:prSet presAssocID="{BC22B9B3-2DF0-4AFC-8420-CD1607DB48D1}" presName="line2" presStyleLbl="callout" presStyleIdx="2" presStyleCnt="6"/>
      <dgm:spPr/>
    </dgm:pt>
    <dgm:pt modelId="{3A093F5A-4FF4-461A-9397-1607690091AA}" type="pres">
      <dgm:prSet presAssocID="{BC22B9B3-2DF0-4AFC-8420-CD1607DB48D1}" presName="d2" presStyleLbl="callout" presStyleIdx="3" presStyleCnt="6"/>
      <dgm:spPr/>
    </dgm:pt>
    <dgm:pt modelId="{A71D33D0-AB1B-4FB8-BC7A-D339B493E5E0}" type="pres">
      <dgm:prSet presAssocID="{EFC7D91B-114A-4DF3-82B6-F0B67064C6EE}" presName="circle3" presStyleLbl="lnNode1" presStyleIdx="2" presStyleCnt="3"/>
      <dgm:spPr/>
    </dgm:pt>
    <dgm:pt modelId="{B92E5ACB-FF92-4484-BA57-3D12C61F84F4}" type="pres">
      <dgm:prSet presAssocID="{EFC7D91B-114A-4DF3-82B6-F0B67064C6EE}" presName="text3" presStyleLbl="revTx" presStyleIdx="2" presStyleCnt="3">
        <dgm:presLayoutVars>
          <dgm:bulletEnabled val="1"/>
        </dgm:presLayoutVars>
      </dgm:prSet>
      <dgm:spPr/>
      <dgm:t>
        <a:bodyPr/>
        <a:lstStyle/>
        <a:p>
          <a:endParaRPr kumimoji="1" lang="ja-JP" altLang="en-US"/>
        </a:p>
      </dgm:t>
    </dgm:pt>
    <dgm:pt modelId="{9996B2E3-8A30-4A93-869F-12760E58486B}" type="pres">
      <dgm:prSet presAssocID="{EFC7D91B-114A-4DF3-82B6-F0B67064C6EE}" presName="line3" presStyleLbl="callout" presStyleIdx="4" presStyleCnt="6"/>
      <dgm:spPr/>
    </dgm:pt>
    <dgm:pt modelId="{ADFE0FB8-FCD1-4BC4-9C8E-EE1426692E1E}" type="pres">
      <dgm:prSet presAssocID="{EFC7D91B-114A-4DF3-82B6-F0B67064C6EE}" presName="d3" presStyleLbl="callout" presStyleIdx="5" presStyleCnt="6"/>
      <dgm:spPr/>
    </dgm:pt>
  </dgm:ptLst>
  <dgm:cxnLst>
    <dgm:cxn modelId="{04C38BB5-616E-4842-857C-D62747CEB543}" type="presOf" srcId="{BC22B9B3-2DF0-4AFC-8420-CD1607DB48D1}" destId="{EDF33556-998E-4B53-90CB-BDA899D85113}" srcOrd="0" destOrd="0" presId="urn:microsoft.com/office/officeart/2005/8/layout/target1"/>
    <dgm:cxn modelId="{949D8C1A-60DB-4617-B738-55899D6D49FA}" type="presOf" srcId="{EFC7D91B-114A-4DF3-82B6-F0B67064C6EE}" destId="{B92E5ACB-FF92-4484-BA57-3D12C61F84F4}" srcOrd="0" destOrd="0" presId="urn:microsoft.com/office/officeart/2005/8/layout/target1"/>
    <dgm:cxn modelId="{1EEB40FD-6EA4-44DE-A404-A25513977162}" srcId="{39D538A9-34FC-4770-A876-BADEB0F6AB12}" destId="{EFC7D91B-114A-4DF3-82B6-F0B67064C6EE}" srcOrd="2" destOrd="0" parTransId="{14FD0DD7-9C3E-48CC-8C07-E78163EFEB12}" sibTransId="{1400074F-2EC6-48BD-8B1B-5AC7007EFC25}"/>
    <dgm:cxn modelId="{B8E6F901-F8F5-4F7D-A640-44054F05ECE1}" type="presOf" srcId="{39D538A9-34FC-4770-A876-BADEB0F6AB12}" destId="{EC5ACC26-6271-47CE-9529-956ED301BE55}" srcOrd="0" destOrd="0" presId="urn:microsoft.com/office/officeart/2005/8/layout/target1"/>
    <dgm:cxn modelId="{1C5A523F-5907-4381-BC0C-BE8D7F4F631F}" type="presOf" srcId="{48A7096E-64DB-4DCA-BE42-C87779CEDACA}" destId="{668F3297-0644-4CCE-A261-734601A18D3A}" srcOrd="0" destOrd="0" presId="urn:microsoft.com/office/officeart/2005/8/layout/target1"/>
    <dgm:cxn modelId="{F0D42F55-717B-4836-AF9A-9A0C3AEA058B}" srcId="{39D538A9-34FC-4770-A876-BADEB0F6AB12}" destId="{BC22B9B3-2DF0-4AFC-8420-CD1607DB48D1}" srcOrd="1" destOrd="0" parTransId="{E3557956-CA28-4D5F-B29E-14BA9DEEA49F}" sibTransId="{E6E3EE66-86D2-45E5-ABF1-88F564E080F7}"/>
    <dgm:cxn modelId="{7F5E3BEC-7AA4-4E18-85A7-57D647F57667}" srcId="{39D538A9-34FC-4770-A876-BADEB0F6AB12}" destId="{48A7096E-64DB-4DCA-BE42-C87779CEDACA}" srcOrd="0" destOrd="0" parTransId="{179C47FF-471B-4464-B1FE-D00E2BC75276}" sibTransId="{55C9FFB7-F887-4B0F-9B91-91157E01329E}"/>
    <dgm:cxn modelId="{833D804A-78D3-492E-AC91-1A8B6F79E2D1}" type="presParOf" srcId="{EC5ACC26-6271-47CE-9529-956ED301BE55}" destId="{2A020865-6752-4DBE-8B9D-A1D4F42B6000}" srcOrd="0" destOrd="0" presId="urn:microsoft.com/office/officeart/2005/8/layout/target1"/>
    <dgm:cxn modelId="{8E6A48E1-65E5-4247-B9C3-D4A2F69BBA36}" type="presParOf" srcId="{EC5ACC26-6271-47CE-9529-956ED301BE55}" destId="{668F3297-0644-4CCE-A261-734601A18D3A}" srcOrd="1" destOrd="0" presId="urn:microsoft.com/office/officeart/2005/8/layout/target1"/>
    <dgm:cxn modelId="{97242C57-C1F6-43FA-B7E0-86A119D88181}" type="presParOf" srcId="{EC5ACC26-6271-47CE-9529-956ED301BE55}" destId="{2E9B8338-70FB-40D3-B31F-CA7C96F14F55}" srcOrd="2" destOrd="0" presId="urn:microsoft.com/office/officeart/2005/8/layout/target1"/>
    <dgm:cxn modelId="{72E8475A-FDA9-49C0-9C74-7650C5CE2D3D}" type="presParOf" srcId="{EC5ACC26-6271-47CE-9529-956ED301BE55}" destId="{57300027-440F-490D-86DF-D7EFF4371653}" srcOrd="3" destOrd="0" presId="urn:microsoft.com/office/officeart/2005/8/layout/target1"/>
    <dgm:cxn modelId="{DBF29E51-04E0-4995-B461-3C57DE9CC3DC}" type="presParOf" srcId="{EC5ACC26-6271-47CE-9529-956ED301BE55}" destId="{F6683050-714B-4541-A149-7B5018842E7C}" srcOrd="4" destOrd="0" presId="urn:microsoft.com/office/officeart/2005/8/layout/target1"/>
    <dgm:cxn modelId="{335A7F2C-005A-432D-9EBE-A42612892ECA}" type="presParOf" srcId="{EC5ACC26-6271-47CE-9529-956ED301BE55}" destId="{EDF33556-998E-4B53-90CB-BDA899D85113}" srcOrd="5" destOrd="0" presId="urn:microsoft.com/office/officeart/2005/8/layout/target1"/>
    <dgm:cxn modelId="{F5A21096-B476-4729-9484-54246A2B235D}" type="presParOf" srcId="{EC5ACC26-6271-47CE-9529-956ED301BE55}" destId="{64E41FC7-FFC9-4026-92F1-8501B6FE1BAB}" srcOrd="6" destOrd="0" presId="urn:microsoft.com/office/officeart/2005/8/layout/target1"/>
    <dgm:cxn modelId="{AB5B3816-157B-43E6-82A4-ACB952E93FC0}" type="presParOf" srcId="{EC5ACC26-6271-47CE-9529-956ED301BE55}" destId="{3A093F5A-4FF4-461A-9397-1607690091AA}" srcOrd="7" destOrd="0" presId="urn:microsoft.com/office/officeart/2005/8/layout/target1"/>
    <dgm:cxn modelId="{1634B6A8-48E8-4325-8C41-406865B32327}" type="presParOf" srcId="{EC5ACC26-6271-47CE-9529-956ED301BE55}" destId="{A71D33D0-AB1B-4FB8-BC7A-D339B493E5E0}" srcOrd="8" destOrd="0" presId="urn:microsoft.com/office/officeart/2005/8/layout/target1"/>
    <dgm:cxn modelId="{553CA884-3D4F-4C52-8605-BB90FF434D62}" type="presParOf" srcId="{EC5ACC26-6271-47CE-9529-956ED301BE55}" destId="{B92E5ACB-FF92-4484-BA57-3D12C61F84F4}" srcOrd="9" destOrd="0" presId="urn:microsoft.com/office/officeart/2005/8/layout/target1"/>
    <dgm:cxn modelId="{321FF2CE-352E-4BA7-9E7C-FDD88D2F5397}" type="presParOf" srcId="{EC5ACC26-6271-47CE-9529-956ED301BE55}" destId="{9996B2E3-8A30-4A93-869F-12760E58486B}" srcOrd="10" destOrd="0" presId="urn:microsoft.com/office/officeart/2005/8/layout/target1"/>
    <dgm:cxn modelId="{00E9B69E-8015-477A-AD1D-A00EA498B5A8}" type="presParOf" srcId="{EC5ACC26-6271-47CE-9529-956ED301BE55}" destId="{ADFE0FB8-FCD1-4BC4-9C8E-EE1426692E1E}" srcOrd="11" destOrd="0" presId="urn:microsoft.com/office/officeart/2005/8/layout/targe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E2C90172-E853-4E19-B871-D24E53D5EBEE}" type="doc">
      <dgm:prSet loTypeId="urn:microsoft.com/office/officeart/2005/8/layout/radial4" loCatId="relationship" qsTypeId="urn:microsoft.com/office/officeart/2005/8/quickstyle/simple1" qsCatId="simple" csTypeId="urn:microsoft.com/office/officeart/2005/8/colors/colorful1" csCatId="colorful" phldr="1"/>
      <dgm:spPr/>
      <dgm:t>
        <a:bodyPr/>
        <a:lstStyle/>
        <a:p>
          <a:endParaRPr lang="en-US"/>
        </a:p>
      </dgm:t>
    </dgm:pt>
    <dgm:pt modelId="{3B40EBA3-2563-48F0-9624-81B2E466B277}">
      <dgm:prSet phldrT="[Text]" custT="1"/>
      <dgm:spPr/>
      <dgm:t>
        <a:bodyPr/>
        <a:lstStyle/>
        <a:p>
          <a:r>
            <a:rPr lang="en-US" sz="2400" b="1" dirty="0" err="1"/>
            <a:t>Tiêu</a:t>
          </a:r>
          <a:r>
            <a:rPr lang="en-US" sz="2400" b="1" dirty="0"/>
            <a:t> </a:t>
          </a:r>
          <a:r>
            <a:rPr lang="en-US" sz="2400" b="1" dirty="0" err="1"/>
            <a:t>chuẩn</a:t>
          </a:r>
          <a:r>
            <a:rPr lang="en-US" sz="2400" b="1" dirty="0"/>
            <a:t> 1. </a:t>
          </a:r>
          <a:r>
            <a:rPr lang="en-US" sz="2400" b="1" dirty="0" err="1"/>
            <a:t>Phẩm</a:t>
          </a:r>
          <a:r>
            <a:rPr lang="en-US" sz="2400" b="1" dirty="0"/>
            <a:t> </a:t>
          </a:r>
          <a:r>
            <a:rPr lang="en-US" sz="2400" b="1" dirty="0" err="1"/>
            <a:t>chất</a:t>
          </a:r>
          <a:r>
            <a:rPr lang="en-US" sz="2400" b="1" dirty="0"/>
            <a:t> </a:t>
          </a:r>
          <a:r>
            <a:rPr lang="en-US" sz="2400" b="1" dirty="0" err="1"/>
            <a:t>nghề</a:t>
          </a:r>
          <a:r>
            <a:rPr lang="en-US" sz="2400" b="1" dirty="0"/>
            <a:t> </a:t>
          </a:r>
          <a:r>
            <a:rPr lang="en-US" sz="2400" b="1" dirty="0" err="1"/>
            <a:t>nghiệp</a:t>
          </a:r>
          <a:endParaRPr lang="en-US" sz="2400" dirty="0"/>
        </a:p>
      </dgm:t>
    </dgm:pt>
    <dgm:pt modelId="{31BB1377-A762-40B1-BC75-17C6DE314BBA}" type="parTrans" cxnId="{2B7D26F3-A7FE-4FD7-9EFC-65DC0574FE72}">
      <dgm:prSet/>
      <dgm:spPr/>
      <dgm:t>
        <a:bodyPr/>
        <a:lstStyle/>
        <a:p>
          <a:endParaRPr lang="en-US"/>
        </a:p>
      </dgm:t>
    </dgm:pt>
    <dgm:pt modelId="{2405E5FE-62A4-4DBD-96CB-51D48296AA88}" type="sibTrans" cxnId="{2B7D26F3-A7FE-4FD7-9EFC-65DC0574FE72}">
      <dgm:prSet/>
      <dgm:spPr/>
      <dgm:t>
        <a:bodyPr/>
        <a:lstStyle/>
        <a:p>
          <a:endParaRPr lang="en-US"/>
        </a:p>
      </dgm:t>
    </dgm:pt>
    <dgm:pt modelId="{B173C0A0-BEB8-4A00-A4C6-DFDDDF581637}">
      <dgm:prSet phldrT="[Text]"/>
      <dgm:spPr/>
      <dgm:t>
        <a:bodyPr/>
        <a:lstStyle/>
        <a:p>
          <a:r>
            <a:rPr lang="en-US" dirty="0" err="1"/>
            <a:t>Tiêu</a:t>
          </a:r>
          <a:r>
            <a:rPr lang="en-US" dirty="0"/>
            <a:t> </a:t>
          </a:r>
          <a:r>
            <a:rPr lang="en-US" dirty="0" err="1"/>
            <a:t>chí</a:t>
          </a:r>
          <a:r>
            <a:rPr lang="en-US" dirty="0"/>
            <a:t> 1. </a:t>
          </a:r>
          <a:r>
            <a:rPr lang="en-US" dirty="0" err="1"/>
            <a:t>Đạo</a:t>
          </a:r>
          <a:r>
            <a:rPr lang="en-US" dirty="0"/>
            <a:t> </a:t>
          </a:r>
          <a:r>
            <a:rPr lang="en-US" dirty="0" err="1"/>
            <a:t>đức</a:t>
          </a:r>
          <a:r>
            <a:rPr lang="en-US" dirty="0"/>
            <a:t> </a:t>
          </a:r>
          <a:r>
            <a:rPr lang="en-US" dirty="0" err="1"/>
            <a:t>nghề</a:t>
          </a:r>
          <a:r>
            <a:rPr lang="en-US" dirty="0"/>
            <a:t> </a:t>
          </a:r>
          <a:r>
            <a:rPr lang="en-US" dirty="0" err="1"/>
            <a:t>nghiệp</a:t>
          </a:r>
          <a:endParaRPr lang="en-US" dirty="0"/>
        </a:p>
      </dgm:t>
    </dgm:pt>
    <dgm:pt modelId="{5C8A6A01-31A3-4889-9391-B6EE9218E8FA}" type="parTrans" cxnId="{490A8563-6832-42E2-A143-74B1195CACA0}">
      <dgm:prSet/>
      <dgm:spPr/>
      <dgm:t>
        <a:bodyPr/>
        <a:lstStyle/>
        <a:p>
          <a:endParaRPr lang="en-US"/>
        </a:p>
      </dgm:t>
    </dgm:pt>
    <dgm:pt modelId="{BC5DFB8A-D8BA-4739-8C5E-938DF1D19D21}" type="sibTrans" cxnId="{490A8563-6832-42E2-A143-74B1195CACA0}">
      <dgm:prSet/>
      <dgm:spPr/>
      <dgm:t>
        <a:bodyPr/>
        <a:lstStyle/>
        <a:p>
          <a:endParaRPr lang="en-US"/>
        </a:p>
      </dgm:t>
    </dgm:pt>
    <dgm:pt modelId="{CA83F245-A2E4-4DB1-AFBF-FAC0EC975645}">
      <dgm:prSet phldrT="[Text]"/>
      <dgm:spPr/>
      <dgm:t>
        <a:bodyPr/>
        <a:lstStyle/>
        <a:p>
          <a:r>
            <a:rPr lang="en-US" dirty="0" err="1"/>
            <a:t>Tiêu</a:t>
          </a:r>
          <a:r>
            <a:rPr lang="en-US" dirty="0"/>
            <a:t> </a:t>
          </a:r>
          <a:r>
            <a:rPr lang="en-US" dirty="0" err="1"/>
            <a:t>chí</a:t>
          </a:r>
          <a:r>
            <a:rPr lang="en-US" dirty="0"/>
            <a:t> 2. </a:t>
          </a:r>
          <a:r>
            <a:rPr lang="en-US" dirty="0" err="1"/>
            <a:t>Tư</a:t>
          </a:r>
          <a:r>
            <a:rPr lang="en-US" dirty="0"/>
            <a:t> </a:t>
          </a:r>
          <a:r>
            <a:rPr lang="en-US" dirty="0" err="1"/>
            <a:t>tưởng</a:t>
          </a:r>
          <a:r>
            <a:rPr lang="en-US" dirty="0"/>
            <a:t> </a:t>
          </a:r>
          <a:r>
            <a:rPr lang="en-US" dirty="0" err="1"/>
            <a:t>đổi</a:t>
          </a:r>
          <a:r>
            <a:rPr lang="en-US" dirty="0"/>
            <a:t> </a:t>
          </a:r>
          <a:r>
            <a:rPr lang="en-US" dirty="0" err="1"/>
            <a:t>mới</a:t>
          </a:r>
          <a:r>
            <a:rPr lang="en-US" dirty="0"/>
            <a:t> </a:t>
          </a:r>
          <a:r>
            <a:rPr lang="en-US" dirty="0" err="1"/>
            <a:t>trong</a:t>
          </a:r>
          <a:r>
            <a:rPr lang="en-US" dirty="0"/>
            <a:t> </a:t>
          </a:r>
          <a:r>
            <a:rPr lang="en-US" dirty="0" err="1"/>
            <a:t>lãnh</a:t>
          </a:r>
          <a:r>
            <a:rPr lang="en-US" dirty="0"/>
            <a:t> </a:t>
          </a:r>
          <a:r>
            <a:rPr lang="en-US" dirty="0" err="1"/>
            <a:t>đạo</a:t>
          </a:r>
          <a:r>
            <a:rPr lang="en-US" dirty="0"/>
            <a:t>, </a:t>
          </a:r>
          <a:r>
            <a:rPr lang="en-US" dirty="0" err="1"/>
            <a:t>quản</a:t>
          </a:r>
          <a:r>
            <a:rPr lang="en-US" dirty="0"/>
            <a:t> </a:t>
          </a:r>
          <a:r>
            <a:rPr lang="en-US" dirty="0" err="1"/>
            <a:t>trị</a:t>
          </a:r>
          <a:r>
            <a:rPr lang="en-US" dirty="0"/>
            <a:t> </a:t>
          </a:r>
          <a:r>
            <a:rPr lang="en-US" dirty="0" err="1"/>
            <a:t>nhà</a:t>
          </a:r>
          <a:r>
            <a:rPr lang="en-US" dirty="0"/>
            <a:t> </a:t>
          </a:r>
          <a:r>
            <a:rPr lang="en-US" dirty="0" err="1"/>
            <a:t>trường</a:t>
          </a:r>
          <a:endParaRPr lang="en-US" dirty="0"/>
        </a:p>
      </dgm:t>
    </dgm:pt>
    <dgm:pt modelId="{EE0D3A75-69CD-4D87-9870-87A32724B0DA}" type="parTrans" cxnId="{F82CA66A-7DAE-4F2D-88EB-C405A5299286}">
      <dgm:prSet/>
      <dgm:spPr/>
      <dgm:t>
        <a:bodyPr/>
        <a:lstStyle/>
        <a:p>
          <a:endParaRPr lang="en-US"/>
        </a:p>
      </dgm:t>
    </dgm:pt>
    <dgm:pt modelId="{722FF78E-C7F4-4449-B5A6-7676783D294C}" type="sibTrans" cxnId="{F82CA66A-7DAE-4F2D-88EB-C405A5299286}">
      <dgm:prSet/>
      <dgm:spPr/>
      <dgm:t>
        <a:bodyPr/>
        <a:lstStyle/>
        <a:p>
          <a:endParaRPr lang="en-US"/>
        </a:p>
      </dgm:t>
    </dgm:pt>
    <dgm:pt modelId="{6908AB24-A00D-4735-8956-A8AB9CC0A558}">
      <dgm:prSet phldrT="[Text]"/>
      <dgm:spPr/>
      <dgm:t>
        <a:bodyPr/>
        <a:lstStyle/>
        <a:p>
          <a:r>
            <a:rPr lang="en-US" dirty="0" err="1"/>
            <a:t>Tiêu</a:t>
          </a:r>
          <a:r>
            <a:rPr lang="en-US" dirty="0"/>
            <a:t> </a:t>
          </a:r>
          <a:r>
            <a:rPr lang="en-US" dirty="0" err="1"/>
            <a:t>chí</a:t>
          </a:r>
          <a:r>
            <a:rPr lang="en-US" dirty="0"/>
            <a:t> 3. </a:t>
          </a:r>
          <a:r>
            <a:rPr lang="en-US" dirty="0" err="1"/>
            <a:t>Năng</a:t>
          </a:r>
          <a:r>
            <a:rPr lang="en-US" dirty="0"/>
            <a:t> </a:t>
          </a:r>
          <a:r>
            <a:rPr lang="en-US" dirty="0" err="1"/>
            <a:t>lực</a:t>
          </a:r>
          <a:r>
            <a:rPr lang="en-US" dirty="0"/>
            <a:t> </a:t>
          </a:r>
          <a:r>
            <a:rPr lang="en-US" dirty="0" err="1"/>
            <a:t>phát</a:t>
          </a:r>
          <a:r>
            <a:rPr lang="en-US" dirty="0"/>
            <a:t> </a:t>
          </a:r>
          <a:r>
            <a:rPr lang="en-US" dirty="0" err="1"/>
            <a:t>triển</a:t>
          </a:r>
          <a:r>
            <a:rPr lang="en-US" dirty="0"/>
            <a:t> </a:t>
          </a:r>
          <a:r>
            <a:rPr lang="en-US" dirty="0" err="1"/>
            <a:t>chuyên</a:t>
          </a:r>
          <a:r>
            <a:rPr lang="en-US" dirty="0"/>
            <a:t> </a:t>
          </a:r>
          <a:r>
            <a:rPr lang="en-US" dirty="0" err="1"/>
            <a:t>môn</a:t>
          </a:r>
          <a:r>
            <a:rPr lang="en-US" dirty="0"/>
            <a:t>, </a:t>
          </a:r>
          <a:r>
            <a:rPr lang="en-US" dirty="0" err="1"/>
            <a:t>nghiệp</a:t>
          </a:r>
          <a:r>
            <a:rPr lang="en-US" dirty="0"/>
            <a:t> </a:t>
          </a:r>
          <a:r>
            <a:rPr lang="en-US" dirty="0" err="1"/>
            <a:t>vụ</a:t>
          </a:r>
          <a:r>
            <a:rPr lang="en-US" dirty="0"/>
            <a:t> </a:t>
          </a:r>
          <a:r>
            <a:rPr lang="en-US" dirty="0" err="1"/>
            <a:t>bản</a:t>
          </a:r>
          <a:r>
            <a:rPr lang="en-US" dirty="0"/>
            <a:t> </a:t>
          </a:r>
          <a:r>
            <a:rPr lang="en-US" dirty="0" err="1"/>
            <a:t>thân</a:t>
          </a:r>
          <a:endParaRPr lang="en-US" dirty="0"/>
        </a:p>
      </dgm:t>
    </dgm:pt>
    <dgm:pt modelId="{CD148075-85C5-4A58-8D97-B490AF0A04EC}" type="parTrans" cxnId="{9CDBB06E-6ABB-44DA-AAD6-461ACE586F53}">
      <dgm:prSet/>
      <dgm:spPr/>
      <dgm:t>
        <a:bodyPr/>
        <a:lstStyle/>
        <a:p>
          <a:endParaRPr lang="en-US"/>
        </a:p>
      </dgm:t>
    </dgm:pt>
    <dgm:pt modelId="{FF15DC11-4210-4705-AC84-992C2009820F}" type="sibTrans" cxnId="{9CDBB06E-6ABB-44DA-AAD6-461ACE586F53}">
      <dgm:prSet/>
      <dgm:spPr/>
      <dgm:t>
        <a:bodyPr/>
        <a:lstStyle/>
        <a:p>
          <a:endParaRPr lang="en-US"/>
        </a:p>
      </dgm:t>
    </dgm:pt>
    <dgm:pt modelId="{584C3A31-7B97-4BFF-944D-7A434D0D8A13}" type="pres">
      <dgm:prSet presAssocID="{E2C90172-E853-4E19-B871-D24E53D5EBEE}" presName="cycle" presStyleCnt="0">
        <dgm:presLayoutVars>
          <dgm:chMax val="1"/>
          <dgm:dir/>
          <dgm:animLvl val="ctr"/>
          <dgm:resizeHandles val="exact"/>
        </dgm:presLayoutVars>
      </dgm:prSet>
      <dgm:spPr/>
      <dgm:t>
        <a:bodyPr/>
        <a:lstStyle/>
        <a:p>
          <a:endParaRPr kumimoji="1" lang="ja-JP" altLang="en-US"/>
        </a:p>
      </dgm:t>
    </dgm:pt>
    <dgm:pt modelId="{D608DFDB-30AE-496A-BA97-2B04CB08331B}" type="pres">
      <dgm:prSet presAssocID="{3B40EBA3-2563-48F0-9624-81B2E466B277}" presName="centerShape" presStyleLbl="node0" presStyleIdx="0" presStyleCnt="1"/>
      <dgm:spPr/>
      <dgm:t>
        <a:bodyPr/>
        <a:lstStyle/>
        <a:p>
          <a:endParaRPr kumimoji="1" lang="ja-JP" altLang="en-US"/>
        </a:p>
      </dgm:t>
    </dgm:pt>
    <dgm:pt modelId="{34AB695C-8C4B-44EE-91BA-F091C14896D0}" type="pres">
      <dgm:prSet presAssocID="{5C8A6A01-31A3-4889-9391-B6EE9218E8FA}" presName="parTrans" presStyleLbl="bgSibTrans2D1" presStyleIdx="0" presStyleCnt="3" custAng="16712018" custFlipHor="1" custScaleX="34418" custLinFactNeighborX="27404" custLinFactNeighborY="74734"/>
      <dgm:spPr/>
      <dgm:t>
        <a:bodyPr/>
        <a:lstStyle/>
        <a:p>
          <a:endParaRPr kumimoji="1" lang="ja-JP" altLang="en-US"/>
        </a:p>
      </dgm:t>
    </dgm:pt>
    <dgm:pt modelId="{D91181FD-2C8A-4E2D-8B2D-7710CA4C6995}" type="pres">
      <dgm:prSet presAssocID="{B173C0A0-BEB8-4A00-A4C6-DFDDDF581637}" presName="node" presStyleLbl="node1" presStyleIdx="0" presStyleCnt="3" custRadScaleRad="104543" custRadScaleInc="2493">
        <dgm:presLayoutVars>
          <dgm:bulletEnabled val="1"/>
        </dgm:presLayoutVars>
      </dgm:prSet>
      <dgm:spPr/>
      <dgm:t>
        <a:bodyPr/>
        <a:lstStyle/>
        <a:p>
          <a:endParaRPr kumimoji="1" lang="ja-JP" altLang="en-US"/>
        </a:p>
      </dgm:t>
    </dgm:pt>
    <dgm:pt modelId="{440A2356-D6C4-462A-B536-0982E0311020}" type="pres">
      <dgm:prSet presAssocID="{EE0D3A75-69CD-4D87-9870-87A32724B0DA}" presName="parTrans" presStyleLbl="bgSibTrans2D1" presStyleIdx="1" presStyleCnt="3" custAng="10837836" custScaleX="43989" custLinFactNeighborX="1122" custLinFactNeighborY="82547"/>
      <dgm:spPr/>
      <dgm:t>
        <a:bodyPr/>
        <a:lstStyle/>
        <a:p>
          <a:endParaRPr kumimoji="1" lang="ja-JP" altLang="en-US"/>
        </a:p>
      </dgm:t>
    </dgm:pt>
    <dgm:pt modelId="{850991CB-54CF-4F88-8846-E846B35F42A9}" type="pres">
      <dgm:prSet presAssocID="{CA83F245-A2E4-4DB1-AFBF-FAC0EC975645}" presName="node" presStyleLbl="node1" presStyleIdx="1" presStyleCnt="3" custRadScaleRad="98354" custRadScaleInc="-1051">
        <dgm:presLayoutVars>
          <dgm:bulletEnabled val="1"/>
        </dgm:presLayoutVars>
      </dgm:prSet>
      <dgm:spPr/>
      <dgm:t>
        <a:bodyPr/>
        <a:lstStyle/>
        <a:p>
          <a:endParaRPr kumimoji="1" lang="ja-JP" altLang="en-US"/>
        </a:p>
      </dgm:t>
    </dgm:pt>
    <dgm:pt modelId="{406A4D35-D03D-4BDB-9CD9-1770B4E41E43}" type="pres">
      <dgm:prSet presAssocID="{CD148075-85C5-4A58-8D97-B490AF0A04EC}" presName="parTrans" presStyleLbl="bgSibTrans2D1" presStyleIdx="2" presStyleCnt="3" custAng="10467294" custScaleX="43807" custLinFactNeighborX="-26347" custLinFactNeighborY="57675"/>
      <dgm:spPr/>
      <dgm:t>
        <a:bodyPr/>
        <a:lstStyle/>
        <a:p>
          <a:endParaRPr kumimoji="1" lang="ja-JP" altLang="en-US"/>
        </a:p>
      </dgm:t>
    </dgm:pt>
    <dgm:pt modelId="{2194D624-5C21-4B50-968B-03068167704A}" type="pres">
      <dgm:prSet presAssocID="{6908AB24-A00D-4735-8956-A8AB9CC0A558}" presName="node" presStyleLbl="node1" presStyleIdx="2" presStyleCnt="3" custScaleX="87977" custScaleY="84840" custRadScaleRad="106358" custRadScaleInc="145">
        <dgm:presLayoutVars>
          <dgm:bulletEnabled val="1"/>
        </dgm:presLayoutVars>
      </dgm:prSet>
      <dgm:spPr/>
      <dgm:t>
        <a:bodyPr/>
        <a:lstStyle/>
        <a:p>
          <a:endParaRPr kumimoji="1" lang="ja-JP" altLang="en-US"/>
        </a:p>
      </dgm:t>
    </dgm:pt>
  </dgm:ptLst>
  <dgm:cxnLst>
    <dgm:cxn modelId="{9BB5DC39-B896-4343-9ABD-A104D9C4781F}" type="presOf" srcId="{EE0D3A75-69CD-4D87-9870-87A32724B0DA}" destId="{440A2356-D6C4-462A-B536-0982E0311020}" srcOrd="0" destOrd="0" presId="urn:microsoft.com/office/officeart/2005/8/layout/radial4"/>
    <dgm:cxn modelId="{88057466-1773-444D-A76B-F4038EF17D77}" type="presOf" srcId="{B173C0A0-BEB8-4A00-A4C6-DFDDDF581637}" destId="{D91181FD-2C8A-4E2D-8B2D-7710CA4C6995}" srcOrd="0" destOrd="0" presId="urn:microsoft.com/office/officeart/2005/8/layout/radial4"/>
    <dgm:cxn modelId="{86BEF4CE-475B-48E7-95F6-8D609AFA1F01}" type="presOf" srcId="{3B40EBA3-2563-48F0-9624-81B2E466B277}" destId="{D608DFDB-30AE-496A-BA97-2B04CB08331B}" srcOrd="0" destOrd="0" presId="urn:microsoft.com/office/officeart/2005/8/layout/radial4"/>
    <dgm:cxn modelId="{38174575-3DE0-4FA2-B1E8-B2C864420B24}" type="presOf" srcId="{6908AB24-A00D-4735-8956-A8AB9CC0A558}" destId="{2194D624-5C21-4B50-968B-03068167704A}" srcOrd="0" destOrd="0" presId="urn:microsoft.com/office/officeart/2005/8/layout/radial4"/>
    <dgm:cxn modelId="{BCEB5189-5ADD-4A45-8EE1-7D0970772C23}" type="presOf" srcId="{E2C90172-E853-4E19-B871-D24E53D5EBEE}" destId="{584C3A31-7B97-4BFF-944D-7A434D0D8A13}" srcOrd="0" destOrd="0" presId="urn:microsoft.com/office/officeart/2005/8/layout/radial4"/>
    <dgm:cxn modelId="{490A8563-6832-42E2-A143-74B1195CACA0}" srcId="{3B40EBA3-2563-48F0-9624-81B2E466B277}" destId="{B173C0A0-BEB8-4A00-A4C6-DFDDDF581637}" srcOrd="0" destOrd="0" parTransId="{5C8A6A01-31A3-4889-9391-B6EE9218E8FA}" sibTransId="{BC5DFB8A-D8BA-4739-8C5E-938DF1D19D21}"/>
    <dgm:cxn modelId="{2B7D26F3-A7FE-4FD7-9EFC-65DC0574FE72}" srcId="{E2C90172-E853-4E19-B871-D24E53D5EBEE}" destId="{3B40EBA3-2563-48F0-9624-81B2E466B277}" srcOrd="0" destOrd="0" parTransId="{31BB1377-A762-40B1-BC75-17C6DE314BBA}" sibTransId="{2405E5FE-62A4-4DBD-96CB-51D48296AA88}"/>
    <dgm:cxn modelId="{F82CA66A-7DAE-4F2D-88EB-C405A5299286}" srcId="{3B40EBA3-2563-48F0-9624-81B2E466B277}" destId="{CA83F245-A2E4-4DB1-AFBF-FAC0EC975645}" srcOrd="1" destOrd="0" parTransId="{EE0D3A75-69CD-4D87-9870-87A32724B0DA}" sibTransId="{722FF78E-C7F4-4449-B5A6-7676783D294C}"/>
    <dgm:cxn modelId="{9CDBB06E-6ABB-44DA-AAD6-461ACE586F53}" srcId="{3B40EBA3-2563-48F0-9624-81B2E466B277}" destId="{6908AB24-A00D-4735-8956-A8AB9CC0A558}" srcOrd="2" destOrd="0" parTransId="{CD148075-85C5-4A58-8D97-B490AF0A04EC}" sibTransId="{FF15DC11-4210-4705-AC84-992C2009820F}"/>
    <dgm:cxn modelId="{12EDF23C-BAE1-4708-A68F-773A234DA757}" type="presOf" srcId="{CA83F245-A2E4-4DB1-AFBF-FAC0EC975645}" destId="{850991CB-54CF-4F88-8846-E846B35F42A9}" srcOrd="0" destOrd="0" presId="urn:microsoft.com/office/officeart/2005/8/layout/radial4"/>
    <dgm:cxn modelId="{D1145CDD-C6ED-464D-8086-832CD98FBDDA}" type="presOf" srcId="{5C8A6A01-31A3-4889-9391-B6EE9218E8FA}" destId="{34AB695C-8C4B-44EE-91BA-F091C14896D0}" srcOrd="0" destOrd="0" presId="urn:microsoft.com/office/officeart/2005/8/layout/radial4"/>
    <dgm:cxn modelId="{22C5A4EE-FD47-4FF3-9C6E-C5E5A47B8B01}" type="presOf" srcId="{CD148075-85C5-4A58-8D97-B490AF0A04EC}" destId="{406A4D35-D03D-4BDB-9CD9-1770B4E41E43}" srcOrd="0" destOrd="0" presId="urn:microsoft.com/office/officeart/2005/8/layout/radial4"/>
    <dgm:cxn modelId="{93039B13-B523-49A5-8074-FF0E17043841}" type="presParOf" srcId="{584C3A31-7B97-4BFF-944D-7A434D0D8A13}" destId="{D608DFDB-30AE-496A-BA97-2B04CB08331B}" srcOrd="0" destOrd="0" presId="urn:microsoft.com/office/officeart/2005/8/layout/radial4"/>
    <dgm:cxn modelId="{AF2ACAC3-426C-41FB-A2E6-9298D4245235}" type="presParOf" srcId="{584C3A31-7B97-4BFF-944D-7A434D0D8A13}" destId="{34AB695C-8C4B-44EE-91BA-F091C14896D0}" srcOrd="1" destOrd="0" presId="urn:microsoft.com/office/officeart/2005/8/layout/radial4"/>
    <dgm:cxn modelId="{C96E4B14-85DD-4A6C-859E-818C1AF7DC41}" type="presParOf" srcId="{584C3A31-7B97-4BFF-944D-7A434D0D8A13}" destId="{D91181FD-2C8A-4E2D-8B2D-7710CA4C6995}" srcOrd="2" destOrd="0" presId="urn:microsoft.com/office/officeart/2005/8/layout/radial4"/>
    <dgm:cxn modelId="{C5F59FAB-20A2-4AA2-B944-A4F6BFC90E29}" type="presParOf" srcId="{584C3A31-7B97-4BFF-944D-7A434D0D8A13}" destId="{440A2356-D6C4-462A-B536-0982E0311020}" srcOrd="3" destOrd="0" presId="urn:microsoft.com/office/officeart/2005/8/layout/radial4"/>
    <dgm:cxn modelId="{769AB491-4E8F-4761-9481-A1BFA6D53236}" type="presParOf" srcId="{584C3A31-7B97-4BFF-944D-7A434D0D8A13}" destId="{850991CB-54CF-4F88-8846-E846B35F42A9}" srcOrd="4" destOrd="0" presId="urn:microsoft.com/office/officeart/2005/8/layout/radial4"/>
    <dgm:cxn modelId="{133791DB-AA26-4EB9-884C-4157F59A1666}" type="presParOf" srcId="{584C3A31-7B97-4BFF-944D-7A434D0D8A13}" destId="{406A4D35-D03D-4BDB-9CD9-1770B4E41E43}" srcOrd="5" destOrd="0" presId="urn:microsoft.com/office/officeart/2005/8/layout/radial4"/>
    <dgm:cxn modelId="{921F613E-9BEF-4D4F-98C9-CD0B9F6181AC}" type="presParOf" srcId="{584C3A31-7B97-4BFF-944D-7A434D0D8A13}" destId="{2194D624-5C21-4B50-968B-03068167704A}" srcOrd="6" destOrd="0" presId="urn:microsoft.com/office/officeart/2005/8/layout/radial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32687E06-E86C-4744-970D-EE37C80D39E7}" type="doc">
      <dgm:prSet loTypeId="urn:microsoft.com/office/officeart/2005/8/layout/hProcess9" loCatId="process" qsTypeId="urn:microsoft.com/office/officeart/2005/8/quickstyle/simple1" qsCatId="simple" csTypeId="urn:microsoft.com/office/officeart/2005/8/colors/colorful4" csCatId="colorful" phldr="1"/>
      <dgm:spPr/>
    </dgm:pt>
    <dgm:pt modelId="{6747D863-6317-46FE-8BE7-CB210DF54B7A}">
      <dgm:prSet phldrT="[Text]"/>
      <dgm:spPr/>
      <dgm:t>
        <a:bodyPr/>
        <a:lstStyle/>
        <a:p>
          <a:r>
            <a:rPr lang="en-US" dirty="0"/>
            <a:t>MỨC ĐẠT</a:t>
          </a:r>
        </a:p>
        <a:p>
          <a:r>
            <a:rPr lang="en-US" dirty="0" err="1"/>
            <a:t>thực</a:t>
          </a:r>
          <a:r>
            <a:rPr lang="en-US" dirty="0"/>
            <a:t> </a:t>
          </a:r>
          <a:r>
            <a:rPr lang="en-US" dirty="0" err="1"/>
            <a:t>hiện</a:t>
          </a:r>
          <a:r>
            <a:rPr lang="en-US" dirty="0"/>
            <a:t> </a:t>
          </a:r>
          <a:r>
            <a:rPr lang="en-US" dirty="0" err="1"/>
            <a:t>tốt</a:t>
          </a:r>
          <a:r>
            <a:rPr lang="en-US" dirty="0"/>
            <a:t> </a:t>
          </a:r>
          <a:r>
            <a:rPr lang="en-US" dirty="0" err="1"/>
            <a:t>quy</a:t>
          </a:r>
          <a:r>
            <a:rPr lang="en-US" dirty="0"/>
            <a:t> </a:t>
          </a:r>
          <a:r>
            <a:rPr lang="en-US" dirty="0" err="1"/>
            <a:t>định</a:t>
          </a:r>
          <a:r>
            <a:rPr lang="en-US" dirty="0"/>
            <a:t> </a:t>
          </a:r>
          <a:r>
            <a:rPr lang="en-US" dirty="0" err="1"/>
            <a:t>về</a:t>
          </a:r>
          <a:r>
            <a:rPr lang="en-US" dirty="0"/>
            <a:t> </a:t>
          </a:r>
          <a:r>
            <a:rPr lang="en-US" dirty="0" err="1"/>
            <a:t>đạo</a:t>
          </a:r>
          <a:r>
            <a:rPr lang="en-US" dirty="0"/>
            <a:t> </a:t>
          </a:r>
          <a:r>
            <a:rPr lang="en-US" dirty="0" err="1"/>
            <a:t>đức</a:t>
          </a:r>
          <a:r>
            <a:rPr lang="en-US" dirty="0"/>
            <a:t> </a:t>
          </a:r>
          <a:r>
            <a:rPr lang="en-US" dirty="0" err="1"/>
            <a:t>nhà</a:t>
          </a:r>
          <a:r>
            <a:rPr lang="en-US" dirty="0"/>
            <a:t> </a:t>
          </a:r>
          <a:r>
            <a:rPr lang="en-US" dirty="0" err="1"/>
            <a:t>giáo</a:t>
          </a:r>
          <a:r>
            <a:rPr lang="en-US" dirty="0"/>
            <a:t>; </a:t>
          </a:r>
          <a:r>
            <a:rPr lang="en-US" dirty="0" err="1"/>
            <a:t>chỉ</a:t>
          </a:r>
          <a:r>
            <a:rPr lang="en-US" dirty="0"/>
            <a:t> </a:t>
          </a:r>
          <a:r>
            <a:rPr lang="en-US" dirty="0" err="1"/>
            <a:t>đạo</a:t>
          </a:r>
          <a:r>
            <a:rPr lang="en-US" dirty="0"/>
            <a:t> </a:t>
          </a:r>
          <a:r>
            <a:rPr lang="en-US" dirty="0" err="1"/>
            <a:t>thực</a:t>
          </a:r>
          <a:r>
            <a:rPr lang="en-US" dirty="0"/>
            <a:t> </a:t>
          </a:r>
          <a:r>
            <a:rPr lang="en-US" dirty="0" err="1"/>
            <a:t>hiện</a:t>
          </a:r>
          <a:r>
            <a:rPr lang="en-US" dirty="0"/>
            <a:t> </a:t>
          </a:r>
          <a:r>
            <a:rPr lang="en-US" dirty="0" err="1"/>
            <a:t>nghiêm</a:t>
          </a:r>
          <a:r>
            <a:rPr lang="en-US" dirty="0"/>
            <a:t> </a:t>
          </a:r>
          <a:r>
            <a:rPr lang="en-US" dirty="0" err="1"/>
            <a:t>túc</a:t>
          </a:r>
          <a:r>
            <a:rPr lang="en-US" dirty="0"/>
            <a:t> </a:t>
          </a:r>
          <a:r>
            <a:rPr lang="en-US" dirty="0" err="1"/>
            <a:t>quy</a:t>
          </a:r>
          <a:r>
            <a:rPr lang="en-US" dirty="0"/>
            <a:t> </a:t>
          </a:r>
          <a:r>
            <a:rPr lang="en-US" dirty="0" err="1"/>
            <a:t>định</a:t>
          </a:r>
          <a:r>
            <a:rPr lang="en-US" dirty="0"/>
            <a:t> </a:t>
          </a:r>
          <a:r>
            <a:rPr lang="en-US" dirty="0" err="1"/>
            <a:t>về</a:t>
          </a:r>
          <a:r>
            <a:rPr lang="en-US" dirty="0"/>
            <a:t> </a:t>
          </a:r>
          <a:r>
            <a:rPr lang="en-US" dirty="0" err="1"/>
            <a:t>đạo</a:t>
          </a:r>
          <a:r>
            <a:rPr lang="en-US" dirty="0"/>
            <a:t> </a:t>
          </a:r>
          <a:r>
            <a:rPr lang="en-US" dirty="0" err="1"/>
            <a:t>đức</a:t>
          </a:r>
          <a:r>
            <a:rPr lang="en-US" dirty="0"/>
            <a:t> </a:t>
          </a:r>
          <a:r>
            <a:rPr lang="en-US" dirty="0" err="1"/>
            <a:t>nhà</a:t>
          </a:r>
          <a:r>
            <a:rPr lang="en-US" dirty="0"/>
            <a:t> </a:t>
          </a:r>
          <a:r>
            <a:rPr lang="en-US" dirty="0" err="1"/>
            <a:t>giáo</a:t>
          </a:r>
          <a:r>
            <a:rPr lang="en-US" dirty="0"/>
            <a:t> </a:t>
          </a:r>
          <a:r>
            <a:rPr lang="en-US" dirty="0" err="1"/>
            <a:t>trong</a:t>
          </a:r>
          <a:r>
            <a:rPr lang="en-US" dirty="0"/>
            <a:t> </a:t>
          </a:r>
          <a:r>
            <a:rPr lang="en-US" dirty="0" err="1"/>
            <a:t>nhà</a:t>
          </a:r>
          <a:r>
            <a:rPr lang="en-US" dirty="0"/>
            <a:t> </a:t>
          </a:r>
          <a:r>
            <a:rPr lang="en-US" dirty="0" err="1"/>
            <a:t>trường</a:t>
          </a:r>
          <a:r>
            <a:rPr lang="en-US" dirty="0"/>
            <a:t>;;</a:t>
          </a:r>
        </a:p>
      </dgm:t>
    </dgm:pt>
    <dgm:pt modelId="{F8AAC3CA-6E10-4DDB-9C51-8135BDA0F23A}" type="parTrans" cxnId="{01E7F06D-A7E9-400C-B183-F94236A9B267}">
      <dgm:prSet/>
      <dgm:spPr/>
      <dgm:t>
        <a:bodyPr/>
        <a:lstStyle/>
        <a:p>
          <a:endParaRPr lang="en-US"/>
        </a:p>
      </dgm:t>
    </dgm:pt>
    <dgm:pt modelId="{CDF95A9E-FF38-4122-933C-B3B229E57CB2}" type="sibTrans" cxnId="{01E7F06D-A7E9-400C-B183-F94236A9B267}">
      <dgm:prSet/>
      <dgm:spPr/>
      <dgm:t>
        <a:bodyPr/>
        <a:lstStyle/>
        <a:p>
          <a:endParaRPr lang="en-US"/>
        </a:p>
      </dgm:t>
    </dgm:pt>
    <dgm:pt modelId="{8B0EC618-DAC5-4348-B237-548B1145CAB8}">
      <dgm:prSet phldrT="[Text]"/>
      <dgm:spPr/>
      <dgm:t>
        <a:bodyPr/>
        <a:lstStyle/>
        <a:p>
          <a:r>
            <a:rPr lang="en-US" dirty="0"/>
            <a:t>MỨC KHÁ</a:t>
          </a:r>
        </a:p>
        <a:p>
          <a:r>
            <a:rPr lang="en-US" dirty="0" err="1"/>
            <a:t>chỉ</a:t>
          </a:r>
          <a:r>
            <a:rPr lang="en-US" dirty="0"/>
            <a:t> </a:t>
          </a:r>
          <a:r>
            <a:rPr lang="en-US" dirty="0" err="1"/>
            <a:t>đạo</a:t>
          </a:r>
          <a:r>
            <a:rPr lang="en-US" dirty="0"/>
            <a:t> </a:t>
          </a:r>
          <a:r>
            <a:rPr lang="en-US" dirty="0" err="1"/>
            <a:t>phát</a:t>
          </a:r>
          <a:r>
            <a:rPr lang="en-US" dirty="0"/>
            <a:t> </a:t>
          </a:r>
          <a:r>
            <a:rPr lang="en-US" dirty="0" err="1"/>
            <a:t>hiện</a:t>
          </a:r>
          <a:r>
            <a:rPr lang="en-US" dirty="0"/>
            <a:t>, </a:t>
          </a:r>
          <a:r>
            <a:rPr lang="en-US" dirty="0" err="1"/>
            <a:t>chấn</a:t>
          </a:r>
          <a:r>
            <a:rPr lang="en-US" dirty="0"/>
            <a:t> </a:t>
          </a:r>
          <a:r>
            <a:rPr lang="en-US" dirty="0" err="1"/>
            <a:t>chỉnh</a:t>
          </a:r>
          <a:r>
            <a:rPr lang="en-US" dirty="0"/>
            <a:t> </a:t>
          </a:r>
          <a:r>
            <a:rPr lang="en-US" dirty="0" err="1"/>
            <a:t>kịp</a:t>
          </a:r>
          <a:r>
            <a:rPr lang="en-US" dirty="0"/>
            <a:t> </a:t>
          </a:r>
          <a:r>
            <a:rPr lang="en-US" dirty="0" err="1"/>
            <a:t>thời</a:t>
          </a:r>
          <a:r>
            <a:rPr lang="en-US" dirty="0"/>
            <a:t> </a:t>
          </a:r>
          <a:r>
            <a:rPr lang="en-US" dirty="0" err="1"/>
            <a:t>các</a:t>
          </a:r>
          <a:r>
            <a:rPr lang="en-US" dirty="0"/>
            <a:t> </a:t>
          </a:r>
          <a:r>
            <a:rPr lang="en-US" dirty="0" err="1"/>
            <a:t>biểu</a:t>
          </a:r>
          <a:r>
            <a:rPr lang="en-US" dirty="0"/>
            <a:t> </a:t>
          </a:r>
          <a:r>
            <a:rPr lang="en-US" dirty="0" err="1"/>
            <a:t>hiện</a:t>
          </a:r>
          <a:r>
            <a:rPr lang="en-US" dirty="0"/>
            <a:t> vi </a:t>
          </a:r>
          <a:r>
            <a:rPr lang="en-US" dirty="0" err="1"/>
            <a:t>phạm</a:t>
          </a:r>
          <a:r>
            <a:rPr lang="en-US" dirty="0"/>
            <a:t> </a:t>
          </a:r>
          <a:r>
            <a:rPr lang="en-US" dirty="0" err="1"/>
            <a:t>đạo</a:t>
          </a:r>
          <a:r>
            <a:rPr lang="en-US" dirty="0"/>
            <a:t> </a:t>
          </a:r>
          <a:r>
            <a:rPr lang="en-US" dirty="0" err="1"/>
            <a:t>đức</a:t>
          </a:r>
          <a:r>
            <a:rPr lang="en-US" dirty="0"/>
            <a:t> </a:t>
          </a:r>
          <a:r>
            <a:rPr lang="en-US" dirty="0" err="1"/>
            <a:t>của</a:t>
          </a:r>
          <a:r>
            <a:rPr lang="en-US" dirty="0"/>
            <a:t> </a:t>
          </a:r>
          <a:r>
            <a:rPr lang="en-US" dirty="0" err="1"/>
            <a:t>giáo</a:t>
          </a:r>
          <a:r>
            <a:rPr lang="en-US" dirty="0"/>
            <a:t> </a:t>
          </a:r>
          <a:r>
            <a:rPr lang="en-US" dirty="0" err="1"/>
            <a:t>viên</a:t>
          </a:r>
          <a:r>
            <a:rPr lang="en-US" dirty="0"/>
            <a:t>, </a:t>
          </a:r>
          <a:r>
            <a:rPr lang="en-US" dirty="0" err="1"/>
            <a:t>nhân</a:t>
          </a:r>
          <a:r>
            <a:rPr lang="en-US" dirty="0"/>
            <a:t> </a:t>
          </a:r>
          <a:r>
            <a:rPr lang="en-US" dirty="0" err="1"/>
            <a:t>viên</a:t>
          </a:r>
          <a:r>
            <a:rPr lang="en-US" dirty="0"/>
            <a:t>, </a:t>
          </a:r>
          <a:r>
            <a:rPr lang="en-US" dirty="0" err="1"/>
            <a:t>học</a:t>
          </a:r>
          <a:r>
            <a:rPr lang="en-US" dirty="0"/>
            <a:t> </a:t>
          </a:r>
          <a:r>
            <a:rPr lang="en-US" dirty="0" err="1"/>
            <a:t>sinh</a:t>
          </a:r>
          <a:r>
            <a:rPr lang="en-US" dirty="0"/>
            <a:t>; </a:t>
          </a:r>
          <a:r>
            <a:rPr lang="en-US" dirty="0" err="1"/>
            <a:t>chủ</a:t>
          </a:r>
          <a:r>
            <a:rPr lang="en-US" dirty="0"/>
            <a:t> </a:t>
          </a:r>
          <a:r>
            <a:rPr lang="en-US" dirty="0" err="1"/>
            <a:t>động</a:t>
          </a:r>
          <a:r>
            <a:rPr lang="en-US" dirty="0"/>
            <a:t> </a:t>
          </a:r>
          <a:r>
            <a:rPr lang="en-US" dirty="0" err="1"/>
            <a:t>sáng</a:t>
          </a:r>
          <a:r>
            <a:rPr lang="en-US" dirty="0"/>
            <a:t> </a:t>
          </a:r>
          <a:r>
            <a:rPr lang="en-US" dirty="0" err="1"/>
            <a:t>tạo</a:t>
          </a:r>
          <a:r>
            <a:rPr lang="en-US" dirty="0"/>
            <a:t> </a:t>
          </a:r>
          <a:r>
            <a:rPr lang="en-US" dirty="0" err="1"/>
            <a:t>trong</a:t>
          </a:r>
          <a:r>
            <a:rPr lang="en-US" dirty="0"/>
            <a:t> </a:t>
          </a:r>
          <a:r>
            <a:rPr lang="en-US" dirty="0" err="1"/>
            <a:t>xây</a:t>
          </a:r>
          <a:r>
            <a:rPr lang="en-US" dirty="0"/>
            <a:t> </a:t>
          </a:r>
          <a:r>
            <a:rPr lang="en-US" dirty="0" err="1"/>
            <a:t>dựng</a:t>
          </a:r>
          <a:r>
            <a:rPr lang="en-US" dirty="0"/>
            <a:t> </a:t>
          </a:r>
          <a:r>
            <a:rPr lang="en-US" dirty="0" err="1"/>
            <a:t>các</a:t>
          </a:r>
          <a:r>
            <a:rPr lang="en-US" dirty="0"/>
            <a:t> </a:t>
          </a:r>
          <a:r>
            <a:rPr lang="en-US" dirty="0" err="1"/>
            <a:t>nội</a:t>
          </a:r>
          <a:r>
            <a:rPr lang="en-US" dirty="0"/>
            <a:t> </a:t>
          </a:r>
          <a:r>
            <a:rPr lang="en-US" dirty="0" err="1"/>
            <a:t>quy</a:t>
          </a:r>
          <a:r>
            <a:rPr lang="en-US" dirty="0"/>
            <a:t>, </a:t>
          </a:r>
          <a:r>
            <a:rPr lang="en-US" dirty="0" err="1"/>
            <a:t>quy</a:t>
          </a:r>
          <a:r>
            <a:rPr lang="en-US" dirty="0"/>
            <a:t> </a:t>
          </a:r>
          <a:r>
            <a:rPr lang="en-US" dirty="0" err="1"/>
            <a:t>định</a:t>
          </a:r>
          <a:r>
            <a:rPr lang="en-US" dirty="0"/>
            <a:t> </a:t>
          </a:r>
          <a:r>
            <a:rPr lang="en-US" dirty="0" err="1"/>
            <a:t>về</a:t>
          </a:r>
          <a:r>
            <a:rPr lang="en-US" dirty="0"/>
            <a:t> </a:t>
          </a:r>
          <a:r>
            <a:rPr lang="en-US" dirty="0" err="1"/>
            <a:t>đạo</a:t>
          </a:r>
          <a:r>
            <a:rPr lang="en-US" dirty="0"/>
            <a:t> </a:t>
          </a:r>
          <a:r>
            <a:rPr lang="en-US" dirty="0" err="1"/>
            <a:t>đức</a:t>
          </a:r>
          <a:r>
            <a:rPr lang="en-US" dirty="0"/>
            <a:t> </a:t>
          </a:r>
          <a:r>
            <a:rPr lang="en-US" dirty="0" err="1"/>
            <a:t>nhà</a:t>
          </a:r>
          <a:r>
            <a:rPr lang="en-US" dirty="0"/>
            <a:t> </a:t>
          </a:r>
          <a:r>
            <a:rPr lang="en-US" dirty="0" err="1"/>
            <a:t>giáo</a:t>
          </a:r>
          <a:r>
            <a:rPr lang="en-US" dirty="0"/>
            <a:t> </a:t>
          </a:r>
          <a:r>
            <a:rPr lang="en-US" dirty="0" err="1"/>
            <a:t>trong</a:t>
          </a:r>
          <a:r>
            <a:rPr lang="en-US" dirty="0"/>
            <a:t> </a:t>
          </a:r>
          <a:r>
            <a:rPr lang="en-US" dirty="0" err="1"/>
            <a:t>nhà</a:t>
          </a:r>
          <a:r>
            <a:rPr lang="en-US" dirty="0"/>
            <a:t> </a:t>
          </a:r>
          <a:r>
            <a:rPr lang="en-US" dirty="0" err="1"/>
            <a:t>trường</a:t>
          </a:r>
          <a:endParaRPr lang="en-US" dirty="0"/>
        </a:p>
      </dgm:t>
    </dgm:pt>
    <dgm:pt modelId="{8B57F222-CEB1-4AAB-AB12-D8BD28531F4C}" type="parTrans" cxnId="{1BD3A1DD-584D-4B05-A979-3BB144AD232A}">
      <dgm:prSet/>
      <dgm:spPr/>
      <dgm:t>
        <a:bodyPr/>
        <a:lstStyle/>
        <a:p>
          <a:endParaRPr lang="en-US"/>
        </a:p>
      </dgm:t>
    </dgm:pt>
    <dgm:pt modelId="{7202C8F4-FD9F-4876-9572-B5B61B8FA331}" type="sibTrans" cxnId="{1BD3A1DD-584D-4B05-A979-3BB144AD232A}">
      <dgm:prSet/>
      <dgm:spPr/>
      <dgm:t>
        <a:bodyPr/>
        <a:lstStyle/>
        <a:p>
          <a:endParaRPr lang="en-US"/>
        </a:p>
      </dgm:t>
    </dgm:pt>
    <dgm:pt modelId="{F97F9165-05CA-4621-8AD6-22695A115968}">
      <dgm:prSet phldrT="[Text]"/>
      <dgm:spPr/>
      <dgm:t>
        <a:bodyPr/>
        <a:lstStyle/>
        <a:p>
          <a:r>
            <a:rPr lang="en-US" dirty="0"/>
            <a:t>MỨC TỐT</a:t>
          </a:r>
        </a:p>
        <a:p>
          <a:r>
            <a:rPr lang="en-US" dirty="0" err="1"/>
            <a:t>có</a:t>
          </a:r>
          <a:r>
            <a:rPr lang="en-US" dirty="0"/>
            <a:t> </a:t>
          </a:r>
          <a:r>
            <a:rPr lang="en-US" dirty="0" err="1"/>
            <a:t>ảnh</a:t>
          </a:r>
          <a:r>
            <a:rPr lang="en-US" dirty="0"/>
            <a:t> </a:t>
          </a:r>
          <a:r>
            <a:rPr lang="en-US" dirty="0" err="1"/>
            <a:t>hưởng</a:t>
          </a:r>
          <a:r>
            <a:rPr lang="en-US" dirty="0"/>
            <a:t> </a:t>
          </a:r>
          <a:r>
            <a:rPr lang="en-US" dirty="0" err="1"/>
            <a:t>tích</a:t>
          </a:r>
          <a:r>
            <a:rPr lang="en-US" dirty="0"/>
            <a:t> </a:t>
          </a:r>
          <a:r>
            <a:rPr lang="en-US" dirty="0" err="1"/>
            <a:t>cực</a:t>
          </a:r>
          <a:r>
            <a:rPr lang="en-US" dirty="0"/>
            <a:t> </a:t>
          </a:r>
          <a:r>
            <a:rPr lang="en-US" dirty="0" err="1"/>
            <a:t>tới</a:t>
          </a:r>
          <a:r>
            <a:rPr lang="en-US" dirty="0"/>
            <a:t> </a:t>
          </a:r>
          <a:r>
            <a:rPr lang="en-US" dirty="0" err="1"/>
            <a:t>cán</a:t>
          </a:r>
          <a:r>
            <a:rPr lang="en-US" dirty="0"/>
            <a:t> </a:t>
          </a:r>
          <a:r>
            <a:rPr lang="en-US" dirty="0" err="1"/>
            <a:t>bộ</a:t>
          </a:r>
          <a:r>
            <a:rPr lang="en-US" dirty="0"/>
            <a:t> </a:t>
          </a:r>
          <a:r>
            <a:rPr lang="en-US" dirty="0" err="1"/>
            <a:t>quản</a:t>
          </a:r>
          <a:r>
            <a:rPr lang="en-US" dirty="0"/>
            <a:t> </a:t>
          </a:r>
          <a:r>
            <a:rPr lang="en-US" dirty="0" err="1"/>
            <a:t>lý</a:t>
          </a:r>
          <a:r>
            <a:rPr lang="en-US" dirty="0"/>
            <a:t> </a:t>
          </a:r>
          <a:r>
            <a:rPr lang="en-US" dirty="0" err="1"/>
            <a:t>cơ</a:t>
          </a:r>
          <a:r>
            <a:rPr lang="en-US" dirty="0"/>
            <a:t> </a:t>
          </a:r>
          <a:r>
            <a:rPr lang="en-US" dirty="0" err="1"/>
            <a:t>sở</a:t>
          </a:r>
          <a:r>
            <a:rPr lang="en-US" dirty="0"/>
            <a:t> </a:t>
          </a:r>
          <a:r>
            <a:rPr lang="en-US" dirty="0" err="1"/>
            <a:t>giáo</a:t>
          </a:r>
          <a:r>
            <a:rPr lang="en-US" dirty="0"/>
            <a:t> </a:t>
          </a:r>
          <a:r>
            <a:rPr lang="en-US" dirty="0" err="1"/>
            <a:t>dục</a:t>
          </a:r>
          <a:r>
            <a:rPr lang="en-US" dirty="0"/>
            <a:t> </a:t>
          </a:r>
          <a:r>
            <a:rPr lang="en-US" dirty="0" err="1"/>
            <a:t>phổ</a:t>
          </a:r>
          <a:r>
            <a:rPr lang="en-US" dirty="0"/>
            <a:t> </a:t>
          </a:r>
          <a:r>
            <a:rPr lang="en-US" dirty="0" err="1"/>
            <a:t>thông</a:t>
          </a:r>
          <a:r>
            <a:rPr lang="en-US" dirty="0"/>
            <a:t> </a:t>
          </a:r>
          <a:r>
            <a:rPr lang="en-US" dirty="0" err="1"/>
            <a:t>về</a:t>
          </a:r>
          <a:r>
            <a:rPr lang="en-US" dirty="0"/>
            <a:t> </a:t>
          </a:r>
          <a:r>
            <a:rPr lang="en-US" dirty="0" err="1"/>
            <a:t>tổ</a:t>
          </a:r>
          <a:r>
            <a:rPr lang="en-US" dirty="0"/>
            <a:t> </a:t>
          </a:r>
          <a:r>
            <a:rPr lang="en-US" dirty="0" err="1"/>
            <a:t>chức</a:t>
          </a:r>
          <a:r>
            <a:rPr lang="en-US" dirty="0"/>
            <a:t> </a:t>
          </a:r>
          <a:r>
            <a:rPr lang="en-US" dirty="0" err="1"/>
            <a:t>thực</a:t>
          </a:r>
          <a:r>
            <a:rPr lang="en-US" dirty="0"/>
            <a:t> </a:t>
          </a:r>
          <a:r>
            <a:rPr lang="en-US" dirty="0" err="1"/>
            <a:t>hiện</a:t>
          </a:r>
          <a:r>
            <a:rPr lang="en-US" dirty="0"/>
            <a:t> </a:t>
          </a:r>
          <a:r>
            <a:rPr lang="en-US" dirty="0" err="1"/>
            <a:t>các</a:t>
          </a:r>
          <a:r>
            <a:rPr lang="en-US" dirty="0"/>
            <a:t> </a:t>
          </a:r>
          <a:r>
            <a:rPr lang="en-US" dirty="0" err="1"/>
            <a:t>hoạt</a:t>
          </a:r>
          <a:r>
            <a:rPr lang="en-US" dirty="0"/>
            <a:t> </a:t>
          </a:r>
          <a:r>
            <a:rPr lang="en-US" dirty="0" err="1"/>
            <a:t>động</a:t>
          </a:r>
          <a:r>
            <a:rPr lang="en-US" dirty="0"/>
            <a:t> </a:t>
          </a:r>
          <a:r>
            <a:rPr lang="en-US" dirty="0" err="1"/>
            <a:t>giáo</a:t>
          </a:r>
          <a:r>
            <a:rPr lang="en-US" dirty="0"/>
            <a:t> </a:t>
          </a:r>
          <a:r>
            <a:rPr lang="en-US" dirty="0" err="1"/>
            <a:t>dục</a:t>
          </a:r>
          <a:r>
            <a:rPr lang="en-US" dirty="0"/>
            <a:t> </a:t>
          </a:r>
          <a:r>
            <a:rPr lang="en-US" dirty="0" err="1"/>
            <a:t>đạo</a:t>
          </a:r>
          <a:r>
            <a:rPr lang="en-US" dirty="0"/>
            <a:t> </a:t>
          </a:r>
          <a:r>
            <a:rPr lang="en-US" dirty="0" err="1"/>
            <a:t>đức</a:t>
          </a:r>
          <a:r>
            <a:rPr lang="en-US" dirty="0"/>
            <a:t> </a:t>
          </a:r>
          <a:r>
            <a:rPr lang="en-US" dirty="0" err="1"/>
            <a:t>trong</a:t>
          </a:r>
          <a:r>
            <a:rPr lang="en-US" dirty="0"/>
            <a:t> </a:t>
          </a:r>
          <a:r>
            <a:rPr lang="en-US" dirty="0" err="1"/>
            <a:t>nhà</a:t>
          </a:r>
          <a:r>
            <a:rPr lang="en-US" dirty="0"/>
            <a:t> </a:t>
          </a:r>
          <a:r>
            <a:rPr lang="en-US" dirty="0" err="1"/>
            <a:t>trường</a:t>
          </a:r>
          <a:r>
            <a:rPr lang="en-US" dirty="0"/>
            <a:t>.</a:t>
          </a:r>
        </a:p>
      </dgm:t>
    </dgm:pt>
    <dgm:pt modelId="{59604010-56C3-43C2-9E07-D30EAAF4CD63}" type="parTrans" cxnId="{FEEC6A00-AC05-4117-9CE7-A18938DD710E}">
      <dgm:prSet/>
      <dgm:spPr/>
      <dgm:t>
        <a:bodyPr/>
        <a:lstStyle/>
        <a:p>
          <a:endParaRPr lang="en-US"/>
        </a:p>
      </dgm:t>
    </dgm:pt>
    <dgm:pt modelId="{FB9B2532-0009-4102-9F22-ACAF42214D7D}" type="sibTrans" cxnId="{FEEC6A00-AC05-4117-9CE7-A18938DD710E}">
      <dgm:prSet/>
      <dgm:spPr/>
      <dgm:t>
        <a:bodyPr/>
        <a:lstStyle/>
        <a:p>
          <a:endParaRPr lang="en-US"/>
        </a:p>
      </dgm:t>
    </dgm:pt>
    <dgm:pt modelId="{538B8B08-57BC-4824-93EF-6F24DA16217A}" type="pres">
      <dgm:prSet presAssocID="{32687E06-E86C-4744-970D-EE37C80D39E7}" presName="CompostProcess" presStyleCnt="0">
        <dgm:presLayoutVars>
          <dgm:dir/>
          <dgm:resizeHandles val="exact"/>
        </dgm:presLayoutVars>
      </dgm:prSet>
      <dgm:spPr/>
    </dgm:pt>
    <dgm:pt modelId="{3552A19B-2F18-406C-B836-EEC010281EF6}" type="pres">
      <dgm:prSet presAssocID="{32687E06-E86C-4744-970D-EE37C80D39E7}" presName="arrow" presStyleLbl="bgShp" presStyleIdx="0" presStyleCnt="1"/>
      <dgm:spPr/>
    </dgm:pt>
    <dgm:pt modelId="{C83D6E28-2A84-46FF-AA9F-A4480D0EE105}" type="pres">
      <dgm:prSet presAssocID="{32687E06-E86C-4744-970D-EE37C80D39E7}" presName="linearProcess" presStyleCnt="0"/>
      <dgm:spPr/>
    </dgm:pt>
    <dgm:pt modelId="{D1B9C7C6-110F-4B63-8879-DCA4945F5A2D}" type="pres">
      <dgm:prSet presAssocID="{6747D863-6317-46FE-8BE7-CB210DF54B7A}" presName="textNode" presStyleLbl="node1" presStyleIdx="0" presStyleCnt="3">
        <dgm:presLayoutVars>
          <dgm:bulletEnabled val="1"/>
        </dgm:presLayoutVars>
      </dgm:prSet>
      <dgm:spPr/>
      <dgm:t>
        <a:bodyPr/>
        <a:lstStyle/>
        <a:p>
          <a:endParaRPr kumimoji="1" lang="ja-JP" altLang="en-US"/>
        </a:p>
      </dgm:t>
    </dgm:pt>
    <dgm:pt modelId="{01F1904E-331C-4180-977B-4CD9B3E8549E}" type="pres">
      <dgm:prSet presAssocID="{CDF95A9E-FF38-4122-933C-B3B229E57CB2}" presName="sibTrans" presStyleCnt="0"/>
      <dgm:spPr/>
    </dgm:pt>
    <dgm:pt modelId="{F7C69D7B-7C4E-4B96-8910-EE615B5FC344}" type="pres">
      <dgm:prSet presAssocID="{8B0EC618-DAC5-4348-B237-548B1145CAB8}" presName="textNode" presStyleLbl="node1" presStyleIdx="1" presStyleCnt="3">
        <dgm:presLayoutVars>
          <dgm:bulletEnabled val="1"/>
        </dgm:presLayoutVars>
      </dgm:prSet>
      <dgm:spPr/>
      <dgm:t>
        <a:bodyPr/>
        <a:lstStyle/>
        <a:p>
          <a:endParaRPr kumimoji="1" lang="ja-JP" altLang="en-US"/>
        </a:p>
      </dgm:t>
    </dgm:pt>
    <dgm:pt modelId="{7B5CFD11-0BEE-4649-80DF-621BC2373A44}" type="pres">
      <dgm:prSet presAssocID="{7202C8F4-FD9F-4876-9572-B5B61B8FA331}" presName="sibTrans" presStyleCnt="0"/>
      <dgm:spPr/>
    </dgm:pt>
    <dgm:pt modelId="{DA77809B-6729-456F-8231-F0AB83B553CF}" type="pres">
      <dgm:prSet presAssocID="{F97F9165-05CA-4621-8AD6-22695A115968}" presName="textNode" presStyleLbl="node1" presStyleIdx="2" presStyleCnt="3" custLinFactNeighborX="-54029" custLinFactNeighborY="-1702">
        <dgm:presLayoutVars>
          <dgm:bulletEnabled val="1"/>
        </dgm:presLayoutVars>
      </dgm:prSet>
      <dgm:spPr/>
      <dgm:t>
        <a:bodyPr/>
        <a:lstStyle/>
        <a:p>
          <a:endParaRPr kumimoji="1" lang="ja-JP" altLang="en-US"/>
        </a:p>
      </dgm:t>
    </dgm:pt>
  </dgm:ptLst>
  <dgm:cxnLst>
    <dgm:cxn modelId="{710BC01A-1542-4885-B318-80B917C0C132}" type="presOf" srcId="{8B0EC618-DAC5-4348-B237-548B1145CAB8}" destId="{F7C69D7B-7C4E-4B96-8910-EE615B5FC344}" srcOrd="0" destOrd="0" presId="urn:microsoft.com/office/officeart/2005/8/layout/hProcess9"/>
    <dgm:cxn modelId="{01E7F06D-A7E9-400C-B183-F94236A9B267}" srcId="{32687E06-E86C-4744-970D-EE37C80D39E7}" destId="{6747D863-6317-46FE-8BE7-CB210DF54B7A}" srcOrd="0" destOrd="0" parTransId="{F8AAC3CA-6E10-4DDB-9C51-8135BDA0F23A}" sibTransId="{CDF95A9E-FF38-4122-933C-B3B229E57CB2}"/>
    <dgm:cxn modelId="{FEEC6A00-AC05-4117-9CE7-A18938DD710E}" srcId="{32687E06-E86C-4744-970D-EE37C80D39E7}" destId="{F97F9165-05CA-4621-8AD6-22695A115968}" srcOrd="2" destOrd="0" parTransId="{59604010-56C3-43C2-9E07-D30EAAF4CD63}" sibTransId="{FB9B2532-0009-4102-9F22-ACAF42214D7D}"/>
    <dgm:cxn modelId="{4F990B8D-72EC-48E4-BE5C-5EFB761E3D56}" type="presOf" srcId="{F97F9165-05CA-4621-8AD6-22695A115968}" destId="{DA77809B-6729-456F-8231-F0AB83B553CF}" srcOrd="0" destOrd="0" presId="urn:microsoft.com/office/officeart/2005/8/layout/hProcess9"/>
    <dgm:cxn modelId="{1BD3A1DD-584D-4B05-A979-3BB144AD232A}" srcId="{32687E06-E86C-4744-970D-EE37C80D39E7}" destId="{8B0EC618-DAC5-4348-B237-548B1145CAB8}" srcOrd="1" destOrd="0" parTransId="{8B57F222-CEB1-4AAB-AB12-D8BD28531F4C}" sibTransId="{7202C8F4-FD9F-4876-9572-B5B61B8FA331}"/>
    <dgm:cxn modelId="{CEA18030-64BB-417A-BA9A-EA297976DAE9}" type="presOf" srcId="{6747D863-6317-46FE-8BE7-CB210DF54B7A}" destId="{D1B9C7C6-110F-4B63-8879-DCA4945F5A2D}" srcOrd="0" destOrd="0" presId="urn:microsoft.com/office/officeart/2005/8/layout/hProcess9"/>
    <dgm:cxn modelId="{5F1DE2ED-3E4C-4D80-94E9-045531414C71}" type="presOf" srcId="{32687E06-E86C-4744-970D-EE37C80D39E7}" destId="{538B8B08-57BC-4824-93EF-6F24DA16217A}" srcOrd="0" destOrd="0" presId="urn:microsoft.com/office/officeart/2005/8/layout/hProcess9"/>
    <dgm:cxn modelId="{15940E47-679D-48FA-9C04-B08F8D642991}" type="presParOf" srcId="{538B8B08-57BC-4824-93EF-6F24DA16217A}" destId="{3552A19B-2F18-406C-B836-EEC010281EF6}" srcOrd="0" destOrd="0" presId="urn:microsoft.com/office/officeart/2005/8/layout/hProcess9"/>
    <dgm:cxn modelId="{2936C0C6-EA10-4FDF-B8FC-12872844319A}" type="presParOf" srcId="{538B8B08-57BC-4824-93EF-6F24DA16217A}" destId="{C83D6E28-2A84-46FF-AA9F-A4480D0EE105}" srcOrd="1" destOrd="0" presId="urn:microsoft.com/office/officeart/2005/8/layout/hProcess9"/>
    <dgm:cxn modelId="{03B35AAE-CA94-4AA3-8ED2-69541EC6C239}" type="presParOf" srcId="{C83D6E28-2A84-46FF-AA9F-A4480D0EE105}" destId="{D1B9C7C6-110F-4B63-8879-DCA4945F5A2D}" srcOrd="0" destOrd="0" presId="urn:microsoft.com/office/officeart/2005/8/layout/hProcess9"/>
    <dgm:cxn modelId="{9879578D-F416-4BBD-9744-99BE2B3E0113}" type="presParOf" srcId="{C83D6E28-2A84-46FF-AA9F-A4480D0EE105}" destId="{01F1904E-331C-4180-977B-4CD9B3E8549E}" srcOrd="1" destOrd="0" presId="urn:microsoft.com/office/officeart/2005/8/layout/hProcess9"/>
    <dgm:cxn modelId="{9DFB2E1C-A296-4EF5-A1D5-7E436E6ADC05}" type="presParOf" srcId="{C83D6E28-2A84-46FF-AA9F-A4480D0EE105}" destId="{F7C69D7B-7C4E-4B96-8910-EE615B5FC344}" srcOrd="2" destOrd="0" presId="urn:microsoft.com/office/officeart/2005/8/layout/hProcess9"/>
    <dgm:cxn modelId="{B0102D2D-FB4A-4330-9E23-A781FF23B775}" type="presParOf" srcId="{C83D6E28-2A84-46FF-AA9F-A4480D0EE105}" destId="{7B5CFD11-0BEE-4649-80DF-621BC2373A44}" srcOrd="3" destOrd="0" presId="urn:microsoft.com/office/officeart/2005/8/layout/hProcess9"/>
    <dgm:cxn modelId="{A8588ACD-5DCB-466F-8831-166E2425C40E}" type="presParOf" srcId="{C83D6E28-2A84-46FF-AA9F-A4480D0EE105}" destId="{DA77809B-6729-456F-8231-F0AB83B553CF}" srcOrd="4" destOrd="0" presId="urn:microsoft.com/office/officeart/2005/8/layout/hProcess9"/>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32687E06-E86C-4744-970D-EE37C80D39E7}" type="doc">
      <dgm:prSet loTypeId="urn:microsoft.com/office/officeart/2005/8/layout/hProcess9" loCatId="process" qsTypeId="urn:microsoft.com/office/officeart/2005/8/quickstyle/simple1" qsCatId="simple" csTypeId="urn:microsoft.com/office/officeart/2005/8/colors/colorful3" csCatId="colorful" phldr="1"/>
      <dgm:spPr/>
    </dgm:pt>
    <dgm:pt modelId="{6747D863-6317-46FE-8BE7-CB210DF54B7A}">
      <dgm:prSet phldrT="[Text]"/>
      <dgm:spPr/>
      <dgm:t>
        <a:bodyPr/>
        <a:lstStyle/>
        <a:p>
          <a:r>
            <a:rPr lang="en-US" dirty="0"/>
            <a:t>MỨC ĐẠT</a:t>
          </a:r>
        </a:p>
        <a:p>
          <a:r>
            <a:rPr lang="en-US" dirty="0" err="1"/>
            <a:t>có</a:t>
          </a:r>
          <a:r>
            <a:rPr lang="en-US" dirty="0"/>
            <a:t> </a:t>
          </a:r>
          <a:r>
            <a:rPr lang="en-US" dirty="0" err="1"/>
            <a:t>tư</a:t>
          </a:r>
          <a:r>
            <a:rPr lang="en-US" dirty="0"/>
            <a:t> </a:t>
          </a:r>
          <a:r>
            <a:rPr lang="en-US" dirty="0" err="1"/>
            <a:t>tưởng</a:t>
          </a:r>
          <a:r>
            <a:rPr lang="en-US" dirty="0"/>
            <a:t> </a:t>
          </a:r>
          <a:r>
            <a:rPr lang="en-US" dirty="0" err="1"/>
            <a:t>đổi</a:t>
          </a:r>
          <a:r>
            <a:rPr lang="en-US" dirty="0"/>
            <a:t> </a:t>
          </a:r>
          <a:r>
            <a:rPr lang="en-US" dirty="0" err="1"/>
            <a:t>mới</a:t>
          </a:r>
          <a:r>
            <a:rPr lang="en-US" dirty="0"/>
            <a:t> </a:t>
          </a:r>
          <a:r>
            <a:rPr lang="en-US" dirty="0" err="1"/>
            <a:t>trong</a:t>
          </a:r>
          <a:r>
            <a:rPr lang="en-US" dirty="0"/>
            <a:t> </a:t>
          </a:r>
          <a:r>
            <a:rPr lang="en-US" dirty="0" err="1"/>
            <a:t>lãnh</a:t>
          </a:r>
          <a:r>
            <a:rPr lang="en-US" dirty="0"/>
            <a:t> </a:t>
          </a:r>
          <a:r>
            <a:rPr lang="en-US" dirty="0" err="1"/>
            <a:t>đạo</a:t>
          </a:r>
          <a:r>
            <a:rPr lang="en-US" dirty="0"/>
            <a:t>, </a:t>
          </a:r>
          <a:r>
            <a:rPr lang="en-US" dirty="0" err="1"/>
            <a:t>quản</a:t>
          </a:r>
          <a:r>
            <a:rPr lang="en-US" dirty="0"/>
            <a:t> </a:t>
          </a:r>
          <a:r>
            <a:rPr lang="en-US" dirty="0" err="1"/>
            <a:t>trị</a:t>
          </a:r>
          <a:r>
            <a:rPr lang="en-US" dirty="0"/>
            <a:t> </a:t>
          </a:r>
          <a:r>
            <a:rPr lang="en-US" dirty="0" err="1"/>
            <a:t>nhà</a:t>
          </a:r>
          <a:r>
            <a:rPr lang="en-US" dirty="0"/>
            <a:t> </a:t>
          </a:r>
          <a:r>
            <a:rPr lang="en-US" dirty="0" err="1"/>
            <a:t>trường</a:t>
          </a:r>
          <a:endParaRPr lang="en-US" dirty="0"/>
        </a:p>
      </dgm:t>
    </dgm:pt>
    <dgm:pt modelId="{F8AAC3CA-6E10-4DDB-9C51-8135BDA0F23A}" type="parTrans" cxnId="{01E7F06D-A7E9-400C-B183-F94236A9B267}">
      <dgm:prSet/>
      <dgm:spPr/>
      <dgm:t>
        <a:bodyPr/>
        <a:lstStyle/>
        <a:p>
          <a:endParaRPr lang="en-US"/>
        </a:p>
      </dgm:t>
    </dgm:pt>
    <dgm:pt modelId="{CDF95A9E-FF38-4122-933C-B3B229E57CB2}" type="sibTrans" cxnId="{01E7F06D-A7E9-400C-B183-F94236A9B267}">
      <dgm:prSet/>
      <dgm:spPr/>
      <dgm:t>
        <a:bodyPr/>
        <a:lstStyle/>
        <a:p>
          <a:endParaRPr lang="en-US"/>
        </a:p>
      </dgm:t>
    </dgm:pt>
    <dgm:pt modelId="{8B0EC618-DAC5-4348-B237-548B1145CAB8}">
      <dgm:prSet phldrT="[Text]"/>
      <dgm:spPr/>
      <dgm:t>
        <a:bodyPr/>
        <a:lstStyle/>
        <a:p>
          <a:r>
            <a:rPr lang="en-US" dirty="0"/>
            <a:t>MỨC KHÁ</a:t>
          </a:r>
        </a:p>
        <a:p>
          <a:r>
            <a:rPr lang="en-US" dirty="0" err="1"/>
            <a:t>Ảnh</a:t>
          </a:r>
          <a:r>
            <a:rPr lang="en-US" dirty="0"/>
            <a:t> </a:t>
          </a:r>
          <a:r>
            <a:rPr lang="en-US" dirty="0" err="1"/>
            <a:t>hưởng</a:t>
          </a:r>
          <a:r>
            <a:rPr lang="en-US" dirty="0"/>
            <a:t>, </a:t>
          </a:r>
          <a:r>
            <a:rPr lang="en-US" dirty="0" err="1"/>
            <a:t>lan</a:t>
          </a:r>
          <a:r>
            <a:rPr lang="en-US" dirty="0"/>
            <a:t> </a:t>
          </a:r>
          <a:r>
            <a:rPr lang="en-US" dirty="0" err="1"/>
            <a:t>tỏa</a:t>
          </a:r>
          <a:r>
            <a:rPr lang="en-US" dirty="0"/>
            <a:t> </a:t>
          </a:r>
          <a:r>
            <a:rPr lang="en-US" dirty="0" err="1"/>
            <a:t>tư</a:t>
          </a:r>
          <a:r>
            <a:rPr lang="en-US" dirty="0"/>
            <a:t> </a:t>
          </a:r>
          <a:r>
            <a:rPr lang="en-US" dirty="0" err="1"/>
            <a:t>tưởng</a:t>
          </a:r>
          <a:r>
            <a:rPr lang="en-US" dirty="0"/>
            <a:t> </a:t>
          </a:r>
          <a:r>
            <a:rPr lang="en-US" dirty="0" err="1"/>
            <a:t>đổi</a:t>
          </a:r>
          <a:r>
            <a:rPr lang="en-US" dirty="0"/>
            <a:t> </a:t>
          </a:r>
          <a:r>
            <a:rPr lang="en-US" dirty="0" err="1"/>
            <a:t>mới</a:t>
          </a:r>
          <a:r>
            <a:rPr lang="en-US" dirty="0"/>
            <a:t> </a:t>
          </a:r>
          <a:r>
            <a:rPr lang="en-US" dirty="0" err="1"/>
            <a:t>đến</a:t>
          </a:r>
          <a:r>
            <a:rPr lang="en-US" dirty="0"/>
            <a:t> </a:t>
          </a:r>
          <a:r>
            <a:rPr lang="en-US" dirty="0" err="1"/>
            <a:t>mọi</a:t>
          </a:r>
          <a:r>
            <a:rPr lang="en-US" dirty="0"/>
            <a:t> </a:t>
          </a:r>
          <a:r>
            <a:rPr lang="en-US" dirty="0" err="1"/>
            <a:t>thành</a:t>
          </a:r>
          <a:r>
            <a:rPr lang="en-US" dirty="0"/>
            <a:t> </a:t>
          </a:r>
          <a:r>
            <a:rPr lang="en-US" dirty="0" err="1"/>
            <a:t>viên</a:t>
          </a:r>
          <a:r>
            <a:rPr lang="en-US" dirty="0"/>
            <a:t> </a:t>
          </a:r>
          <a:r>
            <a:rPr lang="en-US" dirty="0" err="1"/>
            <a:t>trong</a:t>
          </a:r>
          <a:r>
            <a:rPr lang="en-US" dirty="0"/>
            <a:t> </a:t>
          </a:r>
          <a:r>
            <a:rPr lang="en-US" dirty="0" err="1"/>
            <a:t>nhà</a:t>
          </a:r>
          <a:r>
            <a:rPr lang="en-US" dirty="0"/>
            <a:t> </a:t>
          </a:r>
          <a:r>
            <a:rPr lang="en-US" dirty="0" err="1"/>
            <a:t>trường</a:t>
          </a:r>
          <a:endParaRPr lang="en-US" dirty="0"/>
        </a:p>
      </dgm:t>
    </dgm:pt>
    <dgm:pt modelId="{8B57F222-CEB1-4AAB-AB12-D8BD28531F4C}" type="parTrans" cxnId="{1BD3A1DD-584D-4B05-A979-3BB144AD232A}">
      <dgm:prSet/>
      <dgm:spPr/>
      <dgm:t>
        <a:bodyPr/>
        <a:lstStyle/>
        <a:p>
          <a:endParaRPr lang="en-US"/>
        </a:p>
      </dgm:t>
    </dgm:pt>
    <dgm:pt modelId="{7202C8F4-FD9F-4876-9572-B5B61B8FA331}" type="sibTrans" cxnId="{1BD3A1DD-584D-4B05-A979-3BB144AD232A}">
      <dgm:prSet/>
      <dgm:spPr/>
      <dgm:t>
        <a:bodyPr/>
        <a:lstStyle/>
        <a:p>
          <a:endParaRPr lang="en-US"/>
        </a:p>
      </dgm:t>
    </dgm:pt>
    <dgm:pt modelId="{F97F9165-05CA-4621-8AD6-22695A115968}">
      <dgm:prSet phldrT="[Text]"/>
      <dgm:spPr/>
      <dgm:t>
        <a:bodyPr/>
        <a:lstStyle/>
        <a:p>
          <a:r>
            <a:rPr lang="en-US" dirty="0"/>
            <a:t>MỨC TỐT</a:t>
          </a:r>
        </a:p>
        <a:p>
          <a:r>
            <a:rPr lang="en-US" dirty="0" err="1"/>
            <a:t>có</a:t>
          </a:r>
          <a:r>
            <a:rPr lang="en-US" dirty="0"/>
            <a:t> </a:t>
          </a:r>
          <a:r>
            <a:rPr lang="en-US" dirty="0" err="1"/>
            <a:t>ảnh</a:t>
          </a:r>
          <a:r>
            <a:rPr lang="en-US" dirty="0"/>
            <a:t> </a:t>
          </a:r>
          <a:r>
            <a:rPr lang="en-US" dirty="0" err="1"/>
            <a:t>hưởng</a:t>
          </a:r>
          <a:r>
            <a:rPr lang="en-US" dirty="0"/>
            <a:t> </a:t>
          </a:r>
          <a:r>
            <a:rPr lang="en-US" dirty="0" err="1"/>
            <a:t>tích</a:t>
          </a:r>
          <a:r>
            <a:rPr lang="en-US" dirty="0"/>
            <a:t> </a:t>
          </a:r>
          <a:r>
            <a:rPr lang="en-US" dirty="0" err="1"/>
            <a:t>cực</a:t>
          </a:r>
          <a:r>
            <a:rPr lang="en-US" dirty="0"/>
            <a:t> </a:t>
          </a:r>
          <a:r>
            <a:rPr lang="en-US" dirty="0" err="1"/>
            <a:t>tới</a:t>
          </a:r>
          <a:r>
            <a:rPr lang="en-US" dirty="0"/>
            <a:t> </a:t>
          </a:r>
          <a:r>
            <a:rPr lang="en-US" dirty="0" err="1"/>
            <a:t>đồng</a:t>
          </a:r>
          <a:r>
            <a:rPr lang="en-US" dirty="0"/>
            <a:t> </a:t>
          </a:r>
          <a:r>
            <a:rPr lang="en-US" dirty="0" err="1"/>
            <a:t>nghiệp</a:t>
          </a:r>
          <a:r>
            <a:rPr lang="en-US" dirty="0"/>
            <a:t> </a:t>
          </a:r>
          <a:r>
            <a:rPr lang="en-US" dirty="0" err="1"/>
            <a:t>về</a:t>
          </a:r>
          <a:r>
            <a:rPr lang="en-US" dirty="0"/>
            <a:t> </a:t>
          </a:r>
          <a:r>
            <a:rPr lang="en-US" dirty="0" err="1"/>
            <a:t>đổi</a:t>
          </a:r>
          <a:r>
            <a:rPr lang="en-US" dirty="0"/>
            <a:t> </a:t>
          </a:r>
          <a:r>
            <a:rPr lang="en-US" dirty="0" err="1"/>
            <a:t>mới</a:t>
          </a:r>
          <a:endParaRPr lang="en-US" dirty="0"/>
        </a:p>
      </dgm:t>
    </dgm:pt>
    <dgm:pt modelId="{59604010-56C3-43C2-9E07-D30EAAF4CD63}" type="parTrans" cxnId="{FEEC6A00-AC05-4117-9CE7-A18938DD710E}">
      <dgm:prSet/>
      <dgm:spPr/>
      <dgm:t>
        <a:bodyPr/>
        <a:lstStyle/>
        <a:p>
          <a:endParaRPr lang="en-US"/>
        </a:p>
      </dgm:t>
    </dgm:pt>
    <dgm:pt modelId="{FB9B2532-0009-4102-9F22-ACAF42214D7D}" type="sibTrans" cxnId="{FEEC6A00-AC05-4117-9CE7-A18938DD710E}">
      <dgm:prSet/>
      <dgm:spPr/>
      <dgm:t>
        <a:bodyPr/>
        <a:lstStyle/>
        <a:p>
          <a:endParaRPr lang="en-US"/>
        </a:p>
      </dgm:t>
    </dgm:pt>
    <dgm:pt modelId="{538B8B08-57BC-4824-93EF-6F24DA16217A}" type="pres">
      <dgm:prSet presAssocID="{32687E06-E86C-4744-970D-EE37C80D39E7}" presName="CompostProcess" presStyleCnt="0">
        <dgm:presLayoutVars>
          <dgm:dir/>
          <dgm:resizeHandles val="exact"/>
        </dgm:presLayoutVars>
      </dgm:prSet>
      <dgm:spPr/>
    </dgm:pt>
    <dgm:pt modelId="{3552A19B-2F18-406C-B836-EEC010281EF6}" type="pres">
      <dgm:prSet presAssocID="{32687E06-E86C-4744-970D-EE37C80D39E7}" presName="arrow" presStyleLbl="bgShp" presStyleIdx="0" presStyleCnt="1"/>
      <dgm:spPr/>
    </dgm:pt>
    <dgm:pt modelId="{C83D6E28-2A84-46FF-AA9F-A4480D0EE105}" type="pres">
      <dgm:prSet presAssocID="{32687E06-E86C-4744-970D-EE37C80D39E7}" presName="linearProcess" presStyleCnt="0"/>
      <dgm:spPr/>
    </dgm:pt>
    <dgm:pt modelId="{D1B9C7C6-110F-4B63-8879-DCA4945F5A2D}" type="pres">
      <dgm:prSet presAssocID="{6747D863-6317-46FE-8BE7-CB210DF54B7A}" presName="textNode" presStyleLbl="node1" presStyleIdx="0" presStyleCnt="3">
        <dgm:presLayoutVars>
          <dgm:bulletEnabled val="1"/>
        </dgm:presLayoutVars>
      </dgm:prSet>
      <dgm:spPr/>
      <dgm:t>
        <a:bodyPr/>
        <a:lstStyle/>
        <a:p>
          <a:endParaRPr kumimoji="1" lang="ja-JP" altLang="en-US"/>
        </a:p>
      </dgm:t>
    </dgm:pt>
    <dgm:pt modelId="{01F1904E-331C-4180-977B-4CD9B3E8549E}" type="pres">
      <dgm:prSet presAssocID="{CDF95A9E-FF38-4122-933C-B3B229E57CB2}" presName="sibTrans" presStyleCnt="0"/>
      <dgm:spPr/>
    </dgm:pt>
    <dgm:pt modelId="{F7C69D7B-7C4E-4B96-8910-EE615B5FC344}" type="pres">
      <dgm:prSet presAssocID="{8B0EC618-DAC5-4348-B237-548B1145CAB8}" presName="textNode" presStyleLbl="node1" presStyleIdx="1" presStyleCnt="3">
        <dgm:presLayoutVars>
          <dgm:bulletEnabled val="1"/>
        </dgm:presLayoutVars>
      </dgm:prSet>
      <dgm:spPr/>
      <dgm:t>
        <a:bodyPr/>
        <a:lstStyle/>
        <a:p>
          <a:endParaRPr kumimoji="1" lang="ja-JP" altLang="en-US"/>
        </a:p>
      </dgm:t>
    </dgm:pt>
    <dgm:pt modelId="{7B5CFD11-0BEE-4649-80DF-621BC2373A44}" type="pres">
      <dgm:prSet presAssocID="{7202C8F4-FD9F-4876-9572-B5B61B8FA331}" presName="sibTrans" presStyleCnt="0"/>
      <dgm:spPr/>
    </dgm:pt>
    <dgm:pt modelId="{DA77809B-6729-456F-8231-F0AB83B553CF}" type="pres">
      <dgm:prSet presAssocID="{F97F9165-05CA-4621-8AD6-22695A115968}" presName="textNode" presStyleLbl="node1" presStyleIdx="2" presStyleCnt="3" custLinFactNeighborX="6668" custLinFactNeighborY="-1702">
        <dgm:presLayoutVars>
          <dgm:bulletEnabled val="1"/>
        </dgm:presLayoutVars>
      </dgm:prSet>
      <dgm:spPr/>
      <dgm:t>
        <a:bodyPr/>
        <a:lstStyle/>
        <a:p>
          <a:endParaRPr kumimoji="1" lang="ja-JP" altLang="en-US"/>
        </a:p>
      </dgm:t>
    </dgm:pt>
  </dgm:ptLst>
  <dgm:cxnLst>
    <dgm:cxn modelId="{710BC01A-1542-4885-B318-80B917C0C132}" type="presOf" srcId="{8B0EC618-DAC5-4348-B237-548B1145CAB8}" destId="{F7C69D7B-7C4E-4B96-8910-EE615B5FC344}" srcOrd="0" destOrd="0" presId="urn:microsoft.com/office/officeart/2005/8/layout/hProcess9"/>
    <dgm:cxn modelId="{01E7F06D-A7E9-400C-B183-F94236A9B267}" srcId="{32687E06-E86C-4744-970D-EE37C80D39E7}" destId="{6747D863-6317-46FE-8BE7-CB210DF54B7A}" srcOrd="0" destOrd="0" parTransId="{F8AAC3CA-6E10-4DDB-9C51-8135BDA0F23A}" sibTransId="{CDF95A9E-FF38-4122-933C-B3B229E57CB2}"/>
    <dgm:cxn modelId="{FEEC6A00-AC05-4117-9CE7-A18938DD710E}" srcId="{32687E06-E86C-4744-970D-EE37C80D39E7}" destId="{F97F9165-05CA-4621-8AD6-22695A115968}" srcOrd="2" destOrd="0" parTransId="{59604010-56C3-43C2-9E07-D30EAAF4CD63}" sibTransId="{FB9B2532-0009-4102-9F22-ACAF42214D7D}"/>
    <dgm:cxn modelId="{4F990B8D-72EC-48E4-BE5C-5EFB761E3D56}" type="presOf" srcId="{F97F9165-05CA-4621-8AD6-22695A115968}" destId="{DA77809B-6729-456F-8231-F0AB83B553CF}" srcOrd="0" destOrd="0" presId="urn:microsoft.com/office/officeart/2005/8/layout/hProcess9"/>
    <dgm:cxn modelId="{1BD3A1DD-584D-4B05-A979-3BB144AD232A}" srcId="{32687E06-E86C-4744-970D-EE37C80D39E7}" destId="{8B0EC618-DAC5-4348-B237-548B1145CAB8}" srcOrd="1" destOrd="0" parTransId="{8B57F222-CEB1-4AAB-AB12-D8BD28531F4C}" sibTransId="{7202C8F4-FD9F-4876-9572-B5B61B8FA331}"/>
    <dgm:cxn modelId="{CEA18030-64BB-417A-BA9A-EA297976DAE9}" type="presOf" srcId="{6747D863-6317-46FE-8BE7-CB210DF54B7A}" destId="{D1B9C7C6-110F-4B63-8879-DCA4945F5A2D}" srcOrd="0" destOrd="0" presId="urn:microsoft.com/office/officeart/2005/8/layout/hProcess9"/>
    <dgm:cxn modelId="{5F1DE2ED-3E4C-4D80-94E9-045531414C71}" type="presOf" srcId="{32687E06-E86C-4744-970D-EE37C80D39E7}" destId="{538B8B08-57BC-4824-93EF-6F24DA16217A}" srcOrd="0" destOrd="0" presId="urn:microsoft.com/office/officeart/2005/8/layout/hProcess9"/>
    <dgm:cxn modelId="{15940E47-679D-48FA-9C04-B08F8D642991}" type="presParOf" srcId="{538B8B08-57BC-4824-93EF-6F24DA16217A}" destId="{3552A19B-2F18-406C-B836-EEC010281EF6}" srcOrd="0" destOrd="0" presId="urn:microsoft.com/office/officeart/2005/8/layout/hProcess9"/>
    <dgm:cxn modelId="{2936C0C6-EA10-4FDF-B8FC-12872844319A}" type="presParOf" srcId="{538B8B08-57BC-4824-93EF-6F24DA16217A}" destId="{C83D6E28-2A84-46FF-AA9F-A4480D0EE105}" srcOrd="1" destOrd="0" presId="urn:microsoft.com/office/officeart/2005/8/layout/hProcess9"/>
    <dgm:cxn modelId="{03B35AAE-CA94-4AA3-8ED2-69541EC6C239}" type="presParOf" srcId="{C83D6E28-2A84-46FF-AA9F-A4480D0EE105}" destId="{D1B9C7C6-110F-4B63-8879-DCA4945F5A2D}" srcOrd="0" destOrd="0" presId="urn:microsoft.com/office/officeart/2005/8/layout/hProcess9"/>
    <dgm:cxn modelId="{9879578D-F416-4BBD-9744-99BE2B3E0113}" type="presParOf" srcId="{C83D6E28-2A84-46FF-AA9F-A4480D0EE105}" destId="{01F1904E-331C-4180-977B-4CD9B3E8549E}" srcOrd="1" destOrd="0" presId="urn:microsoft.com/office/officeart/2005/8/layout/hProcess9"/>
    <dgm:cxn modelId="{9DFB2E1C-A296-4EF5-A1D5-7E436E6ADC05}" type="presParOf" srcId="{C83D6E28-2A84-46FF-AA9F-A4480D0EE105}" destId="{F7C69D7B-7C4E-4B96-8910-EE615B5FC344}" srcOrd="2" destOrd="0" presId="urn:microsoft.com/office/officeart/2005/8/layout/hProcess9"/>
    <dgm:cxn modelId="{B0102D2D-FB4A-4330-9E23-A781FF23B775}" type="presParOf" srcId="{C83D6E28-2A84-46FF-AA9F-A4480D0EE105}" destId="{7B5CFD11-0BEE-4649-80DF-621BC2373A44}" srcOrd="3" destOrd="0" presId="urn:microsoft.com/office/officeart/2005/8/layout/hProcess9"/>
    <dgm:cxn modelId="{A8588ACD-5DCB-466F-8831-166E2425C40E}" type="presParOf" srcId="{C83D6E28-2A84-46FF-AA9F-A4480D0EE105}" destId="{DA77809B-6729-456F-8231-F0AB83B553CF}" srcOrd="4" destOrd="0" presId="urn:microsoft.com/office/officeart/2005/8/layout/hProcess9"/>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32687E06-E86C-4744-970D-EE37C80D39E7}" type="doc">
      <dgm:prSet loTypeId="urn:microsoft.com/office/officeart/2005/8/layout/hProcess9" loCatId="process" qsTypeId="urn:microsoft.com/office/officeart/2005/8/quickstyle/simple1" qsCatId="simple" csTypeId="urn:microsoft.com/office/officeart/2005/8/colors/colorful4" csCatId="colorful" phldr="1"/>
      <dgm:spPr/>
    </dgm:pt>
    <dgm:pt modelId="{6747D863-6317-46FE-8BE7-CB210DF54B7A}">
      <dgm:prSet phldrT="[Text]" custT="1"/>
      <dgm:spPr/>
      <dgm:t>
        <a:bodyPr/>
        <a:lstStyle/>
        <a:p>
          <a:pPr algn="ctr"/>
          <a:r>
            <a:rPr lang="en-US" sz="2000" dirty="0"/>
            <a:t>MỨC ĐẠT</a:t>
          </a:r>
        </a:p>
        <a:p>
          <a:pPr algn="l"/>
          <a:r>
            <a:rPr lang="en-US" sz="2000" dirty="0"/>
            <a:t>- </a:t>
          </a:r>
          <a:r>
            <a:rPr lang="en-US" sz="2000" b="1" dirty="0" err="1"/>
            <a:t>Đạt</a:t>
          </a:r>
          <a:r>
            <a:rPr lang="en-US" sz="2000" b="1" dirty="0"/>
            <a:t> </a:t>
          </a:r>
          <a:r>
            <a:rPr lang="en-US" sz="2000" b="1" dirty="0" err="1"/>
            <a:t>chuẩn</a:t>
          </a:r>
          <a:r>
            <a:rPr lang="en-US" sz="2000" b="1" dirty="0"/>
            <a:t> </a:t>
          </a:r>
          <a:r>
            <a:rPr lang="en-US" sz="2000" b="1" dirty="0" err="1"/>
            <a:t>trình</a:t>
          </a:r>
          <a:r>
            <a:rPr lang="en-US" sz="2000" b="1" dirty="0"/>
            <a:t> </a:t>
          </a:r>
          <a:r>
            <a:rPr lang="en-US" sz="2000" b="1" dirty="0" err="1"/>
            <a:t>độ</a:t>
          </a:r>
          <a:r>
            <a:rPr lang="en-US" sz="2000" b="1" dirty="0"/>
            <a:t> ĐT, BD</a:t>
          </a:r>
        </a:p>
        <a:p>
          <a:pPr algn="l"/>
          <a:r>
            <a:rPr lang="en-US" sz="2000" b="1" dirty="0" err="1"/>
            <a:t>THường</a:t>
          </a:r>
          <a:r>
            <a:rPr lang="en-US" sz="2000" b="1" dirty="0"/>
            <a:t> </a:t>
          </a:r>
          <a:r>
            <a:rPr lang="en-US" sz="2000" b="1" dirty="0" err="1"/>
            <a:t>xuyên</a:t>
          </a:r>
          <a:r>
            <a:rPr lang="en-US" sz="2000" b="1" dirty="0"/>
            <a:t> </a:t>
          </a:r>
          <a:r>
            <a:rPr lang="en-US" sz="2000" b="1" dirty="0" err="1"/>
            <a:t>học</a:t>
          </a:r>
          <a:r>
            <a:rPr lang="en-US" sz="2000" b="1" dirty="0"/>
            <a:t> </a:t>
          </a:r>
          <a:r>
            <a:rPr lang="en-US" sz="2000" b="1" dirty="0" err="1"/>
            <a:t>tập</a:t>
          </a:r>
          <a:r>
            <a:rPr lang="en-US" sz="2000" b="1" dirty="0"/>
            <a:t>, </a:t>
          </a:r>
          <a:r>
            <a:rPr lang="en-US" sz="2000" b="1" dirty="0" err="1"/>
            <a:t>cập</a:t>
          </a:r>
          <a:r>
            <a:rPr lang="en-US" sz="2000" b="1" dirty="0"/>
            <a:t> </a:t>
          </a:r>
          <a:r>
            <a:rPr lang="en-US" sz="2000" b="1" dirty="0" err="1"/>
            <a:t>nhật</a:t>
          </a:r>
          <a:r>
            <a:rPr lang="en-US" sz="2000" b="1" dirty="0"/>
            <a:t> </a:t>
          </a:r>
          <a:r>
            <a:rPr lang="en-US" sz="2000" b="1" dirty="0" err="1"/>
            <a:t>phát</a:t>
          </a:r>
          <a:r>
            <a:rPr lang="en-US" sz="2000" b="1" dirty="0"/>
            <a:t> </a:t>
          </a:r>
          <a:r>
            <a:rPr lang="en-US" sz="2000" b="1" dirty="0" err="1"/>
            <a:t>triển</a:t>
          </a:r>
          <a:r>
            <a:rPr lang="en-US" sz="2000" b="1" dirty="0"/>
            <a:t> </a:t>
          </a:r>
          <a:r>
            <a:rPr lang="en-US" sz="2000" b="1" dirty="0" err="1"/>
            <a:t>chuyên</a:t>
          </a:r>
          <a:r>
            <a:rPr lang="en-US" sz="2000" b="1" dirty="0"/>
            <a:t> </a:t>
          </a:r>
          <a:r>
            <a:rPr lang="en-US" sz="2000" b="1" dirty="0" err="1"/>
            <a:t>môn</a:t>
          </a:r>
          <a:endParaRPr lang="en-US" sz="2000" b="1" dirty="0"/>
        </a:p>
      </dgm:t>
    </dgm:pt>
    <dgm:pt modelId="{F8AAC3CA-6E10-4DDB-9C51-8135BDA0F23A}" type="parTrans" cxnId="{01E7F06D-A7E9-400C-B183-F94236A9B267}">
      <dgm:prSet/>
      <dgm:spPr/>
      <dgm:t>
        <a:bodyPr/>
        <a:lstStyle/>
        <a:p>
          <a:endParaRPr lang="en-US"/>
        </a:p>
      </dgm:t>
    </dgm:pt>
    <dgm:pt modelId="{CDF95A9E-FF38-4122-933C-B3B229E57CB2}" type="sibTrans" cxnId="{01E7F06D-A7E9-400C-B183-F94236A9B267}">
      <dgm:prSet/>
      <dgm:spPr/>
      <dgm:t>
        <a:bodyPr/>
        <a:lstStyle/>
        <a:p>
          <a:endParaRPr lang="en-US"/>
        </a:p>
      </dgm:t>
    </dgm:pt>
    <dgm:pt modelId="{8B0EC618-DAC5-4348-B237-548B1145CAB8}">
      <dgm:prSet phldrT="[Text]" custT="1"/>
      <dgm:spPr/>
      <dgm:t>
        <a:bodyPr/>
        <a:lstStyle/>
        <a:p>
          <a:r>
            <a:rPr lang="en-US" sz="1300" dirty="0"/>
            <a:t>MỨC KHÁ</a:t>
          </a:r>
        </a:p>
        <a:p>
          <a:r>
            <a:rPr lang="en-US" sz="2000" b="1" dirty="0" err="1"/>
            <a:t>Sáng</a:t>
          </a:r>
          <a:r>
            <a:rPr lang="en-US" sz="2000" b="1" dirty="0"/>
            <a:t> </a:t>
          </a:r>
          <a:r>
            <a:rPr lang="en-US" sz="2000" b="1" dirty="0" err="1"/>
            <a:t>tạo</a:t>
          </a:r>
          <a:r>
            <a:rPr lang="en-US" sz="2000" b="1" dirty="0"/>
            <a:t> </a:t>
          </a:r>
          <a:r>
            <a:rPr lang="en-US" sz="2000" b="1" dirty="0" err="1"/>
            <a:t>trong</a:t>
          </a:r>
          <a:r>
            <a:rPr lang="en-US" sz="2000" b="1" dirty="0"/>
            <a:t> </a:t>
          </a:r>
          <a:r>
            <a:rPr lang="en-US" sz="2000" b="1" dirty="0" err="1"/>
            <a:t>học</a:t>
          </a:r>
          <a:r>
            <a:rPr lang="en-US" sz="2000" b="1" dirty="0"/>
            <a:t> </a:t>
          </a:r>
          <a:r>
            <a:rPr lang="en-US" sz="2000" b="1" dirty="0" err="1"/>
            <a:t>tập</a:t>
          </a:r>
          <a:r>
            <a:rPr lang="en-US" sz="2000" b="1" dirty="0"/>
            <a:t> </a:t>
          </a:r>
          <a:r>
            <a:rPr lang="en-US" sz="2000" b="1" dirty="0" err="1"/>
            <a:t>và</a:t>
          </a:r>
          <a:r>
            <a:rPr lang="en-US" sz="2000" b="1" dirty="0"/>
            <a:t> </a:t>
          </a:r>
          <a:r>
            <a:rPr lang="en-US" sz="2000" b="1" dirty="0" err="1"/>
            <a:t>vận</a:t>
          </a:r>
          <a:r>
            <a:rPr lang="en-US" sz="2000" b="1" dirty="0"/>
            <a:t> </a:t>
          </a:r>
          <a:r>
            <a:rPr lang="en-US" sz="2000" b="1" dirty="0" err="1"/>
            <a:t>dụng</a:t>
          </a:r>
          <a:r>
            <a:rPr lang="en-US" sz="2000" b="1" dirty="0"/>
            <a:t> </a:t>
          </a:r>
          <a:r>
            <a:rPr lang="en-US" sz="2000" b="1" dirty="0" err="1"/>
            <a:t>phát</a:t>
          </a:r>
          <a:r>
            <a:rPr lang="en-US" sz="2000" b="1" dirty="0"/>
            <a:t> </a:t>
          </a:r>
          <a:r>
            <a:rPr lang="en-US" sz="2000" b="1" dirty="0" err="1"/>
            <a:t>triển</a:t>
          </a:r>
          <a:r>
            <a:rPr lang="en-US" sz="2000" b="1" dirty="0"/>
            <a:t> NL </a:t>
          </a:r>
          <a:r>
            <a:rPr lang="en-US" sz="2000" b="1" dirty="0" err="1"/>
            <a:t>bản</a:t>
          </a:r>
          <a:r>
            <a:rPr lang="en-US" sz="2000" b="1" dirty="0"/>
            <a:t> </a:t>
          </a:r>
          <a:r>
            <a:rPr lang="en-US" sz="2000" b="1" dirty="0" err="1"/>
            <a:t>thân</a:t>
          </a:r>
          <a:endParaRPr lang="en-US" sz="2000" b="1" dirty="0"/>
        </a:p>
      </dgm:t>
    </dgm:pt>
    <dgm:pt modelId="{8B57F222-CEB1-4AAB-AB12-D8BD28531F4C}" type="parTrans" cxnId="{1BD3A1DD-584D-4B05-A979-3BB144AD232A}">
      <dgm:prSet/>
      <dgm:spPr/>
      <dgm:t>
        <a:bodyPr/>
        <a:lstStyle/>
        <a:p>
          <a:endParaRPr lang="en-US"/>
        </a:p>
      </dgm:t>
    </dgm:pt>
    <dgm:pt modelId="{7202C8F4-FD9F-4876-9572-B5B61B8FA331}" type="sibTrans" cxnId="{1BD3A1DD-584D-4B05-A979-3BB144AD232A}">
      <dgm:prSet/>
      <dgm:spPr/>
      <dgm:t>
        <a:bodyPr/>
        <a:lstStyle/>
        <a:p>
          <a:endParaRPr lang="en-US"/>
        </a:p>
      </dgm:t>
    </dgm:pt>
    <dgm:pt modelId="{F97F9165-05CA-4621-8AD6-22695A115968}">
      <dgm:prSet phldrT="[Text]" custT="1"/>
      <dgm:spPr/>
      <dgm:t>
        <a:bodyPr/>
        <a:lstStyle/>
        <a:p>
          <a:r>
            <a:rPr lang="en-US" sz="2000" dirty="0"/>
            <a:t>MỨC TỐT</a:t>
          </a:r>
        </a:p>
        <a:p>
          <a:r>
            <a:rPr lang="en-US" sz="2000" b="1" dirty="0" err="1"/>
            <a:t>Hướng</a:t>
          </a:r>
          <a:r>
            <a:rPr lang="en-US" sz="2000" b="1" dirty="0"/>
            <a:t> </a:t>
          </a:r>
          <a:r>
            <a:rPr lang="en-US" sz="2000" b="1" dirty="0" err="1"/>
            <a:t>dẫn</a:t>
          </a:r>
          <a:r>
            <a:rPr lang="en-US" sz="2000" b="1" dirty="0"/>
            <a:t>, </a:t>
          </a:r>
          <a:r>
            <a:rPr lang="en-US" sz="2000" b="1" dirty="0" err="1"/>
            <a:t>hỗ</a:t>
          </a:r>
          <a:r>
            <a:rPr lang="en-US" sz="2000" b="1" dirty="0"/>
            <a:t> </a:t>
          </a:r>
          <a:r>
            <a:rPr lang="en-US" sz="2000" b="1" dirty="0" err="1"/>
            <a:t>trợ</a:t>
          </a:r>
          <a:r>
            <a:rPr lang="en-US" sz="2000" b="1" dirty="0"/>
            <a:t> </a:t>
          </a:r>
          <a:r>
            <a:rPr lang="en-US" sz="2000" b="1" dirty="0" err="1"/>
            <a:t>đồng</a:t>
          </a:r>
          <a:r>
            <a:rPr lang="en-US" sz="2000" b="1" dirty="0"/>
            <a:t> </a:t>
          </a:r>
          <a:r>
            <a:rPr lang="en-US" sz="2000" b="1" dirty="0" err="1"/>
            <a:t>nghiệp</a:t>
          </a:r>
          <a:r>
            <a:rPr lang="en-US" sz="2000" b="1" dirty="0"/>
            <a:t> </a:t>
          </a:r>
          <a:r>
            <a:rPr lang="en-US" sz="2000" b="1" dirty="0" err="1"/>
            <a:t>về</a:t>
          </a:r>
          <a:r>
            <a:rPr lang="en-US" sz="2000" b="1" dirty="0"/>
            <a:t> </a:t>
          </a:r>
          <a:r>
            <a:rPr lang="en-US" sz="2000" dirty="0" err="1"/>
            <a:t>phát</a:t>
          </a:r>
          <a:r>
            <a:rPr lang="en-US" sz="2000" dirty="0"/>
            <a:t> </a:t>
          </a:r>
          <a:r>
            <a:rPr lang="en-US" sz="2000" dirty="0" err="1"/>
            <a:t>triển</a:t>
          </a:r>
          <a:r>
            <a:rPr lang="en-US" sz="2000" dirty="0"/>
            <a:t> </a:t>
          </a:r>
          <a:r>
            <a:rPr lang="en-US" sz="2000" dirty="0" err="1"/>
            <a:t>chuyên</a:t>
          </a:r>
          <a:r>
            <a:rPr lang="en-US" sz="2000" dirty="0"/>
            <a:t> </a:t>
          </a:r>
          <a:r>
            <a:rPr lang="en-US" sz="2000" dirty="0" err="1"/>
            <a:t>môn</a:t>
          </a:r>
          <a:r>
            <a:rPr lang="en-US" sz="2000" dirty="0"/>
            <a:t>, </a:t>
          </a:r>
          <a:r>
            <a:rPr lang="en-US" sz="2000" dirty="0" err="1"/>
            <a:t>nghiệp</a:t>
          </a:r>
          <a:r>
            <a:rPr lang="en-US" sz="2000" dirty="0"/>
            <a:t> </a:t>
          </a:r>
          <a:r>
            <a:rPr lang="en-US" sz="2000" dirty="0" err="1"/>
            <a:t>vụ</a:t>
          </a:r>
          <a:r>
            <a:rPr lang="en-US" sz="2000" dirty="0"/>
            <a:t> </a:t>
          </a:r>
          <a:r>
            <a:rPr lang="en-US" sz="2000" dirty="0" err="1"/>
            <a:t>bản</a:t>
          </a:r>
          <a:r>
            <a:rPr lang="en-US" sz="2000" dirty="0"/>
            <a:t> </a:t>
          </a:r>
          <a:r>
            <a:rPr lang="en-US" sz="2000" dirty="0" err="1"/>
            <a:t>thân</a:t>
          </a:r>
          <a:endParaRPr lang="en-US" sz="2000" dirty="0"/>
        </a:p>
      </dgm:t>
    </dgm:pt>
    <dgm:pt modelId="{59604010-56C3-43C2-9E07-D30EAAF4CD63}" type="parTrans" cxnId="{FEEC6A00-AC05-4117-9CE7-A18938DD710E}">
      <dgm:prSet/>
      <dgm:spPr/>
      <dgm:t>
        <a:bodyPr/>
        <a:lstStyle/>
        <a:p>
          <a:endParaRPr lang="en-US"/>
        </a:p>
      </dgm:t>
    </dgm:pt>
    <dgm:pt modelId="{FB9B2532-0009-4102-9F22-ACAF42214D7D}" type="sibTrans" cxnId="{FEEC6A00-AC05-4117-9CE7-A18938DD710E}">
      <dgm:prSet/>
      <dgm:spPr/>
      <dgm:t>
        <a:bodyPr/>
        <a:lstStyle/>
        <a:p>
          <a:endParaRPr lang="en-US"/>
        </a:p>
      </dgm:t>
    </dgm:pt>
    <dgm:pt modelId="{538B8B08-57BC-4824-93EF-6F24DA16217A}" type="pres">
      <dgm:prSet presAssocID="{32687E06-E86C-4744-970D-EE37C80D39E7}" presName="CompostProcess" presStyleCnt="0">
        <dgm:presLayoutVars>
          <dgm:dir/>
          <dgm:resizeHandles val="exact"/>
        </dgm:presLayoutVars>
      </dgm:prSet>
      <dgm:spPr/>
    </dgm:pt>
    <dgm:pt modelId="{3552A19B-2F18-406C-B836-EEC010281EF6}" type="pres">
      <dgm:prSet presAssocID="{32687E06-E86C-4744-970D-EE37C80D39E7}" presName="arrow" presStyleLbl="bgShp" presStyleIdx="0" presStyleCnt="1"/>
      <dgm:spPr/>
    </dgm:pt>
    <dgm:pt modelId="{C83D6E28-2A84-46FF-AA9F-A4480D0EE105}" type="pres">
      <dgm:prSet presAssocID="{32687E06-E86C-4744-970D-EE37C80D39E7}" presName="linearProcess" presStyleCnt="0"/>
      <dgm:spPr/>
    </dgm:pt>
    <dgm:pt modelId="{D1B9C7C6-110F-4B63-8879-DCA4945F5A2D}" type="pres">
      <dgm:prSet presAssocID="{6747D863-6317-46FE-8BE7-CB210DF54B7A}" presName="textNode" presStyleLbl="node1" presStyleIdx="0" presStyleCnt="3">
        <dgm:presLayoutVars>
          <dgm:bulletEnabled val="1"/>
        </dgm:presLayoutVars>
      </dgm:prSet>
      <dgm:spPr/>
      <dgm:t>
        <a:bodyPr/>
        <a:lstStyle/>
        <a:p>
          <a:endParaRPr kumimoji="1" lang="ja-JP" altLang="en-US"/>
        </a:p>
      </dgm:t>
    </dgm:pt>
    <dgm:pt modelId="{01F1904E-331C-4180-977B-4CD9B3E8549E}" type="pres">
      <dgm:prSet presAssocID="{CDF95A9E-FF38-4122-933C-B3B229E57CB2}" presName="sibTrans" presStyleCnt="0"/>
      <dgm:spPr/>
    </dgm:pt>
    <dgm:pt modelId="{F7C69D7B-7C4E-4B96-8910-EE615B5FC344}" type="pres">
      <dgm:prSet presAssocID="{8B0EC618-DAC5-4348-B237-548B1145CAB8}" presName="textNode" presStyleLbl="node1" presStyleIdx="1" presStyleCnt="3">
        <dgm:presLayoutVars>
          <dgm:bulletEnabled val="1"/>
        </dgm:presLayoutVars>
      </dgm:prSet>
      <dgm:spPr/>
      <dgm:t>
        <a:bodyPr/>
        <a:lstStyle/>
        <a:p>
          <a:endParaRPr kumimoji="1" lang="ja-JP" altLang="en-US"/>
        </a:p>
      </dgm:t>
    </dgm:pt>
    <dgm:pt modelId="{7B5CFD11-0BEE-4649-80DF-621BC2373A44}" type="pres">
      <dgm:prSet presAssocID="{7202C8F4-FD9F-4876-9572-B5B61B8FA331}" presName="sibTrans" presStyleCnt="0"/>
      <dgm:spPr/>
    </dgm:pt>
    <dgm:pt modelId="{DA77809B-6729-456F-8231-F0AB83B553CF}" type="pres">
      <dgm:prSet presAssocID="{F97F9165-05CA-4621-8AD6-22695A115968}" presName="textNode" presStyleLbl="node1" presStyleIdx="2" presStyleCnt="3" custLinFactNeighborX="6667" custLinFactNeighborY="581">
        <dgm:presLayoutVars>
          <dgm:bulletEnabled val="1"/>
        </dgm:presLayoutVars>
      </dgm:prSet>
      <dgm:spPr/>
      <dgm:t>
        <a:bodyPr/>
        <a:lstStyle/>
        <a:p>
          <a:endParaRPr kumimoji="1" lang="ja-JP" altLang="en-US"/>
        </a:p>
      </dgm:t>
    </dgm:pt>
  </dgm:ptLst>
  <dgm:cxnLst>
    <dgm:cxn modelId="{710BC01A-1542-4885-B318-80B917C0C132}" type="presOf" srcId="{8B0EC618-DAC5-4348-B237-548B1145CAB8}" destId="{F7C69D7B-7C4E-4B96-8910-EE615B5FC344}" srcOrd="0" destOrd="0" presId="urn:microsoft.com/office/officeart/2005/8/layout/hProcess9"/>
    <dgm:cxn modelId="{01E7F06D-A7E9-400C-B183-F94236A9B267}" srcId="{32687E06-E86C-4744-970D-EE37C80D39E7}" destId="{6747D863-6317-46FE-8BE7-CB210DF54B7A}" srcOrd="0" destOrd="0" parTransId="{F8AAC3CA-6E10-4DDB-9C51-8135BDA0F23A}" sibTransId="{CDF95A9E-FF38-4122-933C-B3B229E57CB2}"/>
    <dgm:cxn modelId="{FEEC6A00-AC05-4117-9CE7-A18938DD710E}" srcId="{32687E06-E86C-4744-970D-EE37C80D39E7}" destId="{F97F9165-05CA-4621-8AD6-22695A115968}" srcOrd="2" destOrd="0" parTransId="{59604010-56C3-43C2-9E07-D30EAAF4CD63}" sibTransId="{FB9B2532-0009-4102-9F22-ACAF42214D7D}"/>
    <dgm:cxn modelId="{4F990B8D-72EC-48E4-BE5C-5EFB761E3D56}" type="presOf" srcId="{F97F9165-05CA-4621-8AD6-22695A115968}" destId="{DA77809B-6729-456F-8231-F0AB83B553CF}" srcOrd="0" destOrd="0" presId="urn:microsoft.com/office/officeart/2005/8/layout/hProcess9"/>
    <dgm:cxn modelId="{1BD3A1DD-584D-4B05-A979-3BB144AD232A}" srcId="{32687E06-E86C-4744-970D-EE37C80D39E7}" destId="{8B0EC618-DAC5-4348-B237-548B1145CAB8}" srcOrd="1" destOrd="0" parTransId="{8B57F222-CEB1-4AAB-AB12-D8BD28531F4C}" sibTransId="{7202C8F4-FD9F-4876-9572-B5B61B8FA331}"/>
    <dgm:cxn modelId="{CEA18030-64BB-417A-BA9A-EA297976DAE9}" type="presOf" srcId="{6747D863-6317-46FE-8BE7-CB210DF54B7A}" destId="{D1B9C7C6-110F-4B63-8879-DCA4945F5A2D}" srcOrd="0" destOrd="0" presId="urn:microsoft.com/office/officeart/2005/8/layout/hProcess9"/>
    <dgm:cxn modelId="{5F1DE2ED-3E4C-4D80-94E9-045531414C71}" type="presOf" srcId="{32687E06-E86C-4744-970D-EE37C80D39E7}" destId="{538B8B08-57BC-4824-93EF-6F24DA16217A}" srcOrd="0" destOrd="0" presId="urn:microsoft.com/office/officeart/2005/8/layout/hProcess9"/>
    <dgm:cxn modelId="{15940E47-679D-48FA-9C04-B08F8D642991}" type="presParOf" srcId="{538B8B08-57BC-4824-93EF-6F24DA16217A}" destId="{3552A19B-2F18-406C-B836-EEC010281EF6}" srcOrd="0" destOrd="0" presId="urn:microsoft.com/office/officeart/2005/8/layout/hProcess9"/>
    <dgm:cxn modelId="{2936C0C6-EA10-4FDF-B8FC-12872844319A}" type="presParOf" srcId="{538B8B08-57BC-4824-93EF-6F24DA16217A}" destId="{C83D6E28-2A84-46FF-AA9F-A4480D0EE105}" srcOrd="1" destOrd="0" presId="urn:microsoft.com/office/officeart/2005/8/layout/hProcess9"/>
    <dgm:cxn modelId="{03B35AAE-CA94-4AA3-8ED2-69541EC6C239}" type="presParOf" srcId="{C83D6E28-2A84-46FF-AA9F-A4480D0EE105}" destId="{D1B9C7C6-110F-4B63-8879-DCA4945F5A2D}" srcOrd="0" destOrd="0" presId="urn:microsoft.com/office/officeart/2005/8/layout/hProcess9"/>
    <dgm:cxn modelId="{9879578D-F416-4BBD-9744-99BE2B3E0113}" type="presParOf" srcId="{C83D6E28-2A84-46FF-AA9F-A4480D0EE105}" destId="{01F1904E-331C-4180-977B-4CD9B3E8549E}" srcOrd="1" destOrd="0" presId="urn:microsoft.com/office/officeart/2005/8/layout/hProcess9"/>
    <dgm:cxn modelId="{9DFB2E1C-A296-4EF5-A1D5-7E436E6ADC05}" type="presParOf" srcId="{C83D6E28-2A84-46FF-AA9F-A4480D0EE105}" destId="{F7C69D7B-7C4E-4B96-8910-EE615B5FC344}" srcOrd="2" destOrd="0" presId="urn:microsoft.com/office/officeart/2005/8/layout/hProcess9"/>
    <dgm:cxn modelId="{B0102D2D-FB4A-4330-9E23-A781FF23B775}" type="presParOf" srcId="{C83D6E28-2A84-46FF-AA9F-A4480D0EE105}" destId="{7B5CFD11-0BEE-4649-80DF-621BC2373A44}" srcOrd="3" destOrd="0" presId="urn:microsoft.com/office/officeart/2005/8/layout/hProcess9"/>
    <dgm:cxn modelId="{A8588ACD-5DCB-466F-8831-166E2425C40E}" type="presParOf" srcId="{C83D6E28-2A84-46FF-AA9F-A4480D0EE105}" destId="{DA77809B-6729-456F-8231-F0AB83B553CF}" srcOrd="4" destOrd="0" presId="urn:microsoft.com/office/officeart/2005/8/layout/hProcess9"/>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E2C90172-E853-4E19-B871-D24E53D5EBEE}" type="doc">
      <dgm:prSet loTypeId="urn:microsoft.com/office/officeart/2005/8/layout/radial4" loCatId="relationship" qsTypeId="urn:microsoft.com/office/officeart/2005/8/quickstyle/simple1" qsCatId="simple" csTypeId="urn:microsoft.com/office/officeart/2005/8/colors/colorful1" csCatId="colorful" phldr="1"/>
      <dgm:spPr/>
      <dgm:t>
        <a:bodyPr/>
        <a:lstStyle/>
        <a:p>
          <a:endParaRPr lang="en-US"/>
        </a:p>
      </dgm:t>
    </dgm:pt>
    <dgm:pt modelId="{3B40EBA3-2563-48F0-9624-81B2E466B277}">
      <dgm:prSet phldrT="[Text]" custT="1"/>
      <dgm:spPr/>
      <dgm:t>
        <a:bodyPr/>
        <a:lstStyle/>
        <a:p>
          <a:r>
            <a:rPr lang="en-US" sz="2000" b="1" dirty="0" err="1"/>
            <a:t>Tiêu</a:t>
          </a:r>
          <a:r>
            <a:rPr lang="en-US" sz="2000" b="1" dirty="0"/>
            <a:t> </a:t>
          </a:r>
          <a:r>
            <a:rPr lang="en-US" sz="2000" b="1" dirty="0" err="1"/>
            <a:t>chuẩn</a:t>
          </a:r>
          <a:r>
            <a:rPr lang="en-US" sz="2000" b="1" dirty="0"/>
            <a:t> 2. </a:t>
          </a:r>
          <a:r>
            <a:rPr lang="en-US" sz="2000" b="1" dirty="0" err="1"/>
            <a:t>Quản</a:t>
          </a:r>
          <a:r>
            <a:rPr lang="en-US" sz="2000" b="1" dirty="0"/>
            <a:t> </a:t>
          </a:r>
          <a:r>
            <a:rPr lang="en-US" sz="2000" b="1" dirty="0" err="1"/>
            <a:t>trị</a:t>
          </a:r>
          <a:r>
            <a:rPr lang="en-US" sz="2000" b="1" dirty="0"/>
            <a:t> </a:t>
          </a:r>
          <a:r>
            <a:rPr lang="en-US" sz="2000" b="1" dirty="0" err="1"/>
            <a:t>nhà</a:t>
          </a:r>
          <a:r>
            <a:rPr lang="en-US" sz="2000" b="1" dirty="0"/>
            <a:t> </a:t>
          </a:r>
          <a:r>
            <a:rPr lang="en-US" sz="2000" b="1" dirty="0" err="1"/>
            <a:t>trường</a:t>
          </a:r>
          <a:endParaRPr lang="en-US" sz="2000" dirty="0"/>
        </a:p>
      </dgm:t>
    </dgm:pt>
    <dgm:pt modelId="{31BB1377-A762-40B1-BC75-17C6DE314BBA}" type="parTrans" cxnId="{2B7D26F3-A7FE-4FD7-9EFC-65DC0574FE72}">
      <dgm:prSet/>
      <dgm:spPr/>
      <dgm:t>
        <a:bodyPr/>
        <a:lstStyle/>
        <a:p>
          <a:endParaRPr lang="en-US"/>
        </a:p>
      </dgm:t>
    </dgm:pt>
    <dgm:pt modelId="{2405E5FE-62A4-4DBD-96CB-51D48296AA88}" type="sibTrans" cxnId="{2B7D26F3-A7FE-4FD7-9EFC-65DC0574FE72}">
      <dgm:prSet/>
      <dgm:spPr/>
      <dgm:t>
        <a:bodyPr/>
        <a:lstStyle/>
        <a:p>
          <a:endParaRPr lang="en-US"/>
        </a:p>
      </dgm:t>
    </dgm:pt>
    <dgm:pt modelId="{B173C0A0-BEB8-4A00-A4C6-DFDDDF581637}">
      <dgm:prSet phldrT="[Text]"/>
      <dgm:spPr/>
      <dgm:t>
        <a:bodyPr/>
        <a:lstStyle/>
        <a:p>
          <a:r>
            <a:rPr lang="en-US" b="1" dirty="0" err="1"/>
            <a:t>Tiêu</a:t>
          </a:r>
          <a:r>
            <a:rPr lang="en-US" b="1" dirty="0"/>
            <a:t> </a:t>
          </a:r>
          <a:r>
            <a:rPr lang="en-US" b="1" dirty="0" err="1"/>
            <a:t>chí</a:t>
          </a:r>
          <a:r>
            <a:rPr lang="en-US" b="1" dirty="0"/>
            <a:t> 4. </a:t>
          </a:r>
        </a:p>
        <a:p>
          <a:r>
            <a:rPr lang="en-US" b="1" dirty="0" err="1"/>
            <a:t>Tổ</a:t>
          </a:r>
          <a:r>
            <a:rPr lang="en-US" b="1" dirty="0"/>
            <a:t> </a:t>
          </a:r>
          <a:r>
            <a:rPr lang="en-US" b="1" dirty="0" err="1"/>
            <a:t>chức</a:t>
          </a:r>
          <a:r>
            <a:rPr lang="en-US" b="1" dirty="0"/>
            <a:t> </a:t>
          </a:r>
          <a:r>
            <a:rPr lang="en-US" b="1" dirty="0" err="1"/>
            <a:t>xây</a:t>
          </a:r>
          <a:r>
            <a:rPr lang="en-US" b="1" dirty="0"/>
            <a:t> </a:t>
          </a:r>
          <a:r>
            <a:rPr lang="en-US" b="1" dirty="0" err="1"/>
            <a:t>dựng</a:t>
          </a:r>
          <a:r>
            <a:rPr lang="en-US" b="1" dirty="0"/>
            <a:t> </a:t>
          </a:r>
          <a:r>
            <a:rPr lang="en-US" b="1" dirty="0" err="1"/>
            <a:t>kế</a:t>
          </a:r>
          <a:r>
            <a:rPr lang="en-US" b="1" dirty="0"/>
            <a:t> </a:t>
          </a:r>
          <a:r>
            <a:rPr lang="en-US" b="1" dirty="0" err="1"/>
            <a:t>hoạch</a:t>
          </a:r>
          <a:r>
            <a:rPr lang="en-US" b="1" dirty="0"/>
            <a:t> </a:t>
          </a:r>
          <a:r>
            <a:rPr lang="en-US" b="1" dirty="0" err="1"/>
            <a:t>phát</a:t>
          </a:r>
          <a:r>
            <a:rPr lang="en-US" b="1" dirty="0"/>
            <a:t> </a:t>
          </a:r>
          <a:r>
            <a:rPr lang="en-US" b="1" dirty="0" err="1"/>
            <a:t>triển</a:t>
          </a:r>
          <a:r>
            <a:rPr lang="en-US" b="1" dirty="0"/>
            <a:t> </a:t>
          </a:r>
          <a:r>
            <a:rPr lang="en-US" b="1" dirty="0" err="1"/>
            <a:t>nhà</a:t>
          </a:r>
          <a:r>
            <a:rPr lang="en-US" b="1" dirty="0"/>
            <a:t> </a:t>
          </a:r>
          <a:r>
            <a:rPr lang="en-US" b="1" dirty="0" err="1"/>
            <a:t>trường</a:t>
          </a:r>
          <a:r>
            <a:rPr lang="en-US" b="1" dirty="0"/>
            <a:t> </a:t>
          </a:r>
        </a:p>
      </dgm:t>
    </dgm:pt>
    <dgm:pt modelId="{5C8A6A01-31A3-4889-9391-B6EE9218E8FA}" type="parTrans" cxnId="{490A8563-6832-42E2-A143-74B1195CACA0}">
      <dgm:prSet/>
      <dgm:spPr/>
      <dgm:t>
        <a:bodyPr/>
        <a:lstStyle/>
        <a:p>
          <a:endParaRPr lang="en-US"/>
        </a:p>
      </dgm:t>
    </dgm:pt>
    <dgm:pt modelId="{BC5DFB8A-D8BA-4739-8C5E-938DF1D19D21}" type="sibTrans" cxnId="{490A8563-6832-42E2-A143-74B1195CACA0}">
      <dgm:prSet/>
      <dgm:spPr/>
      <dgm:t>
        <a:bodyPr/>
        <a:lstStyle/>
        <a:p>
          <a:endParaRPr lang="en-US"/>
        </a:p>
      </dgm:t>
    </dgm:pt>
    <dgm:pt modelId="{CA83F245-A2E4-4DB1-AFBF-FAC0EC975645}">
      <dgm:prSet phldrT="[Text]"/>
      <dgm:spPr/>
      <dgm:t>
        <a:bodyPr/>
        <a:lstStyle/>
        <a:p>
          <a:r>
            <a:rPr lang="en-US" dirty="0" err="1"/>
            <a:t>Tiêu</a:t>
          </a:r>
          <a:r>
            <a:rPr lang="en-US" dirty="0"/>
            <a:t> </a:t>
          </a:r>
          <a:r>
            <a:rPr lang="en-US" dirty="0" err="1"/>
            <a:t>chí</a:t>
          </a:r>
          <a:r>
            <a:rPr lang="en-US" dirty="0"/>
            <a:t> 5.</a:t>
          </a:r>
        </a:p>
        <a:p>
          <a:r>
            <a:rPr lang="en-US" dirty="0"/>
            <a:t> </a:t>
          </a:r>
          <a:r>
            <a:rPr lang="en-US" dirty="0" err="1"/>
            <a:t>Quản</a:t>
          </a:r>
          <a:r>
            <a:rPr lang="en-US" dirty="0"/>
            <a:t> </a:t>
          </a:r>
          <a:r>
            <a:rPr lang="en-US" dirty="0" err="1"/>
            <a:t>trị</a:t>
          </a:r>
          <a:r>
            <a:rPr lang="en-US" dirty="0"/>
            <a:t> </a:t>
          </a:r>
          <a:r>
            <a:rPr lang="en-US" dirty="0" err="1"/>
            <a:t>hoạt</a:t>
          </a:r>
          <a:r>
            <a:rPr lang="en-US" dirty="0"/>
            <a:t> </a:t>
          </a:r>
          <a:r>
            <a:rPr lang="en-US" dirty="0" err="1"/>
            <a:t>động</a:t>
          </a:r>
          <a:r>
            <a:rPr lang="en-US" dirty="0"/>
            <a:t> </a:t>
          </a:r>
          <a:r>
            <a:rPr lang="en-US" dirty="0" err="1"/>
            <a:t>dạy</a:t>
          </a:r>
          <a:r>
            <a:rPr lang="en-US" dirty="0"/>
            <a:t> </a:t>
          </a:r>
          <a:r>
            <a:rPr lang="en-US" dirty="0" err="1"/>
            <a:t>học</a:t>
          </a:r>
          <a:r>
            <a:rPr lang="en-US" dirty="0"/>
            <a:t>, </a:t>
          </a:r>
          <a:r>
            <a:rPr lang="en-US" dirty="0" err="1"/>
            <a:t>giáo</a:t>
          </a:r>
          <a:r>
            <a:rPr lang="en-US" dirty="0"/>
            <a:t> </a:t>
          </a:r>
          <a:r>
            <a:rPr lang="en-US" dirty="0" err="1"/>
            <a:t>dục</a:t>
          </a:r>
          <a:r>
            <a:rPr lang="en-US" dirty="0"/>
            <a:t> </a:t>
          </a:r>
          <a:r>
            <a:rPr lang="en-US" dirty="0" err="1"/>
            <a:t>học</a:t>
          </a:r>
          <a:r>
            <a:rPr lang="en-US" dirty="0"/>
            <a:t> </a:t>
          </a:r>
          <a:r>
            <a:rPr lang="en-US" dirty="0" err="1"/>
            <a:t>sinh</a:t>
          </a:r>
          <a:endParaRPr lang="en-US" dirty="0"/>
        </a:p>
      </dgm:t>
    </dgm:pt>
    <dgm:pt modelId="{EE0D3A75-69CD-4D87-9870-87A32724B0DA}" type="parTrans" cxnId="{F82CA66A-7DAE-4F2D-88EB-C405A5299286}">
      <dgm:prSet/>
      <dgm:spPr/>
      <dgm:t>
        <a:bodyPr/>
        <a:lstStyle/>
        <a:p>
          <a:endParaRPr lang="en-US"/>
        </a:p>
      </dgm:t>
    </dgm:pt>
    <dgm:pt modelId="{722FF78E-C7F4-4449-B5A6-7676783D294C}" type="sibTrans" cxnId="{F82CA66A-7DAE-4F2D-88EB-C405A5299286}">
      <dgm:prSet/>
      <dgm:spPr/>
      <dgm:t>
        <a:bodyPr/>
        <a:lstStyle/>
        <a:p>
          <a:endParaRPr lang="en-US"/>
        </a:p>
      </dgm:t>
    </dgm:pt>
    <dgm:pt modelId="{6908AB24-A00D-4735-8956-A8AB9CC0A558}">
      <dgm:prSet phldrT="[Text]"/>
      <dgm:spPr/>
      <dgm:t>
        <a:bodyPr/>
        <a:lstStyle/>
        <a:p>
          <a:r>
            <a:rPr lang="en-US" dirty="0" err="1"/>
            <a:t>Tiêu</a:t>
          </a:r>
          <a:r>
            <a:rPr lang="en-US" dirty="0"/>
            <a:t> </a:t>
          </a:r>
          <a:r>
            <a:rPr lang="en-US" dirty="0" err="1"/>
            <a:t>chí</a:t>
          </a:r>
          <a:r>
            <a:rPr lang="en-US" dirty="0"/>
            <a:t> 6. </a:t>
          </a:r>
        </a:p>
        <a:p>
          <a:r>
            <a:rPr lang="en-US" dirty="0" err="1"/>
            <a:t>Quản</a:t>
          </a:r>
          <a:r>
            <a:rPr lang="en-US" dirty="0"/>
            <a:t> </a:t>
          </a:r>
          <a:r>
            <a:rPr lang="en-US" dirty="0" err="1"/>
            <a:t>trị</a:t>
          </a:r>
          <a:r>
            <a:rPr lang="en-US" dirty="0"/>
            <a:t> </a:t>
          </a:r>
          <a:r>
            <a:rPr lang="en-US" dirty="0" err="1"/>
            <a:t>nhân</a:t>
          </a:r>
          <a:r>
            <a:rPr lang="en-US" dirty="0"/>
            <a:t> </a:t>
          </a:r>
          <a:r>
            <a:rPr lang="en-US" dirty="0" err="1"/>
            <a:t>sự</a:t>
          </a:r>
          <a:r>
            <a:rPr lang="en-US" dirty="0"/>
            <a:t> </a:t>
          </a:r>
          <a:r>
            <a:rPr lang="en-US" dirty="0" err="1"/>
            <a:t>nhà</a:t>
          </a:r>
          <a:r>
            <a:rPr lang="en-US" dirty="0"/>
            <a:t> </a:t>
          </a:r>
          <a:r>
            <a:rPr lang="en-US" dirty="0" err="1"/>
            <a:t>trường</a:t>
          </a:r>
          <a:endParaRPr lang="en-US" dirty="0"/>
        </a:p>
      </dgm:t>
    </dgm:pt>
    <dgm:pt modelId="{CD148075-85C5-4A58-8D97-B490AF0A04EC}" type="parTrans" cxnId="{9CDBB06E-6ABB-44DA-AAD6-461ACE586F53}">
      <dgm:prSet/>
      <dgm:spPr/>
      <dgm:t>
        <a:bodyPr/>
        <a:lstStyle/>
        <a:p>
          <a:endParaRPr lang="en-US"/>
        </a:p>
      </dgm:t>
    </dgm:pt>
    <dgm:pt modelId="{FF15DC11-4210-4705-AC84-992C2009820F}" type="sibTrans" cxnId="{9CDBB06E-6ABB-44DA-AAD6-461ACE586F53}">
      <dgm:prSet/>
      <dgm:spPr/>
      <dgm:t>
        <a:bodyPr/>
        <a:lstStyle/>
        <a:p>
          <a:endParaRPr lang="en-US"/>
        </a:p>
      </dgm:t>
    </dgm:pt>
    <dgm:pt modelId="{C8B58DC2-A49A-4574-86EB-594F5FFF2726}">
      <dgm:prSet/>
      <dgm:spPr/>
      <dgm:t>
        <a:bodyPr/>
        <a:lstStyle/>
        <a:p>
          <a:r>
            <a:rPr lang="en-US" dirty="0" err="1"/>
            <a:t>Tiêu</a:t>
          </a:r>
          <a:r>
            <a:rPr lang="en-US" dirty="0"/>
            <a:t> </a:t>
          </a:r>
          <a:r>
            <a:rPr lang="en-US" dirty="0" err="1"/>
            <a:t>chí</a:t>
          </a:r>
          <a:r>
            <a:rPr lang="en-US" dirty="0"/>
            <a:t> 7. </a:t>
          </a:r>
        </a:p>
        <a:p>
          <a:r>
            <a:rPr lang="en-US" dirty="0" err="1"/>
            <a:t>Quản</a:t>
          </a:r>
          <a:r>
            <a:rPr lang="en-US" dirty="0"/>
            <a:t> </a:t>
          </a:r>
          <a:r>
            <a:rPr lang="en-US" dirty="0" err="1"/>
            <a:t>trị</a:t>
          </a:r>
          <a:r>
            <a:rPr lang="en-US" dirty="0"/>
            <a:t> </a:t>
          </a:r>
          <a:r>
            <a:rPr lang="en-US" dirty="0" err="1"/>
            <a:t>tổ</a:t>
          </a:r>
          <a:r>
            <a:rPr lang="en-US" dirty="0"/>
            <a:t> </a:t>
          </a:r>
          <a:r>
            <a:rPr lang="en-US" dirty="0" err="1"/>
            <a:t>chức</a:t>
          </a:r>
          <a:r>
            <a:rPr lang="en-US" dirty="0"/>
            <a:t>, </a:t>
          </a:r>
          <a:r>
            <a:rPr lang="en-US" dirty="0" err="1"/>
            <a:t>hành</a:t>
          </a:r>
          <a:r>
            <a:rPr lang="en-US" dirty="0"/>
            <a:t> </a:t>
          </a:r>
          <a:r>
            <a:rPr lang="en-US" dirty="0" err="1"/>
            <a:t>chính</a:t>
          </a:r>
          <a:r>
            <a:rPr lang="en-US" dirty="0"/>
            <a:t> </a:t>
          </a:r>
          <a:r>
            <a:rPr lang="en-US" dirty="0" err="1"/>
            <a:t>nhà</a:t>
          </a:r>
          <a:r>
            <a:rPr lang="en-US" dirty="0"/>
            <a:t> </a:t>
          </a:r>
          <a:r>
            <a:rPr lang="en-US" dirty="0" err="1"/>
            <a:t>trường</a:t>
          </a:r>
          <a:endParaRPr lang="en-US" dirty="0"/>
        </a:p>
      </dgm:t>
    </dgm:pt>
    <dgm:pt modelId="{EBD1BF46-6B52-423C-B21E-63E99AFD9B78}" type="parTrans" cxnId="{12BA3595-1DE0-44CA-A0DA-6C972FCBF0F0}">
      <dgm:prSet/>
      <dgm:spPr/>
      <dgm:t>
        <a:bodyPr/>
        <a:lstStyle/>
        <a:p>
          <a:endParaRPr lang="en-US"/>
        </a:p>
      </dgm:t>
    </dgm:pt>
    <dgm:pt modelId="{4078F722-4824-470C-B1E6-0EC1EAD75BE5}" type="sibTrans" cxnId="{12BA3595-1DE0-44CA-A0DA-6C972FCBF0F0}">
      <dgm:prSet/>
      <dgm:spPr/>
      <dgm:t>
        <a:bodyPr/>
        <a:lstStyle/>
        <a:p>
          <a:endParaRPr lang="en-US"/>
        </a:p>
      </dgm:t>
    </dgm:pt>
    <dgm:pt modelId="{D3708A14-2A99-42EE-B497-AED8A537D40B}">
      <dgm:prSet/>
      <dgm:spPr/>
      <dgm:t>
        <a:bodyPr/>
        <a:lstStyle/>
        <a:p>
          <a:r>
            <a:rPr lang="en-US" dirty="0" err="1"/>
            <a:t>Tiêu</a:t>
          </a:r>
          <a:r>
            <a:rPr lang="en-US" dirty="0"/>
            <a:t> </a:t>
          </a:r>
          <a:r>
            <a:rPr lang="en-US" dirty="0" err="1"/>
            <a:t>chí</a:t>
          </a:r>
          <a:r>
            <a:rPr lang="en-US" dirty="0"/>
            <a:t> 8.</a:t>
          </a:r>
        </a:p>
        <a:p>
          <a:r>
            <a:rPr lang="en-US" dirty="0"/>
            <a:t> </a:t>
          </a:r>
          <a:r>
            <a:rPr lang="en-US" dirty="0" err="1"/>
            <a:t>Quản</a:t>
          </a:r>
          <a:r>
            <a:rPr lang="en-US" dirty="0"/>
            <a:t> </a:t>
          </a:r>
          <a:r>
            <a:rPr lang="en-US" dirty="0" err="1"/>
            <a:t>trị</a:t>
          </a:r>
          <a:r>
            <a:rPr lang="en-US" dirty="0"/>
            <a:t> </a:t>
          </a:r>
          <a:r>
            <a:rPr lang="en-US" dirty="0" err="1"/>
            <a:t>tài</a:t>
          </a:r>
          <a:r>
            <a:rPr lang="en-US" dirty="0"/>
            <a:t> </a:t>
          </a:r>
          <a:r>
            <a:rPr lang="en-US" dirty="0" err="1"/>
            <a:t>chính</a:t>
          </a:r>
          <a:r>
            <a:rPr lang="en-US" dirty="0"/>
            <a:t> </a:t>
          </a:r>
          <a:r>
            <a:rPr lang="en-US" dirty="0" err="1"/>
            <a:t>nhà</a:t>
          </a:r>
          <a:r>
            <a:rPr lang="en-US" dirty="0"/>
            <a:t> </a:t>
          </a:r>
          <a:r>
            <a:rPr lang="en-US" dirty="0" err="1"/>
            <a:t>trường</a:t>
          </a:r>
          <a:endParaRPr lang="en-US" dirty="0"/>
        </a:p>
      </dgm:t>
    </dgm:pt>
    <dgm:pt modelId="{E906AF52-A7DF-40B8-B6C9-8485792C3640}" type="parTrans" cxnId="{95F27483-879F-439E-BE90-407E7A401127}">
      <dgm:prSet/>
      <dgm:spPr/>
      <dgm:t>
        <a:bodyPr/>
        <a:lstStyle/>
        <a:p>
          <a:endParaRPr lang="en-US"/>
        </a:p>
      </dgm:t>
    </dgm:pt>
    <dgm:pt modelId="{32703A47-BBA3-45CC-8433-5B55402F09F4}" type="sibTrans" cxnId="{95F27483-879F-439E-BE90-407E7A401127}">
      <dgm:prSet/>
      <dgm:spPr/>
      <dgm:t>
        <a:bodyPr/>
        <a:lstStyle/>
        <a:p>
          <a:endParaRPr lang="en-US"/>
        </a:p>
      </dgm:t>
    </dgm:pt>
    <dgm:pt modelId="{FC54BBB1-D14C-4604-8873-13642FC063CF}">
      <dgm:prSet/>
      <dgm:spPr/>
      <dgm:t>
        <a:bodyPr/>
        <a:lstStyle/>
        <a:p>
          <a:r>
            <a:rPr lang="en-US" dirty="0" err="1"/>
            <a:t>Tiêu</a:t>
          </a:r>
          <a:r>
            <a:rPr lang="en-US" dirty="0"/>
            <a:t> </a:t>
          </a:r>
          <a:r>
            <a:rPr lang="en-US" dirty="0" err="1"/>
            <a:t>chí</a:t>
          </a:r>
          <a:r>
            <a:rPr lang="en-US" dirty="0"/>
            <a:t> 9.</a:t>
          </a:r>
        </a:p>
        <a:p>
          <a:r>
            <a:rPr lang="en-US" dirty="0"/>
            <a:t> </a:t>
          </a:r>
          <a:r>
            <a:rPr lang="en-US" dirty="0" err="1"/>
            <a:t>Quản</a:t>
          </a:r>
          <a:r>
            <a:rPr lang="en-US" dirty="0"/>
            <a:t> </a:t>
          </a:r>
          <a:r>
            <a:rPr lang="en-US" dirty="0" err="1"/>
            <a:t>trị</a:t>
          </a:r>
          <a:r>
            <a:rPr lang="en-US" dirty="0"/>
            <a:t> </a:t>
          </a:r>
          <a:r>
            <a:rPr lang="en-US" dirty="0" err="1"/>
            <a:t>cơ</a:t>
          </a:r>
          <a:r>
            <a:rPr lang="en-US" dirty="0"/>
            <a:t> </a:t>
          </a:r>
          <a:r>
            <a:rPr lang="en-US" dirty="0" err="1"/>
            <a:t>sở</a:t>
          </a:r>
          <a:r>
            <a:rPr lang="en-US" dirty="0"/>
            <a:t> </a:t>
          </a:r>
          <a:r>
            <a:rPr lang="en-US" dirty="0" err="1"/>
            <a:t>vật</a:t>
          </a:r>
          <a:r>
            <a:rPr lang="en-US" dirty="0"/>
            <a:t> </a:t>
          </a:r>
          <a:r>
            <a:rPr lang="en-US" dirty="0" err="1"/>
            <a:t>chất</a:t>
          </a:r>
          <a:r>
            <a:rPr lang="en-US" dirty="0"/>
            <a:t>, </a:t>
          </a:r>
          <a:r>
            <a:rPr lang="en-US" dirty="0" err="1"/>
            <a:t>thiết</a:t>
          </a:r>
          <a:r>
            <a:rPr lang="en-US" dirty="0"/>
            <a:t> </a:t>
          </a:r>
          <a:r>
            <a:rPr lang="en-US" dirty="0" err="1"/>
            <a:t>bị</a:t>
          </a:r>
          <a:r>
            <a:rPr lang="en-US" dirty="0"/>
            <a:t> </a:t>
          </a:r>
          <a:r>
            <a:rPr lang="en-US" dirty="0" err="1"/>
            <a:t>và</a:t>
          </a:r>
          <a:r>
            <a:rPr lang="en-US" dirty="0"/>
            <a:t> </a:t>
          </a:r>
          <a:r>
            <a:rPr lang="en-US" dirty="0" err="1"/>
            <a:t>công</a:t>
          </a:r>
          <a:r>
            <a:rPr lang="en-US" dirty="0"/>
            <a:t> </a:t>
          </a:r>
          <a:r>
            <a:rPr lang="en-US" dirty="0" err="1"/>
            <a:t>nghệ</a:t>
          </a:r>
          <a:r>
            <a:rPr lang="en-US" dirty="0"/>
            <a:t> </a:t>
          </a:r>
          <a:r>
            <a:rPr lang="en-US" dirty="0" err="1"/>
            <a:t>trong</a:t>
          </a:r>
          <a:r>
            <a:rPr lang="en-US" dirty="0"/>
            <a:t> </a:t>
          </a:r>
          <a:r>
            <a:rPr lang="en-US" dirty="0" err="1"/>
            <a:t>dạy</a:t>
          </a:r>
          <a:r>
            <a:rPr lang="en-US" dirty="0"/>
            <a:t> </a:t>
          </a:r>
          <a:r>
            <a:rPr lang="en-US" dirty="0" err="1"/>
            <a:t>học</a:t>
          </a:r>
          <a:r>
            <a:rPr lang="en-US" dirty="0"/>
            <a:t>, </a:t>
          </a:r>
          <a:r>
            <a:rPr lang="en-US" dirty="0" err="1"/>
            <a:t>giáo</a:t>
          </a:r>
          <a:r>
            <a:rPr lang="en-US" dirty="0"/>
            <a:t> </a:t>
          </a:r>
          <a:r>
            <a:rPr lang="en-US" dirty="0" err="1"/>
            <a:t>dục</a:t>
          </a:r>
          <a:r>
            <a:rPr lang="en-US" dirty="0"/>
            <a:t> </a:t>
          </a:r>
          <a:r>
            <a:rPr lang="en-US" dirty="0" err="1"/>
            <a:t>học</a:t>
          </a:r>
          <a:r>
            <a:rPr lang="en-US" dirty="0"/>
            <a:t> </a:t>
          </a:r>
          <a:r>
            <a:rPr lang="en-US" dirty="0" err="1"/>
            <a:t>sinh</a:t>
          </a:r>
          <a:r>
            <a:rPr lang="en-US" dirty="0"/>
            <a:t> </a:t>
          </a:r>
          <a:r>
            <a:rPr lang="en-US" dirty="0" err="1"/>
            <a:t>của</a:t>
          </a:r>
          <a:r>
            <a:rPr lang="en-US" dirty="0"/>
            <a:t> </a:t>
          </a:r>
          <a:r>
            <a:rPr lang="en-US" dirty="0" err="1"/>
            <a:t>nhà</a:t>
          </a:r>
          <a:r>
            <a:rPr lang="en-US" dirty="0"/>
            <a:t> </a:t>
          </a:r>
          <a:r>
            <a:rPr lang="en-US" dirty="0" err="1"/>
            <a:t>trường</a:t>
          </a:r>
          <a:endParaRPr lang="en-US" dirty="0"/>
        </a:p>
      </dgm:t>
    </dgm:pt>
    <dgm:pt modelId="{807AA1CF-2529-4974-9B9D-7255EA0E7DC4}" type="parTrans" cxnId="{2A0CB845-73F0-476A-BFA4-44F161FA271E}">
      <dgm:prSet/>
      <dgm:spPr/>
      <dgm:t>
        <a:bodyPr/>
        <a:lstStyle/>
        <a:p>
          <a:endParaRPr lang="en-US"/>
        </a:p>
      </dgm:t>
    </dgm:pt>
    <dgm:pt modelId="{D40645F2-76E9-45D7-84F7-4F17BB087430}" type="sibTrans" cxnId="{2A0CB845-73F0-476A-BFA4-44F161FA271E}">
      <dgm:prSet/>
      <dgm:spPr/>
      <dgm:t>
        <a:bodyPr/>
        <a:lstStyle/>
        <a:p>
          <a:endParaRPr lang="en-US"/>
        </a:p>
      </dgm:t>
    </dgm:pt>
    <dgm:pt modelId="{BB242BD1-67F3-4D9F-8744-24D04CB3E4AF}">
      <dgm:prSet/>
      <dgm:spPr/>
      <dgm:t>
        <a:bodyPr/>
        <a:lstStyle/>
        <a:p>
          <a:r>
            <a:rPr lang="en-US" dirty="0" err="1"/>
            <a:t>Tiêu</a:t>
          </a:r>
          <a:r>
            <a:rPr lang="en-US" dirty="0"/>
            <a:t> </a:t>
          </a:r>
          <a:r>
            <a:rPr lang="en-US" dirty="0" err="1"/>
            <a:t>chí</a:t>
          </a:r>
          <a:r>
            <a:rPr lang="en-US" dirty="0"/>
            <a:t> 10.</a:t>
          </a:r>
        </a:p>
        <a:p>
          <a:r>
            <a:rPr lang="en-US" dirty="0"/>
            <a:t> </a:t>
          </a:r>
          <a:r>
            <a:rPr lang="en-US" dirty="0" err="1"/>
            <a:t>Quản</a:t>
          </a:r>
          <a:r>
            <a:rPr lang="en-US" dirty="0"/>
            <a:t> </a:t>
          </a:r>
          <a:r>
            <a:rPr lang="en-US" dirty="0" err="1"/>
            <a:t>trị</a:t>
          </a:r>
          <a:r>
            <a:rPr lang="en-US" dirty="0"/>
            <a:t> </a:t>
          </a:r>
          <a:r>
            <a:rPr lang="en-US" dirty="0" err="1"/>
            <a:t>chất</a:t>
          </a:r>
          <a:r>
            <a:rPr lang="en-US" dirty="0"/>
            <a:t> </a:t>
          </a:r>
          <a:r>
            <a:rPr lang="en-US" dirty="0" err="1"/>
            <a:t>lượng</a:t>
          </a:r>
          <a:r>
            <a:rPr lang="en-US" dirty="0"/>
            <a:t> </a:t>
          </a:r>
          <a:r>
            <a:rPr lang="en-US" dirty="0" err="1"/>
            <a:t>giáo</a:t>
          </a:r>
          <a:r>
            <a:rPr lang="en-US" dirty="0"/>
            <a:t> </a:t>
          </a:r>
          <a:r>
            <a:rPr lang="en-US" dirty="0" err="1"/>
            <a:t>dục</a:t>
          </a:r>
          <a:r>
            <a:rPr lang="en-US" dirty="0"/>
            <a:t> </a:t>
          </a:r>
          <a:r>
            <a:rPr lang="en-US" dirty="0" err="1"/>
            <a:t>trong</a:t>
          </a:r>
          <a:r>
            <a:rPr lang="en-US" dirty="0"/>
            <a:t> </a:t>
          </a:r>
          <a:r>
            <a:rPr lang="en-US" dirty="0" err="1"/>
            <a:t>nhà</a:t>
          </a:r>
          <a:r>
            <a:rPr lang="en-US" dirty="0"/>
            <a:t> </a:t>
          </a:r>
          <a:r>
            <a:rPr lang="en-US" dirty="0" err="1"/>
            <a:t>trường</a:t>
          </a:r>
          <a:endParaRPr lang="en-US" dirty="0"/>
        </a:p>
      </dgm:t>
    </dgm:pt>
    <dgm:pt modelId="{3880AEA1-CDFA-460B-8EAF-21CC11B2EC6E}" type="parTrans" cxnId="{58903650-14C4-4E0E-AE15-DDE6696718BF}">
      <dgm:prSet/>
      <dgm:spPr/>
      <dgm:t>
        <a:bodyPr/>
        <a:lstStyle/>
        <a:p>
          <a:endParaRPr lang="en-US"/>
        </a:p>
      </dgm:t>
    </dgm:pt>
    <dgm:pt modelId="{01132F4D-FBA6-4414-9B3E-BE46E594093C}" type="sibTrans" cxnId="{58903650-14C4-4E0E-AE15-DDE6696718BF}">
      <dgm:prSet/>
      <dgm:spPr/>
      <dgm:t>
        <a:bodyPr/>
        <a:lstStyle/>
        <a:p>
          <a:endParaRPr lang="en-US"/>
        </a:p>
      </dgm:t>
    </dgm:pt>
    <dgm:pt modelId="{584C3A31-7B97-4BFF-944D-7A434D0D8A13}" type="pres">
      <dgm:prSet presAssocID="{E2C90172-E853-4E19-B871-D24E53D5EBEE}" presName="cycle" presStyleCnt="0">
        <dgm:presLayoutVars>
          <dgm:chMax val="1"/>
          <dgm:dir/>
          <dgm:animLvl val="ctr"/>
          <dgm:resizeHandles val="exact"/>
        </dgm:presLayoutVars>
      </dgm:prSet>
      <dgm:spPr/>
      <dgm:t>
        <a:bodyPr/>
        <a:lstStyle/>
        <a:p>
          <a:endParaRPr kumimoji="1" lang="ja-JP" altLang="en-US"/>
        </a:p>
      </dgm:t>
    </dgm:pt>
    <dgm:pt modelId="{D608DFDB-30AE-496A-BA97-2B04CB08331B}" type="pres">
      <dgm:prSet presAssocID="{3B40EBA3-2563-48F0-9624-81B2E466B277}" presName="centerShape" presStyleLbl="node0" presStyleIdx="0" presStyleCnt="1"/>
      <dgm:spPr/>
      <dgm:t>
        <a:bodyPr/>
        <a:lstStyle/>
        <a:p>
          <a:endParaRPr kumimoji="1" lang="ja-JP" altLang="en-US"/>
        </a:p>
      </dgm:t>
    </dgm:pt>
    <dgm:pt modelId="{34AB695C-8C4B-44EE-91BA-F091C14896D0}" type="pres">
      <dgm:prSet presAssocID="{5C8A6A01-31A3-4889-9391-B6EE9218E8FA}" presName="parTrans" presStyleLbl="bgSibTrans2D1" presStyleIdx="0" presStyleCnt="7" custAng="21559818" custFlipHor="1" custScaleX="47721" custLinFactNeighborX="18606" custLinFactNeighborY="32506"/>
      <dgm:spPr/>
      <dgm:t>
        <a:bodyPr/>
        <a:lstStyle/>
        <a:p>
          <a:endParaRPr kumimoji="1" lang="ja-JP" altLang="en-US"/>
        </a:p>
      </dgm:t>
    </dgm:pt>
    <dgm:pt modelId="{D91181FD-2C8A-4E2D-8B2D-7710CA4C6995}" type="pres">
      <dgm:prSet presAssocID="{B173C0A0-BEB8-4A00-A4C6-DFDDDF581637}" presName="node" presStyleLbl="node1" presStyleIdx="0" presStyleCnt="7" custRadScaleRad="104543" custRadScaleInc="2493">
        <dgm:presLayoutVars>
          <dgm:bulletEnabled val="1"/>
        </dgm:presLayoutVars>
      </dgm:prSet>
      <dgm:spPr/>
      <dgm:t>
        <a:bodyPr/>
        <a:lstStyle/>
        <a:p>
          <a:endParaRPr kumimoji="1" lang="ja-JP" altLang="en-US"/>
        </a:p>
      </dgm:t>
    </dgm:pt>
    <dgm:pt modelId="{440A2356-D6C4-462A-B536-0982E0311020}" type="pres">
      <dgm:prSet presAssocID="{EE0D3A75-69CD-4D87-9870-87A32724B0DA}" presName="parTrans" presStyleLbl="bgSibTrans2D1" presStyleIdx="1" presStyleCnt="7" custAng="10837836" custScaleX="43989" custLinFactNeighborX="15650" custLinFactNeighborY="51553"/>
      <dgm:spPr/>
      <dgm:t>
        <a:bodyPr/>
        <a:lstStyle/>
        <a:p>
          <a:endParaRPr kumimoji="1" lang="ja-JP" altLang="en-US"/>
        </a:p>
      </dgm:t>
    </dgm:pt>
    <dgm:pt modelId="{850991CB-54CF-4F88-8846-E846B35F42A9}" type="pres">
      <dgm:prSet presAssocID="{CA83F245-A2E4-4DB1-AFBF-FAC0EC975645}" presName="node" presStyleLbl="node1" presStyleIdx="1" presStyleCnt="7" custRadScaleRad="98354" custRadScaleInc="-1051">
        <dgm:presLayoutVars>
          <dgm:bulletEnabled val="1"/>
        </dgm:presLayoutVars>
      </dgm:prSet>
      <dgm:spPr/>
      <dgm:t>
        <a:bodyPr/>
        <a:lstStyle/>
        <a:p>
          <a:endParaRPr kumimoji="1" lang="ja-JP" altLang="en-US"/>
        </a:p>
      </dgm:t>
    </dgm:pt>
    <dgm:pt modelId="{406A4D35-D03D-4BDB-9CD9-1770B4E41E43}" type="pres">
      <dgm:prSet presAssocID="{CD148075-85C5-4A58-8D97-B490AF0A04EC}" presName="parTrans" presStyleLbl="bgSibTrans2D1" presStyleIdx="2" presStyleCnt="7" custAng="10467294" custScaleX="37146" custLinFactNeighborX="849" custLinFactNeighborY="39207"/>
      <dgm:spPr/>
      <dgm:t>
        <a:bodyPr/>
        <a:lstStyle/>
        <a:p>
          <a:endParaRPr kumimoji="1" lang="ja-JP" altLang="en-US"/>
        </a:p>
      </dgm:t>
    </dgm:pt>
    <dgm:pt modelId="{2194D624-5C21-4B50-968B-03068167704A}" type="pres">
      <dgm:prSet presAssocID="{6908AB24-A00D-4735-8956-A8AB9CC0A558}" presName="node" presStyleLbl="node1" presStyleIdx="2" presStyleCnt="7" custScaleX="87977" custScaleY="84840" custRadScaleRad="106358" custRadScaleInc="145">
        <dgm:presLayoutVars>
          <dgm:bulletEnabled val="1"/>
        </dgm:presLayoutVars>
      </dgm:prSet>
      <dgm:spPr/>
      <dgm:t>
        <a:bodyPr/>
        <a:lstStyle/>
        <a:p>
          <a:endParaRPr kumimoji="1" lang="ja-JP" altLang="en-US"/>
        </a:p>
      </dgm:t>
    </dgm:pt>
    <dgm:pt modelId="{C87DE0F9-CD68-426A-B346-5E89EFF640F1}" type="pres">
      <dgm:prSet presAssocID="{EBD1BF46-6B52-423C-B21E-63E99AFD9B78}" presName="parTrans" presStyleLbl="bgSibTrans2D1" presStyleIdx="3" presStyleCnt="7" custAng="10800000" custScaleX="42005" custLinFactNeighborX="-382" custLinFactNeighborY="12870"/>
      <dgm:spPr/>
      <dgm:t>
        <a:bodyPr/>
        <a:lstStyle/>
        <a:p>
          <a:endParaRPr kumimoji="1" lang="ja-JP" altLang="en-US"/>
        </a:p>
      </dgm:t>
    </dgm:pt>
    <dgm:pt modelId="{6C25B0A9-7189-4C25-BD3F-65631DD82CE0}" type="pres">
      <dgm:prSet presAssocID="{C8B58DC2-A49A-4574-86EB-594F5FFF2726}" presName="node" presStyleLbl="node1" presStyleIdx="3" presStyleCnt="7">
        <dgm:presLayoutVars>
          <dgm:bulletEnabled val="1"/>
        </dgm:presLayoutVars>
      </dgm:prSet>
      <dgm:spPr/>
      <dgm:t>
        <a:bodyPr/>
        <a:lstStyle/>
        <a:p>
          <a:endParaRPr kumimoji="1" lang="ja-JP" altLang="en-US"/>
        </a:p>
      </dgm:t>
    </dgm:pt>
    <dgm:pt modelId="{EB9D64C7-C6EA-48E2-BC65-8DE8BD8CD02C}" type="pres">
      <dgm:prSet presAssocID="{E906AF52-A7DF-40B8-B6C9-8485792C3640}" presName="parTrans" presStyleLbl="bgSibTrans2D1" presStyleIdx="4" presStyleCnt="7" custAng="10709009" custScaleX="37949" custLinFactNeighborX="-6310" custLinFactNeighborY="21116"/>
      <dgm:spPr/>
      <dgm:t>
        <a:bodyPr/>
        <a:lstStyle/>
        <a:p>
          <a:endParaRPr kumimoji="1" lang="ja-JP" altLang="en-US"/>
        </a:p>
      </dgm:t>
    </dgm:pt>
    <dgm:pt modelId="{ED824673-3353-4FBD-A071-EB271323BACC}" type="pres">
      <dgm:prSet presAssocID="{D3708A14-2A99-42EE-B497-AED8A537D40B}" presName="node" presStyleLbl="node1" presStyleIdx="4" presStyleCnt="7">
        <dgm:presLayoutVars>
          <dgm:bulletEnabled val="1"/>
        </dgm:presLayoutVars>
      </dgm:prSet>
      <dgm:spPr/>
      <dgm:t>
        <a:bodyPr/>
        <a:lstStyle/>
        <a:p>
          <a:endParaRPr kumimoji="1" lang="ja-JP" altLang="en-US"/>
        </a:p>
      </dgm:t>
    </dgm:pt>
    <dgm:pt modelId="{ADCD423D-4D6B-40C1-95BF-8EBD06AB815F}" type="pres">
      <dgm:prSet presAssocID="{807AA1CF-2529-4974-9B9D-7255EA0E7DC4}" presName="parTrans" presStyleLbl="bgSibTrans2D1" presStyleIdx="5" presStyleCnt="7" custAng="10732127" custScaleX="44630" custLinFactNeighborX="-11924" custLinFactNeighborY="16464"/>
      <dgm:spPr/>
      <dgm:t>
        <a:bodyPr/>
        <a:lstStyle/>
        <a:p>
          <a:endParaRPr kumimoji="1" lang="ja-JP" altLang="en-US"/>
        </a:p>
      </dgm:t>
    </dgm:pt>
    <dgm:pt modelId="{CFDA4946-7DA0-4858-A068-6B997250B3C3}" type="pres">
      <dgm:prSet presAssocID="{FC54BBB1-D14C-4604-8873-13642FC063CF}" presName="node" presStyleLbl="node1" presStyleIdx="5" presStyleCnt="7">
        <dgm:presLayoutVars>
          <dgm:bulletEnabled val="1"/>
        </dgm:presLayoutVars>
      </dgm:prSet>
      <dgm:spPr/>
      <dgm:t>
        <a:bodyPr/>
        <a:lstStyle/>
        <a:p>
          <a:endParaRPr kumimoji="1" lang="ja-JP" altLang="en-US"/>
        </a:p>
      </dgm:t>
    </dgm:pt>
    <dgm:pt modelId="{296366BD-FD5C-4E58-954A-8CC9F338183B}" type="pres">
      <dgm:prSet presAssocID="{3880AEA1-CDFA-460B-8EAF-21CC11B2EC6E}" presName="parTrans" presStyleLbl="bgSibTrans2D1" presStyleIdx="6" presStyleCnt="7" custAng="10975187" custScaleX="57216" custLinFactNeighborX="-16003" custLinFactNeighborY="2191"/>
      <dgm:spPr/>
      <dgm:t>
        <a:bodyPr/>
        <a:lstStyle/>
        <a:p>
          <a:endParaRPr kumimoji="1" lang="ja-JP" altLang="en-US"/>
        </a:p>
      </dgm:t>
    </dgm:pt>
    <dgm:pt modelId="{2EBCD5BF-DC46-4452-B814-ABB63A55DB3D}" type="pres">
      <dgm:prSet presAssocID="{BB242BD1-67F3-4D9F-8744-24D04CB3E4AF}" presName="node" presStyleLbl="node1" presStyleIdx="6" presStyleCnt="7">
        <dgm:presLayoutVars>
          <dgm:bulletEnabled val="1"/>
        </dgm:presLayoutVars>
      </dgm:prSet>
      <dgm:spPr/>
      <dgm:t>
        <a:bodyPr/>
        <a:lstStyle/>
        <a:p>
          <a:endParaRPr kumimoji="1" lang="ja-JP" altLang="en-US"/>
        </a:p>
      </dgm:t>
    </dgm:pt>
  </dgm:ptLst>
  <dgm:cxnLst>
    <dgm:cxn modelId="{2CFC29F4-6846-4479-9F3C-CF5DC3C5BBB7}" type="presOf" srcId="{EBD1BF46-6B52-423C-B21E-63E99AFD9B78}" destId="{C87DE0F9-CD68-426A-B346-5E89EFF640F1}" srcOrd="0" destOrd="0" presId="urn:microsoft.com/office/officeart/2005/8/layout/radial4"/>
    <dgm:cxn modelId="{9BB5DC39-B896-4343-9ABD-A104D9C4781F}" type="presOf" srcId="{EE0D3A75-69CD-4D87-9870-87A32724B0DA}" destId="{440A2356-D6C4-462A-B536-0982E0311020}" srcOrd="0" destOrd="0" presId="urn:microsoft.com/office/officeart/2005/8/layout/radial4"/>
    <dgm:cxn modelId="{88057466-1773-444D-A76B-F4038EF17D77}" type="presOf" srcId="{B173C0A0-BEB8-4A00-A4C6-DFDDDF581637}" destId="{D91181FD-2C8A-4E2D-8B2D-7710CA4C6995}" srcOrd="0" destOrd="0" presId="urn:microsoft.com/office/officeart/2005/8/layout/radial4"/>
    <dgm:cxn modelId="{7177848C-C9A8-435C-AABC-47DDDF4190A7}" type="presOf" srcId="{FC54BBB1-D14C-4604-8873-13642FC063CF}" destId="{CFDA4946-7DA0-4858-A068-6B997250B3C3}" srcOrd="0" destOrd="0" presId="urn:microsoft.com/office/officeart/2005/8/layout/radial4"/>
    <dgm:cxn modelId="{E32B6B92-7F26-47FA-A313-CEE5848FDFF0}" type="presOf" srcId="{807AA1CF-2529-4974-9B9D-7255EA0E7DC4}" destId="{ADCD423D-4D6B-40C1-95BF-8EBD06AB815F}" srcOrd="0" destOrd="0" presId="urn:microsoft.com/office/officeart/2005/8/layout/radial4"/>
    <dgm:cxn modelId="{86BEF4CE-475B-48E7-95F6-8D609AFA1F01}" type="presOf" srcId="{3B40EBA3-2563-48F0-9624-81B2E466B277}" destId="{D608DFDB-30AE-496A-BA97-2B04CB08331B}" srcOrd="0" destOrd="0" presId="urn:microsoft.com/office/officeart/2005/8/layout/radial4"/>
    <dgm:cxn modelId="{38174575-3DE0-4FA2-B1E8-B2C864420B24}" type="presOf" srcId="{6908AB24-A00D-4735-8956-A8AB9CC0A558}" destId="{2194D624-5C21-4B50-968B-03068167704A}" srcOrd="0" destOrd="0" presId="urn:microsoft.com/office/officeart/2005/8/layout/radial4"/>
    <dgm:cxn modelId="{BCEB5189-5ADD-4A45-8EE1-7D0970772C23}" type="presOf" srcId="{E2C90172-E853-4E19-B871-D24E53D5EBEE}" destId="{584C3A31-7B97-4BFF-944D-7A434D0D8A13}" srcOrd="0" destOrd="0" presId="urn:microsoft.com/office/officeart/2005/8/layout/radial4"/>
    <dgm:cxn modelId="{08D5A297-6AB1-4A81-9A59-8DA37DFD732A}" type="presOf" srcId="{D3708A14-2A99-42EE-B497-AED8A537D40B}" destId="{ED824673-3353-4FBD-A071-EB271323BACC}" srcOrd="0" destOrd="0" presId="urn:microsoft.com/office/officeart/2005/8/layout/radial4"/>
    <dgm:cxn modelId="{2A0CB845-73F0-476A-BFA4-44F161FA271E}" srcId="{3B40EBA3-2563-48F0-9624-81B2E466B277}" destId="{FC54BBB1-D14C-4604-8873-13642FC063CF}" srcOrd="5" destOrd="0" parTransId="{807AA1CF-2529-4974-9B9D-7255EA0E7DC4}" sibTransId="{D40645F2-76E9-45D7-84F7-4F17BB087430}"/>
    <dgm:cxn modelId="{58903650-14C4-4E0E-AE15-DDE6696718BF}" srcId="{3B40EBA3-2563-48F0-9624-81B2E466B277}" destId="{BB242BD1-67F3-4D9F-8744-24D04CB3E4AF}" srcOrd="6" destOrd="0" parTransId="{3880AEA1-CDFA-460B-8EAF-21CC11B2EC6E}" sibTransId="{01132F4D-FBA6-4414-9B3E-BE46E594093C}"/>
    <dgm:cxn modelId="{95F27483-879F-439E-BE90-407E7A401127}" srcId="{3B40EBA3-2563-48F0-9624-81B2E466B277}" destId="{D3708A14-2A99-42EE-B497-AED8A537D40B}" srcOrd="4" destOrd="0" parTransId="{E906AF52-A7DF-40B8-B6C9-8485792C3640}" sibTransId="{32703A47-BBA3-45CC-8433-5B55402F09F4}"/>
    <dgm:cxn modelId="{490A8563-6832-42E2-A143-74B1195CACA0}" srcId="{3B40EBA3-2563-48F0-9624-81B2E466B277}" destId="{B173C0A0-BEB8-4A00-A4C6-DFDDDF581637}" srcOrd="0" destOrd="0" parTransId="{5C8A6A01-31A3-4889-9391-B6EE9218E8FA}" sibTransId="{BC5DFB8A-D8BA-4739-8C5E-938DF1D19D21}"/>
    <dgm:cxn modelId="{2B7D26F3-A7FE-4FD7-9EFC-65DC0574FE72}" srcId="{E2C90172-E853-4E19-B871-D24E53D5EBEE}" destId="{3B40EBA3-2563-48F0-9624-81B2E466B277}" srcOrd="0" destOrd="0" parTransId="{31BB1377-A762-40B1-BC75-17C6DE314BBA}" sibTransId="{2405E5FE-62A4-4DBD-96CB-51D48296AA88}"/>
    <dgm:cxn modelId="{FFD794D1-E00F-4C27-8F47-57C1EB1EA056}" type="presOf" srcId="{BB242BD1-67F3-4D9F-8744-24D04CB3E4AF}" destId="{2EBCD5BF-DC46-4452-B814-ABB63A55DB3D}" srcOrd="0" destOrd="0" presId="urn:microsoft.com/office/officeart/2005/8/layout/radial4"/>
    <dgm:cxn modelId="{A338630D-D62C-4F67-A43A-3A48EF36522E}" type="presOf" srcId="{C8B58DC2-A49A-4574-86EB-594F5FFF2726}" destId="{6C25B0A9-7189-4C25-BD3F-65631DD82CE0}" srcOrd="0" destOrd="0" presId="urn:microsoft.com/office/officeart/2005/8/layout/radial4"/>
    <dgm:cxn modelId="{5ACD089F-B62F-43D5-996F-B20E48B2FC8D}" type="presOf" srcId="{E906AF52-A7DF-40B8-B6C9-8485792C3640}" destId="{EB9D64C7-C6EA-48E2-BC65-8DE8BD8CD02C}" srcOrd="0" destOrd="0" presId="urn:microsoft.com/office/officeart/2005/8/layout/radial4"/>
    <dgm:cxn modelId="{F82CA66A-7DAE-4F2D-88EB-C405A5299286}" srcId="{3B40EBA3-2563-48F0-9624-81B2E466B277}" destId="{CA83F245-A2E4-4DB1-AFBF-FAC0EC975645}" srcOrd="1" destOrd="0" parTransId="{EE0D3A75-69CD-4D87-9870-87A32724B0DA}" sibTransId="{722FF78E-C7F4-4449-B5A6-7676783D294C}"/>
    <dgm:cxn modelId="{9CDBB06E-6ABB-44DA-AAD6-461ACE586F53}" srcId="{3B40EBA3-2563-48F0-9624-81B2E466B277}" destId="{6908AB24-A00D-4735-8956-A8AB9CC0A558}" srcOrd="2" destOrd="0" parTransId="{CD148075-85C5-4A58-8D97-B490AF0A04EC}" sibTransId="{FF15DC11-4210-4705-AC84-992C2009820F}"/>
    <dgm:cxn modelId="{475A6E4B-68A8-44DC-A0C2-95CF428922C6}" type="presOf" srcId="{3880AEA1-CDFA-460B-8EAF-21CC11B2EC6E}" destId="{296366BD-FD5C-4E58-954A-8CC9F338183B}" srcOrd="0" destOrd="0" presId="urn:microsoft.com/office/officeart/2005/8/layout/radial4"/>
    <dgm:cxn modelId="{12EDF23C-BAE1-4708-A68F-773A234DA757}" type="presOf" srcId="{CA83F245-A2E4-4DB1-AFBF-FAC0EC975645}" destId="{850991CB-54CF-4F88-8846-E846B35F42A9}" srcOrd="0" destOrd="0" presId="urn:microsoft.com/office/officeart/2005/8/layout/radial4"/>
    <dgm:cxn modelId="{D1145CDD-C6ED-464D-8086-832CD98FBDDA}" type="presOf" srcId="{5C8A6A01-31A3-4889-9391-B6EE9218E8FA}" destId="{34AB695C-8C4B-44EE-91BA-F091C14896D0}" srcOrd="0" destOrd="0" presId="urn:microsoft.com/office/officeart/2005/8/layout/radial4"/>
    <dgm:cxn modelId="{22C5A4EE-FD47-4FF3-9C6E-C5E5A47B8B01}" type="presOf" srcId="{CD148075-85C5-4A58-8D97-B490AF0A04EC}" destId="{406A4D35-D03D-4BDB-9CD9-1770B4E41E43}" srcOrd="0" destOrd="0" presId="urn:microsoft.com/office/officeart/2005/8/layout/radial4"/>
    <dgm:cxn modelId="{12BA3595-1DE0-44CA-A0DA-6C972FCBF0F0}" srcId="{3B40EBA3-2563-48F0-9624-81B2E466B277}" destId="{C8B58DC2-A49A-4574-86EB-594F5FFF2726}" srcOrd="3" destOrd="0" parTransId="{EBD1BF46-6B52-423C-B21E-63E99AFD9B78}" sibTransId="{4078F722-4824-470C-B1E6-0EC1EAD75BE5}"/>
    <dgm:cxn modelId="{93039B13-B523-49A5-8074-FF0E17043841}" type="presParOf" srcId="{584C3A31-7B97-4BFF-944D-7A434D0D8A13}" destId="{D608DFDB-30AE-496A-BA97-2B04CB08331B}" srcOrd="0" destOrd="0" presId="urn:microsoft.com/office/officeart/2005/8/layout/radial4"/>
    <dgm:cxn modelId="{AF2ACAC3-426C-41FB-A2E6-9298D4245235}" type="presParOf" srcId="{584C3A31-7B97-4BFF-944D-7A434D0D8A13}" destId="{34AB695C-8C4B-44EE-91BA-F091C14896D0}" srcOrd="1" destOrd="0" presId="urn:microsoft.com/office/officeart/2005/8/layout/radial4"/>
    <dgm:cxn modelId="{C96E4B14-85DD-4A6C-859E-818C1AF7DC41}" type="presParOf" srcId="{584C3A31-7B97-4BFF-944D-7A434D0D8A13}" destId="{D91181FD-2C8A-4E2D-8B2D-7710CA4C6995}" srcOrd="2" destOrd="0" presId="urn:microsoft.com/office/officeart/2005/8/layout/radial4"/>
    <dgm:cxn modelId="{C5F59FAB-20A2-4AA2-B944-A4F6BFC90E29}" type="presParOf" srcId="{584C3A31-7B97-4BFF-944D-7A434D0D8A13}" destId="{440A2356-D6C4-462A-B536-0982E0311020}" srcOrd="3" destOrd="0" presId="urn:microsoft.com/office/officeart/2005/8/layout/radial4"/>
    <dgm:cxn modelId="{769AB491-4E8F-4761-9481-A1BFA6D53236}" type="presParOf" srcId="{584C3A31-7B97-4BFF-944D-7A434D0D8A13}" destId="{850991CB-54CF-4F88-8846-E846B35F42A9}" srcOrd="4" destOrd="0" presId="urn:microsoft.com/office/officeart/2005/8/layout/radial4"/>
    <dgm:cxn modelId="{133791DB-AA26-4EB9-884C-4157F59A1666}" type="presParOf" srcId="{584C3A31-7B97-4BFF-944D-7A434D0D8A13}" destId="{406A4D35-D03D-4BDB-9CD9-1770B4E41E43}" srcOrd="5" destOrd="0" presId="urn:microsoft.com/office/officeart/2005/8/layout/radial4"/>
    <dgm:cxn modelId="{921F613E-9BEF-4D4F-98C9-CD0B9F6181AC}" type="presParOf" srcId="{584C3A31-7B97-4BFF-944D-7A434D0D8A13}" destId="{2194D624-5C21-4B50-968B-03068167704A}" srcOrd="6" destOrd="0" presId="urn:microsoft.com/office/officeart/2005/8/layout/radial4"/>
    <dgm:cxn modelId="{2361DCEF-FCBB-4F7C-930C-CC1865C13E96}" type="presParOf" srcId="{584C3A31-7B97-4BFF-944D-7A434D0D8A13}" destId="{C87DE0F9-CD68-426A-B346-5E89EFF640F1}" srcOrd="7" destOrd="0" presId="urn:microsoft.com/office/officeart/2005/8/layout/radial4"/>
    <dgm:cxn modelId="{81D5ED0A-5B0D-46A7-8AF2-E1854C45CEE8}" type="presParOf" srcId="{584C3A31-7B97-4BFF-944D-7A434D0D8A13}" destId="{6C25B0A9-7189-4C25-BD3F-65631DD82CE0}" srcOrd="8" destOrd="0" presId="urn:microsoft.com/office/officeart/2005/8/layout/radial4"/>
    <dgm:cxn modelId="{02594B1E-0463-4206-95BF-7CAD07CA46F1}" type="presParOf" srcId="{584C3A31-7B97-4BFF-944D-7A434D0D8A13}" destId="{EB9D64C7-C6EA-48E2-BC65-8DE8BD8CD02C}" srcOrd="9" destOrd="0" presId="urn:microsoft.com/office/officeart/2005/8/layout/radial4"/>
    <dgm:cxn modelId="{BE16F9BC-15F9-46CE-B8A2-D0E5986AD0B1}" type="presParOf" srcId="{584C3A31-7B97-4BFF-944D-7A434D0D8A13}" destId="{ED824673-3353-4FBD-A071-EB271323BACC}" srcOrd="10" destOrd="0" presId="urn:microsoft.com/office/officeart/2005/8/layout/radial4"/>
    <dgm:cxn modelId="{13383CFB-C1C8-4EFF-85B7-6EF9A63A9A50}" type="presParOf" srcId="{584C3A31-7B97-4BFF-944D-7A434D0D8A13}" destId="{ADCD423D-4D6B-40C1-95BF-8EBD06AB815F}" srcOrd="11" destOrd="0" presId="urn:microsoft.com/office/officeart/2005/8/layout/radial4"/>
    <dgm:cxn modelId="{F93FDBA8-AB72-4ECD-BDCE-D90F0F361D61}" type="presParOf" srcId="{584C3A31-7B97-4BFF-944D-7A434D0D8A13}" destId="{CFDA4946-7DA0-4858-A068-6B997250B3C3}" srcOrd="12" destOrd="0" presId="urn:microsoft.com/office/officeart/2005/8/layout/radial4"/>
    <dgm:cxn modelId="{8B8CA20C-23EB-4991-9F88-BB499CDE36FA}" type="presParOf" srcId="{584C3A31-7B97-4BFF-944D-7A434D0D8A13}" destId="{296366BD-FD5C-4E58-954A-8CC9F338183B}" srcOrd="13" destOrd="0" presId="urn:microsoft.com/office/officeart/2005/8/layout/radial4"/>
    <dgm:cxn modelId="{12E5D0C4-D036-4DAA-A740-3DDC3F4B33AA}" type="presParOf" srcId="{584C3A31-7B97-4BFF-944D-7A434D0D8A13}" destId="{2EBCD5BF-DC46-4452-B814-ABB63A55DB3D}" srcOrd="14" destOrd="0" presId="urn:microsoft.com/office/officeart/2005/8/layout/radial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32687E06-E86C-4744-970D-EE37C80D39E7}" type="doc">
      <dgm:prSet loTypeId="urn:microsoft.com/office/officeart/2005/8/layout/hProcess9" loCatId="process" qsTypeId="urn:microsoft.com/office/officeart/2005/8/quickstyle/simple1" qsCatId="simple" csTypeId="urn:microsoft.com/office/officeart/2005/8/colors/colorful4" csCatId="colorful" phldr="1"/>
      <dgm:spPr/>
    </dgm:pt>
    <dgm:pt modelId="{6747D863-6317-46FE-8BE7-CB210DF54B7A}">
      <dgm:prSet phldrT="[Text]"/>
      <dgm:spPr/>
      <dgm:t>
        <a:bodyPr/>
        <a:lstStyle/>
        <a:p>
          <a:pPr algn="ctr"/>
          <a:r>
            <a:rPr lang="en-US" dirty="0"/>
            <a:t>MỨC ĐẠT</a:t>
          </a:r>
        </a:p>
        <a:p>
          <a:pPr algn="l"/>
          <a:r>
            <a:rPr lang="en-US" dirty="0"/>
            <a:t>-</a:t>
          </a:r>
          <a:r>
            <a:rPr lang="en-US" dirty="0" err="1"/>
            <a:t>Tổ</a:t>
          </a:r>
          <a:r>
            <a:rPr lang="en-US" dirty="0"/>
            <a:t> </a:t>
          </a:r>
          <a:r>
            <a:rPr lang="en-US" dirty="0" err="1"/>
            <a:t>chức</a:t>
          </a:r>
          <a:r>
            <a:rPr lang="en-US" dirty="0"/>
            <a:t> </a:t>
          </a:r>
          <a:r>
            <a:rPr lang="en-US" dirty="0" err="1"/>
            <a:t>xây</a:t>
          </a:r>
          <a:r>
            <a:rPr lang="en-US" dirty="0"/>
            <a:t> </a:t>
          </a:r>
          <a:r>
            <a:rPr lang="en-US" dirty="0" err="1"/>
            <a:t>dựng</a:t>
          </a:r>
          <a:r>
            <a:rPr lang="en-US" dirty="0"/>
            <a:t> </a:t>
          </a:r>
          <a:r>
            <a:rPr lang="en-US" dirty="0" err="1"/>
            <a:t>kế</a:t>
          </a:r>
          <a:r>
            <a:rPr lang="en-US" dirty="0"/>
            <a:t> </a:t>
          </a:r>
          <a:r>
            <a:rPr lang="en-US" dirty="0" err="1"/>
            <a:t>hoạch</a:t>
          </a:r>
          <a:r>
            <a:rPr lang="en-US" dirty="0"/>
            <a:t> </a:t>
          </a:r>
          <a:r>
            <a:rPr lang="en-US" dirty="0" err="1"/>
            <a:t>của</a:t>
          </a:r>
          <a:r>
            <a:rPr lang="en-US" dirty="0"/>
            <a:t> </a:t>
          </a:r>
          <a:r>
            <a:rPr lang="en-US" dirty="0" err="1"/>
            <a:t>trường</a:t>
          </a:r>
          <a:r>
            <a:rPr lang="en-US" dirty="0"/>
            <a:t>, </a:t>
          </a:r>
          <a:r>
            <a:rPr lang="en-US" dirty="0" err="1"/>
            <a:t>tổ</a:t>
          </a:r>
          <a:r>
            <a:rPr lang="en-US" dirty="0"/>
            <a:t> </a:t>
          </a:r>
          <a:r>
            <a:rPr lang="en-US" dirty="0" err="1"/>
            <a:t>chuyên</a:t>
          </a:r>
          <a:r>
            <a:rPr lang="en-US" dirty="0"/>
            <a:t> </a:t>
          </a:r>
          <a:r>
            <a:rPr lang="en-US" dirty="0" err="1"/>
            <a:t>môn</a:t>
          </a:r>
          <a:r>
            <a:rPr lang="en-US" dirty="0"/>
            <a:t>, </a:t>
          </a:r>
          <a:r>
            <a:rPr lang="en-US" dirty="0" err="1"/>
            <a:t>cá</a:t>
          </a:r>
          <a:r>
            <a:rPr lang="en-US" dirty="0"/>
            <a:t> </a:t>
          </a:r>
          <a:r>
            <a:rPr lang="en-US" dirty="0" err="1"/>
            <a:t>nhân</a:t>
          </a:r>
          <a:r>
            <a:rPr lang="en-US" dirty="0"/>
            <a:t> </a:t>
          </a:r>
          <a:r>
            <a:rPr lang="en-US" dirty="0" err="1"/>
            <a:t>theo</a:t>
          </a:r>
          <a:r>
            <a:rPr lang="en-US" dirty="0"/>
            <a:t> </a:t>
          </a:r>
          <a:r>
            <a:rPr lang="en-US" dirty="0" err="1"/>
            <a:t>quy</a:t>
          </a:r>
          <a:r>
            <a:rPr lang="en-US" dirty="0"/>
            <a:t> </a:t>
          </a:r>
          <a:r>
            <a:rPr lang="en-US" dirty="0" err="1"/>
            <a:t>định</a:t>
          </a:r>
          <a:endParaRPr lang="en-US" dirty="0"/>
        </a:p>
        <a:p>
          <a:pPr algn="l"/>
          <a:r>
            <a:rPr lang="en-US" dirty="0"/>
            <a:t>-</a:t>
          </a:r>
        </a:p>
      </dgm:t>
    </dgm:pt>
    <dgm:pt modelId="{F8AAC3CA-6E10-4DDB-9C51-8135BDA0F23A}" type="parTrans" cxnId="{01E7F06D-A7E9-400C-B183-F94236A9B267}">
      <dgm:prSet/>
      <dgm:spPr/>
      <dgm:t>
        <a:bodyPr/>
        <a:lstStyle/>
        <a:p>
          <a:endParaRPr lang="en-US"/>
        </a:p>
      </dgm:t>
    </dgm:pt>
    <dgm:pt modelId="{CDF95A9E-FF38-4122-933C-B3B229E57CB2}" type="sibTrans" cxnId="{01E7F06D-A7E9-400C-B183-F94236A9B267}">
      <dgm:prSet/>
      <dgm:spPr/>
      <dgm:t>
        <a:bodyPr/>
        <a:lstStyle/>
        <a:p>
          <a:endParaRPr lang="en-US"/>
        </a:p>
      </dgm:t>
    </dgm:pt>
    <dgm:pt modelId="{8B0EC618-DAC5-4348-B237-548B1145CAB8}">
      <dgm:prSet phldrT="[Text]" custT="1"/>
      <dgm:spPr/>
      <dgm:t>
        <a:bodyPr/>
        <a:lstStyle/>
        <a:p>
          <a:r>
            <a:rPr lang="en-US" sz="2000" dirty="0"/>
            <a:t>MỨC KHÁ</a:t>
          </a:r>
        </a:p>
        <a:p>
          <a:r>
            <a:rPr lang="en-US" sz="2000" dirty="0" err="1"/>
            <a:t>đổi</a:t>
          </a:r>
          <a:r>
            <a:rPr lang="en-US" sz="2000" dirty="0"/>
            <a:t> </a:t>
          </a:r>
          <a:r>
            <a:rPr lang="en-US" sz="2000" dirty="0" err="1"/>
            <a:t>mới</a:t>
          </a:r>
          <a:r>
            <a:rPr lang="en-US" sz="2000" dirty="0"/>
            <a:t>, </a:t>
          </a:r>
          <a:r>
            <a:rPr lang="en-US" sz="2000" dirty="0" err="1"/>
            <a:t>sáng</a:t>
          </a:r>
          <a:r>
            <a:rPr lang="en-US" sz="2000" dirty="0"/>
            <a:t> </a:t>
          </a:r>
          <a:r>
            <a:rPr lang="en-US" sz="2000" dirty="0" err="1"/>
            <a:t>tạo</a:t>
          </a:r>
          <a:r>
            <a:rPr lang="en-US" sz="2000" dirty="0"/>
            <a:t> </a:t>
          </a:r>
          <a:r>
            <a:rPr lang="en-US" sz="2000" dirty="0" err="1"/>
            <a:t>trong</a:t>
          </a:r>
          <a:r>
            <a:rPr lang="en-US" sz="2000" dirty="0"/>
            <a:t> </a:t>
          </a:r>
          <a:r>
            <a:rPr lang="en-US" sz="2000" dirty="0" err="1"/>
            <a:t>xây</a:t>
          </a:r>
          <a:r>
            <a:rPr lang="en-US" sz="2000" dirty="0"/>
            <a:t> </a:t>
          </a:r>
          <a:r>
            <a:rPr lang="en-US" sz="2000" dirty="0" err="1"/>
            <a:t>dựng</a:t>
          </a:r>
          <a:r>
            <a:rPr lang="en-US" sz="2000" dirty="0"/>
            <a:t>, </a:t>
          </a:r>
          <a:r>
            <a:rPr lang="en-US" sz="2000" dirty="0" err="1"/>
            <a:t>chỉ</a:t>
          </a:r>
          <a:r>
            <a:rPr lang="en-US" sz="2000" dirty="0"/>
            <a:t> </a:t>
          </a:r>
          <a:r>
            <a:rPr lang="en-US" sz="2000" dirty="0" err="1"/>
            <a:t>đạo</a:t>
          </a:r>
          <a:r>
            <a:rPr lang="en-US" sz="2000" dirty="0"/>
            <a:t> </a:t>
          </a:r>
          <a:r>
            <a:rPr lang="en-US" sz="2000" dirty="0" err="1"/>
            <a:t>lập</a:t>
          </a:r>
          <a:r>
            <a:rPr lang="en-US" sz="2000" dirty="0"/>
            <a:t> </a:t>
          </a:r>
          <a:r>
            <a:rPr lang="en-US" sz="2000" dirty="0" err="1"/>
            <a:t>kế</a:t>
          </a:r>
          <a:r>
            <a:rPr lang="en-US" sz="2000" dirty="0"/>
            <a:t> </a:t>
          </a:r>
          <a:r>
            <a:rPr lang="en-US" sz="2000" dirty="0" err="1"/>
            <a:t>hoạch</a:t>
          </a:r>
          <a:r>
            <a:rPr lang="en-US" sz="2000" dirty="0"/>
            <a:t>, </a:t>
          </a:r>
          <a:r>
            <a:rPr lang="en-US" sz="2000" dirty="0" err="1"/>
            <a:t>điều</a:t>
          </a:r>
          <a:r>
            <a:rPr lang="en-US" sz="2000" dirty="0"/>
            <a:t> </a:t>
          </a:r>
          <a:r>
            <a:rPr lang="en-US" sz="2000" dirty="0" err="1"/>
            <a:t>chỉnh</a:t>
          </a:r>
          <a:r>
            <a:rPr lang="en-US" sz="2000" dirty="0"/>
            <a:t>  </a:t>
          </a:r>
          <a:r>
            <a:rPr lang="en-US" sz="2000" dirty="0" err="1"/>
            <a:t>kế</a:t>
          </a:r>
          <a:r>
            <a:rPr lang="en-US" sz="2000" dirty="0"/>
            <a:t> </a:t>
          </a:r>
          <a:r>
            <a:rPr lang="en-US" sz="2000" dirty="0" err="1"/>
            <a:t>hoạch</a:t>
          </a:r>
          <a:endParaRPr lang="en-US" sz="2000" dirty="0"/>
        </a:p>
      </dgm:t>
    </dgm:pt>
    <dgm:pt modelId="{8B57F222-CEB1-4AAB-AB12-D8BD28531F4C}" type="parTrans" cxnId="{1BD3A1DD-584D-4B05-A979-3BB144AD232A}">
      <dgm:prSet/>
      <dgm:spPr/>
      <dgm:t>
        <a:bodyPr/>
        <a:lstStyle/>
        <a:p>
          <a:endParaRPr lang="en-US"/>
        </a:p>
      </dgm:t>
    </dgm:pt>
    <dgm:pt modelId="{7202C8F4-FD9F-4876-9572-B5B61B8FA331}" type="sibTrans" cxnId="{1BD3A1DD-584D-4B05-A979-3BB144AD232A}">
      <dgm:prSet/>
      <dgm:spPr/>
      <dgm:t>
        <a:bodyPr/>
        <a:lstStyle/>
        <a:p>
          <a:endParaRPr lang="en-US"/>
        </a:p>
      </dgm:t>
    </dgm:pt>
    <dgm:pt modelId="{F97F9165-05CA-4621-8AD6-22695A115968}">
      <dgm:prSet phldrT="[Text]" custT="1"/>
      <dgm:spPr/>
      <dgm:t>
        <a:bodyPr/>
        <a:lstStyle/>
        <a:p>
          <a:r>
            <a:rPr lang="en-US" sz="1200" dirty="0"/>
            <a:t>MỨC TỐT</a:t>
          </a:r>
        </a:p>
        <a:p>
          <a:r>
            <a:rPr lang="en-US" sz="2000" dirty="0" err="1"/>
            <a:t>hướng</a:t>
          </a:r>
          <a:r>
            <a:rPr lang="en-US" sz="2000" dirty="0"/>
            <a:t> </a:t>
          </a:r>
          <a:r>
            <a:rPr lang="en-US" sz="2000" dirty="0" err="1"/>
            <a:t>dẫn</a:t>
          </a:r>
          <a:r>
            <a:rPr lang="en-US" sz="2000" dirty="0"/>
            <a:t>, </a:t>
          </a:r>
          <a:r>
            <a:rPr lang="en-US" sz="2000" dirty="0" err="1"/>
            <a:t>hỗ</a:t>
          </a:r>
          <a:r>
            <a:rPr lang="en-US" sz="2000" dirty="0"/>
            <a:t> </a:t>
          </a:r>
          <a:r>
            <a:rPr lang="en-US" sz="2000" dirty="0" err="1"/>
            <a:t>trợ</a:t>
          </a:r>
          <a:r>
            <a:rPr lang="en-US" sz="2000" dirty="0"/>
            <a:t> </a:t>
          </a:r>
          <a:r>
            <a:rPr lang="en-US" sz="2000" dirty="0" err="1"/>
            <a:t>đồng</a:t>
          </a:r>
          <a:r>
            <a:rPr lang="en-US" sz="2000" dirty="0"/>
            <a:t> </a:t>
          </a:r>
          <a:r>
            <a:rPr lang="en-US" sz="2000" dirty="0" err="1"/>
            <a:t>nghiệp</a:t>
          </a:r>
          <a:r>
            <a:rPr lang="en-US" sz="2000" dirty="0"/>
            <a:t> </a:t>
          </a:r>
          <a:r>
            <a:rPr lang="en-US" sz="2000" dirty="0" err="1"/>
            <a:t>về</a:t>
          </a:r>
          <a:r>
            <a:rPr lang="en-US" sz="2000" dirty="0"/>
            <a:t> </a:t>
          </a:r>
          <a:r>
            <a:rPr lang="en-US" sz="2000" dirty="0" err="1"/>
            <a:t>lập</a:t>
          </a:r>
          <a:r>
            <a:rPr lang="en-US" sz="2000" dirty="0"/>
            <a:t> </a:t>
          </a:r>
          <a:r>
            <a:rPr lang="en-US" sz="2000" dirty="0" err="1"/>
            <a:t>kế</a:t>
          </a:r>
          <a:r>
            <a:rPr lang="en-US" sz="2000" dirty="0"/>
            <a:t> </a:t>
          </a:r>
          <a:r>
            <a:rPr lang="en-US" sz="2000" dirty="0" err="1"/>
            <a:t>hoạch</a:t>
          </a:r>
          <a:endParaRPr lang="en-US" sz="1200" dirty="0"/>
        </a:p>
      </dgm:t>
    </dgm:pt>
    <dgm:pt modelId="{59604010-56C3-43C2-9E07-D30EAAF4CD63}" type="parTrans" cxnId="{FEEC6A00-AC05-4117-9CE7-A18938DD710E}">
      <dgm:prSet/>
      <dgm:spPr/>
      <dgm:t>
        <a:bodyPr/>
        <a:lstStyle/>
        <a:p>
          <a:endParaRPr lang="en-US"/>
        </a:p>
      </dgm:t>
    </dgm:pt>
    <dgm:pt modelId="{FB9B2532-0009-4102-9F22-ACAF42214D7D}" type="sibTrans" cxnId="{FEEC6A00-AC05-4117-9CE7-A18938DD710E}">
      <dgm:prSet/>
      <dgm:spPr/>
      <dgm:t>
        <a:bodyPr/>
        <a:lstStyle/>
        <a:p>
          <a:endParaRPr lang="en-US"/>
        </a:p>
      </dgm:t>
    </dgm:pt>
    <dgm:pt modelId="{538B8B08-57BC-4824-93EF-6F24DA16217A}" type="pres">
      <dgm:prSet presAssocID="{32687E06-E86C-4744-970D-EE37C80D39E7}" presName="CompostProcess" presStyleCnt="0">
        <dgm:presLayoutVars>
          <dgm:dir/>
          <dgm:resizeHandles val="exact"/>
        </dgm:presLayoutVars>
      </dgm:prSet>
      <dgm:spPr/>
    </dgm:pt>
    <dgm:pt modelId="{3552A19B-2F18-406C-B836-EEC010281EF6}" type="pres">
      <dgm:prSet presAssocID="{32687E06-E86C-4744-970D-EE37C80D39E7}" presName="arrow" presStyleLbl="bgShp" presStyleIdx="0" presStyleCnt="1"/>
      <dgm:spPr/>
    </dgm:pt>
    <dgm:pt modelId="{C83D6E28-2A84-46FF-AA9F-A4480D0EE105}" type="pres">
      <dgm:prSet presAssocID="{32687E06-E86C-4744-970D-EE37C80D39E7}" presName="linearProcess" presStyleCnt="0"/>
      <dgm:spPr/>
    </dgm:pt>
    <dgm:pt modelId="{D1B9C7C6-110F-4B63-8879-DCA4945F5A2D}" type="pres">
      <dgm:prSet presAssocID="{6747D863-6317-46FE-8BE7-CB210DF54B7A}" presName="textNode" presStyleLbl="node1" presStyleIdx="0" presStyleCnt="3">
        <dgm:presLayoutVars>
          <dgm:bulletEnabled val="1"/>
        </dgm:presLayoutVars>
      </dgm:prSet>
      <dgm:spPr/>
      <dgm:t>
        <a:bodyPr/>
        <a:lstStyle/>
        <a:p>
          <a:endParaRPr kumimoji="1" lang="ja-JP" altLang="en-US"/>
        </a:p>
      </dgm:t>
    </dgm:pt>
    <dgm:pt modelId="{01F1904E-331C-4180-977B-4CD9B3E8549E}" type="pres">
      <dgm:prSet presAssocID="{CDF95A9E-FF38-4122-933C-B3B229E57CB2}" presName="sibTrans" presStyleCnt="0"/>
      <dgm:spPr/>
    </dgm:pt>
    <dgm:pt modelId="{F7C69D7B-7C4E-4B96-8910-EE615B5FC344}" type="pres">
      <dgm:prSet presAssocID="{8B0EC618-DAC5-4348-B237-548B1145CAB8}" presName="textNode" presStyleLbl="node1" presStyleIdx="1" presStyleCnt="3">
        <dgm:presLayoutVars>
          <dgm:bulletEnabled val="1"/>
        </dgm:presLayoutVars>
      </dgm:prSet>
      <dgm:spPr/>
      <dgm:t>
        <a:bodyPr/>
        <a:lstStyle/>
        <a:p>
          <a:endParaRPr kumimoji="1" lang="ja-JP" altLang="en-US"/>
        </a:p>
      </dgm:t>
    </dgm:pt>
    <dgm:pt modelId="{7B5CFD11-0BEE-4649-80DF-621BC2373A44}" type="pres">
      <dgm:prSet presAssocID="{7202C8F4-FD9F-4876-9572-B5B61B8FA331}" presName="sibTrans" presStyleCnt="0"/>
      <dgm:spPr/>
    </dgm:pt>
    <dgm:pt modelId="{DA77809B-6729-456F-8231-F0AB83B553CF}" type="pres">
      <dgm:prSet presAssocID="{F97F9165-05CA-4621-8AD6-22695A115968}" presName="textNode" presStyleLbl="node1" presStyleIdx="2" presStyleCnt="3" custLinFactX="-1097" custLinFactNeighborX="-100000">
        <dgm:presLayoutVars>
          <dgm:bulletEnabled val="1"/>
        </dgm:presLayoutVars>
      </dgm:prSet>
      <dgm:spPr/>
      <dgm:t>
        <a:bodyPr/>
        <a:lstStyle/>
        <a:p>
          <a:endParaRPr kumimoji="1" lang="ja-JP" altLang="en-US"/>
        </a:p>
      </dgm:t>
    </dgm:pt>
  </dgm:ptLst>
  <dgm:cxnLst>
    <dgm:cxn modelId="{710BC01A-1542-4885-B318-80B917C0C132}" type="presOf" srcId="{8B0EC618-DAC5-4348-B237-548B1145CAB8}" destId="{F7C69D7B-7C4E-4B96-8910-EE615B5FC344}" srcOrd="0" destOrd="0" presId="urn:microsoft.com/office/officeart/2005/8/layout/hProcess9"/>
    <dgm:cxn modelId="{01E7F06D-A7E9-400C-B183-F94236A9B267}" srcId="{32687E06-E86C-4744-970D-EE37C80D39E7}" destId="{6747D863-6317-46FE-8BE7-CB210DF54B7A}" srcOrd="0" destOrd="0" parTransId="{F8AAC3CA-6E10-4DDB-9C51-8135BDA0F23A}" sibTransId="{CDF95A9E-FF38-4122-933C-B3B229E57CB2}"/>
    <dgm:cxn modelId="{FEEC6A00-AC05-4117-9CE7-A18938DD710E}" srcId="{32687E06-E86C-4744-970D-EE37C80D39E7}" destId="{F97F9165-05CA-4621-8AD6-22695A115968}" srcOrd="2" destOrd="0" parTransId="{59604010-56C3-43C2-9E07-D30EAAF4CD63}" sibTransId="{FB9B2532-0009-4102-9F22-ACAF42214D7D}"/>
    <dgm:cxn modelId="{4F990B8D-72EC-48E4-BE5C-5EFB761E3D56}" type="presOf" srcId="{F97F9165-05CA-4621-8AD6-22695A115968}" destId="{DA77809B-6729-456F-8231-F0AB83B553CF}" srcOrd="0" destOrd="0" presId="urn:microsoft.com/office/officeart/2005/8/layout/hProcess9"/>
    <dgm:cxn modelId="{1BD3A1DD-584D-4B05-A979-3BB144AD232A}" srcId="{32687E06-E86C-4744-970D-EE37C80D39E7}" destId="{8B0EC618-DAC5-4348-B237-548B1145CAB8}" srcOrd="1" destOrd="0" parTransId="{8B57F222-CEB1-4AAB-AB12-D8BD28531F4C}" sibTransId="{7202C8F4-FD9F-4876-9572-B5B61B8FA331}"/>
    <dgm:cxn modelId="{CEA18030-64BB-417A-BA9A-EA297976DAE9}" type="presOf" srcId="{6747D863-6317-46FE-8BE7-CB210DF54B7A}" destId="{D1B9C7C6-110F-4B63-8879-DCA4945F5A2D}" srcOrd="0" destOrd="0" presId="urn:microsoft.com/office/officeart/2005/8/layout/hProcess9"/>
    <dgm:cxn modelId="{5F1DE2ED-3E4C-4D80-94E9-045531414C71}" type="presOf" srcId="{32687E06-E86C-4744-970D-EE37C80D39E7}" destId="{538B8B08-57BC-4824-93EF-6F24DA16217A}" srcOrd="0" destOrd="0" presId="urn:microsoft.com/office/officeart/2005/8/layout/hProcess9"/>
    <dgm:cxn modelId="{15940E47-679D-48FA-9C04-B08F8D642991}" type="presParOf" srcId="{538B8B08-57BC-4824-93EF-6F24DA16217A}" destId="{3552A19B-2F18-406C-B836-EEC010281EF6}" srcOrd="0" destOrd="0" presId="urn:microsoft.com/office/officeart/2005/8/layout/hProcess9"/>
    <dgm:cxn modelId="{2936C0C6-EA10-4FDF-B8FC-12872844319A}" type="presParOf" srcId="{538B8B08-57BC-4824-93EF-6F24DA16217A}" destId="{C83D6E28-2A84-46FF-AA9F-A4480D0EE105}" srcOrd="1" destOrd="0" presId="urn:microsoft.com/office/officeart/2005/8/layout/hProcess9"/>
    <dgm:cxn modelId="{03B35AAE-CA94-4AA3-8ED2-69541EC6C239}" type="presParOf" srcId="{C83D6E28-2A84-46FF-AA9F-A4480D0EE105}" destId="{D1B9C7C6-110F-4B63-8879-DCA4945F5A2D}" srcOrd="0" destOrd="0" presId="urn:microsoft.com/office/officeart/2005/8/layout/hProcess9"/>
    <dgm:cxn modelId="{9879578D-F416-4BBD-9744-99BE2B3E0113}" type="presParOf" srcId="{C83D6E28-2A84-46FF-AA9F-A4480D0EE105}" destId="{01F1904E-331C-4180-977B-4CD9B3E8549E}" srcOrd="1" destOrd="0" presId="urn:microsoft.com/office/officeart/2005/8/layout/hProcess9"/>
    <dgm:cxn modelId="{9DFB2E1C-A296-4EF5-A1D5-7E436E6ADC05}" type="presParOf" srcId="{C83D6E28-2A84-46FF-AA9F-A4480D0EE105}" destId="{F7C69D7B-7C4E-4B96-8910-EE615B5FC344}" srcOrd="2" destOrd="0" presId="urn:microsoft.com/office/officeart/2005/8/layout/hProcess9"/>
    <dgm:cxn modelId="{B0102D2D-FB4A-4330-9E23-A781FF23B775}" type="presParOf" srcId="{C83D6E28-2A84-46FF-AA9F-A4480D0EE105}" destId="{7B5CFD11-0BEE-4649-80DF-621BC2373A44}" srcOrd="3" destOrd="0" presId="urn:microsoft.com/office/officeart/2005/8/layout/hProcess9"/>
    <dgm:cxn modelId="{A8588ACD-5DCB-466F-8831-166E2425C40E}" type="presParOf" srcId="{C83D6E28-2A84-46FF-AA9F-A4480D0EE105}" destId="{DA77809B-6729-456F-8231-F0AB83B553CF}" srcOrd="4" destOrd="0" presId="urn:microsoft.com/office/officeart/2005/8/layout/hProcess9"/>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6.xml><?xml version="1.0" encoding="utf-8"?>
<dgm:dataModel xmlns:dgm="http://schemas.openxmlformats.org/drawingml/2006/diagram" xmlns:a="http://schemas.openxmlformats.org/drawingml/2006/main">
  <dgm:ptLst>
    <dgm:pt modelId="{32687E06-E86C-4744-970D-EE37C80D39E7}" type="doc">
      <dgm:prSet loTypeId="urn:microsoft.com/office/officeart/2005/8/layout/hProcess9" loCatId="process" qsTypeId="urn:microsoft.com/office/officeart/2005/8/quickstyle/simple1" qsCatId="simple" csTypeId="urn:microsoft.com/office/officeart/2005/8/colors/colorful4" csCatId="colorful" phldr="1"/>
      <dgm:spPr/>
    </dgm:pt>
    <dgm:pt modelId="{6747D863-6317-46FE-8BE7-CB210DF54B7A}">
      <dgm:prSet phldrT="[Text]" custT="1"/>
      <dgm:spPr/>
      <dgm:t>
        <a:bodyPr/>
        <a:lstStyle/>
        <a:p>
          <a:pPr algn="ctr"/>
          <a:r>
            <a:rPr lang="en-US" sz="1600" dirty="0"/>
            <a:t>MỨC ĐẠT</a:t>
          </a:r>
        </a:p>
        <a:p>
          <a:pPr algn="l"/>
          <a:r>
            <a:rPr lang="en-US" sz="1600" dirty="0"/>
            <a:t>-</a:t>
          </a:r>
          <a:r>
            <a:rPr lang="en-US" sz="1600" dirty="0" err="1"/>
            <a:t>chỉ</a:t>
          </a:r>
          <a:r>
            <a:rPr lang="en-US" sz="1600" dirty="0"/>
            <a:t> </a:t>
          </a:r>
          <a:r>
            <a:rPr lang="en-US" sz="1600" dirty="0" err="1"/>
            <a:t>đạo</a:t>
          </a:r>
          <a:r>
            <a:rPr lang="en-US" sz="1600" dirty="0"/>
            <a:t> </a:t>
          </a:r>
          <a:r>
            <a:rPr lang="en-US" sz="1600" dirty="0" err="1"/>
            <a:t>xây</a:t>
          </a:r>
          <a:r>
            <a:rPr lang="en-US" sz="1600" dirty="0"/>
            <a:t> </a:t>
          </a:r>
          <a:r>
            <a:rPr lang="en-US" sz="1600" dirty="0" err="1"/>
            <a:t>dựng</a:t>
          </a:r>
          <a:r>
            <a:rPr lang="en-US" sz="1600" dirty="0"/>
            <a:t>, </a:t>
          </a:r>
          <a:r>
            <a:rPr lang="en-US" sz="1600" dirty="0" err="1"/>
            <a:t>tổ</a:t>
          </a:r>
          <a:r>
            <a:rPr lang="en-US" sz="1600" dirty="0"/>
            <a:t> </a:t>
          </a:r>
          <a:r>
            <a:rPr lang="en-US" sz="1600" dirty="0" err="1"/>
            <a:t>chức</a:t>
          </a:r>
          <a:r>
            <a:rPr lang="en-US" sz="1600" dirty="0"/>
            <a:t> </a:t>
          </a:r>
          <a:r>
            <a:rPr lang="en-US" sz="1600" dirty="0" err="1"/>
            <a:t>thực</a:t>
          </a:r>
          <a:r>
            <a:rPr lang="en-US" sz="1600" dirty="0"/>
            <a:t> </a:t>
          </a:r>
          <a:r>
            <a:rPr lang="en-US" sz="1600" dirty="0" err="1"/>
            <a:t>hiện</a:t>
          </a:r>
          <a:r>
            <a:rPr lang="en-US" sz="1600" dirty="0"/>
            <a:t>  </a:t>
          </a:r>
          <a:r>
            <a:rPr lang="en-US" sz="1600" dirty="0" err="1"/>
            <a:t>kế</a:t>
          </a:r>
          <a:r>
            <a:rPr lang="en-US" sz="1600" dirty="0"/>
            <a:t> </a:t>
          </a:r>
          <a:r>
            <a:rPr lang="en-US" sz="1600" dirty="0" err="1"/>
            <a:t>hoạch</a:t>
          </a:r>
          <a:r>
            <a:rPr lang="en-US" sz="1600" dirty="0"/>
            <a:t> </a:t>
          </a:r>
          <a:r>
            <a:rPr lang="en-US" sz="1600" dirty="0" err="1"/>
            <a:t>dạy</a:t>
          </a:r>
          <a:r>
            <a:rPr lang="en-US" sz="1600" dirty="0"/>
            <a:t> </a:t>
          </a:r>
          <a:r>
            <a:rPr lang="en-US" sz="1600" dirty="0" err="1"/>
            <a:t>học</a:t>
          </a:r>
          <a:r>
            <a:rPr lang="en-US" sz="1600" dirty="0"/>
            <a:t> </a:t>
          </a:r>
          <a:r>
            <a:rPr lang="en-US" sz="1600" dirty="0" err="1"/>
            <a:t>và</a:t>
          </a:r>
          <a:r>
            <a:rPr lang="en-US" sz="1600" dirty="0"/>
            <a:t> </a:t>
          </a:r>
          <a:r>
            <a:rPr lang="en-US" sz="1600" dirty="0" err="1"/>
            <a:t>giáo</a:t>
          </a:r>
          <a:r>
            <a:rPr lang="en-US" sz="1600" dirty="0"/>
            <a:t> </a:t>
          </a:r>
          <a:r>
            <a:rPr lang="en-US" sz="1600" dirty="0" err="1"/>
            <a:t>dục</a:t>
          </a:r>
          <a:r>
            <a:rPr lang="en-US" sz="1600" dirty="0"/>
            <a:t> </a:t>
          </a:r>
          <a:r>
            <a:rPr lang="en-US" sz="1600" dirty="0" err="1"/>
            <a:t>của</a:t>
          </a:r>
          <a:r>
            <a:rPr lang="en-US" sz="1600" dirty="0"/>
            <a:t> </a:t>
          </a:r>
          <a:r>
            <a:rPr lang="en-US" sz="1600" dirty="0" err="1"/>
            <a:t>nhà</a:t>
          </a:r>
          <a:r>
            <a:rPr lang="en-US" sz="1600" dirty="0"/>
            <a:t> </a:t>
          </a:r>
          <a:r>
            <a:rPr lang="en-US" sz="1600" dirty="0" err="1"/>
            <a:t>trường</a:t>
          </a:r>
          <a:r>
            <a:rPr lang="en-US" sz="1600" dirty="0"/>
            <a:t>, </a:t>
          </a:r>
        </a:p>
        <a:p>
          <a:pPr algn="l"/>
          <a:r>
            <a:rPr lang="en-US" sz="1600" dirty="0" err="1"/>
            <a:t>tổ</a:t>
          </a:r>
          <a:r>
            <a:rPr lang="en-US" sz="1600" dirty="0"/>
            <a:t> </a:t>
          </a:r>
          <a:r>
            <a:rPr lang="en-US" sz="1600" dirty="0" err="1"/>
            <a:t>chức</a:t>
          </a:r>
          <a:r>
            <a:rPr lang="en-US" sz="1600" dirty="0"/>
            <a:t> </a:t>
          </a:r>
          <a:r>
            <a:rPr lang="en-US" sz="1600" dirty="0" err="1"/>
            <a:t>thực</a:t>
          </a:r>
          <a:r>
            <a:rPr lang="en-US" sz="1600" dirty="0"/>
            <a:t> </a:t>
          </a:r>
          <a:r>
            <a:rPr lang="en-US" sz="1600" dirty="0" err="1"/>
            <a:t>hiện</a:t>
          </a:r>
          <a:r>
            <a:rPr lang="en-US" sz="1600" dirty="0"/>
            <a:t> </a:t>
          </a:r>
          <a:r>
            <a:rPr lang="en-US" sz="1600" dirty="0" err="1"/>
            <a:t>dạy</a:t>
          </a:r>
          <a:r>
            <a:rPr lang="en-US" sz="1600" dirty="0"/>
            <a:t> </a:t>
          </a:r>
          <a:r>
            <a:rPr lang="en-US" sz="1600" dirty="0" err="1"/>
            <a:t>học</a:t>
          </a:r>
          <a:r>
            <a:rPr lang="en-US" sz="1600" dirty="0"/>
            <a:t> </a:t>
          </a:r>
          <a:r>
            <a:rPr lang="en-US" sz="1600" dirty="0" err="1"/>
            <a:t>và</a:t>
          </a:r>
          <a:r>
            <a:rPr lang="en-US" sz="1600" dirty="0"/>
            <a:t> </a:t>
          </a:r>
          <a:r>
            <a:rPr lang="en-US" sz="1600" dirty="0" err="1"/>
            <a:t>giáo</a:t>
          </a:r>
          <a:r>
            <a:rPr lang="en-US" sz="1600" dirty="0"/>
            <a:t> </a:t>
          </a:r>
          <a:r>
            <a:rPr lang="en-US" sz="1600" dirty="0" err="1"/>
            <a:t>dục</a:t>
          </a:r>
          <a:r>
            <a:rPr lang="en-US" sz="1600" dirty="0"/>
            <a:t> </a:t>
          </a:r>
          <a:r>
            <a:rPr lang="en-US" sz="1600" dirty="0" err="1"/>
            <a:t>học</a:t>
          </a:r>
          <a:r>
            <a:rPr lang="en-US" sz="1600" dirty="0"/>
            <a:t>  </a:t>
          </a:r>
          <a:r>
            <a:rPr lang="en-US" sz="1600" dirty="0" err="1"/>
            <a:t>theo</a:t>
          </a:r>
          <a:r>
            <a:rPr lang="en-US" sz="1600" dirty="0"/>
            <a:t> </a:t>
          </a:r>
          <a:r>
            <a:rPr lang="en-US" sz="1600" dirty="0" err="1"/>
            <a:t>yêu</a:t>
          </a:r>
          <a:r>
            <a:rPr lang="en-US" sz="1600" dirty="0"/>
            <a:t> </a:t>
          </a:r>
          <a:r>
            <a:rPr lang="en-US" sz="1600" dirty="0" err="1"/>
            <a:t>cầu</a:t>
          </a:r>
          <a:r>
            <a:rPr lang="en-US" sz="1600" dirty="0"/>
            <a:t> </a:t>
          </a:r>
          <a:r>
            <a:rPr lang="en-US" sz="1600" dirty="0" err="1"/>
            <a:t>phát</a:t>
          </a:r>
          <a:r>
            <a:rPr lang="en-US" sz="1600" dirty="0"/>
            <a:t> </a:t>
          </a:r>
          <a:r>
            <a:rPr lang="en-US" sz="1600" dirty="0" err="1"/>
            <a:t>triển</a:t>
          </a:r>
          <a:r>
            <a:rPr lang="en-US" sz="1600" dirty="0"/>
            <a:t> </a:t>
          </a:r>
          <a:r>
            <a:rPr lang="en-US" sz="1600" dirty="0" err="1"/>
            <a:t>phẩm</a:t>
          </a:r>
          <a:r>
            <a:rPr lang="en-US" sz="1600" dirty="0"/>
            <a:t> </a:t>
          </a:r>
          <a:r>
            <a:rPr lang="en-US" sz="1600" dirty="0" err="1"/>
            <a:t>chất</a:t>
          </a:r>
          <a:r>
            <a:rPr lang="en-US" sz="1600" dirty="0"/>
            <a:t>, </a:t>
          </a:r>
          <a:r>
            <a:rPr lang="en-US" sz="1600" dirty="0" err="1"/>
            <a:t>năng</a:t>
          </a:r>
          <a:r>
            <a:rPr lang="en-US" sz="1600" dirty="0"/>
            <a:t> </a:t>
          </a:r>
          <a:r>
            <a:rPr lang="en-US" sz="1600" dirty="0" err="1"/>
            <a:t>lực</a:t>
          </a:r>
          <a:r>
            <a:rPr lang="en-US" sz="1600" dirty="0"/>
            <a:t> </a:t>
          </a:r>
          <a:r>
            <a:rPr lang="en-US" sz="1600" dirty="0" err="1"/>
            <a:t>học</a:t>
          </a:r>
          <a:r>
            <a:rPr lang="en-US" sz="1600" dirty="0"/>
            <a:t> </a:t>
          </a:r>
          <a:r>
            <a:rPr lang="en-US" sz="1600" dirty="0" err="1"/>
            <a:t>sinh</a:t>
          </a:r>
          <a:endParaRPr lang="en-US" sz="1600" dirty="0"/>
        </a:p>
      </dgm:t>
    </dgm:pt>
    <dgm:pt modelId="{F8AAC3CA-6E10-4DDB-9C51-8135BDA0F23A}" type="parTrans" cxnId="{01E7F06D-A7E9-400C-B183-F94236A9B267}">
      <dgm:prSet/>
      <dgm:spPr/>
      <dgm:t>
        <a:bodyPr/>
        <a:lstStyle/>
        <a:p>
          <a:endParaRPr lang="en-US"/>
        </a:p>
      </dgm:t>
    </dgm:pt>
    <dgm:pt modelId="{CDF95A9E-FF38-4122-933C-B3B229E57CB2}" type="sibTrans" cxnId="{01E7F06D-A7E9-400C-B183-F94236A9B267}">
      <dgm:prSet/>
      <dgm:spPr/>
      <dgm:t>
        <a:bodyPr/>
        <a:lstStyle/>
        <a:p>
          <a:endParaRPr lang="en-US"/>
        </a:p>
      </dgm:t>
    </dgm:pt>
    <dgm:pt modelId="{8B0EC618-DAC5-4348-B237-548B1145CAB8}">
      <dgm:prSet phldrT="[Text]"/>
      <dgm:spPr/>
      <dgm:t>
        <a:bodyPr/>
        <a:lstStyle/>
        <a:p>
          <a:pPr algn="ctr"/>
          <a:r>
            <a:rPr lang="en-US" dirty="0"/>
            <a:t>MỨC KHÁ</a:t>
          </a:r>
        </a:p>
        <a:p>
          <a:pPr algn="l"/>
          <a:r>
            <a:rPr lang="en-US" dirty="0" err="1"/>
            <a:t>Đổi</a:t>
          </a:r>
          <a:r>
            <a:rPr lang="en-US" dirty="0"/>
            <a:t> </a:t>
          </a:r>
          <a:r>
            <a:rPr lang="en-US" dirty="0" err="1"/>
            <a:t>mới</a:t>
          </a:r>
          <a:r>
            <a:rPr lang="en-US" dirty="0"/>
            <a:t>  </a:t>
          </a:r>
          <a:r>
            <a:rPr lang="en-US" dirty="0" err="1"/>
            <a:t>mới</a:t>
          </a:r>
          <a:r>
            <a:rPr lang="en-US" dirty="0"/>
            <a:t> </a:t>
          </a:r>
          <a:r>
            <a:rPr lang="en-US" dirty="0" err="1"/>
            <a:t>quản</a:t>
          </a:r>
          <a:r>
            <a:rPr lang="en-US" dirty="0"/>
            <a:t> </a:t>
          </a:r>
          <a:r>
            <a:rPr lang="en-US" dirty="0" err="1"/>
            <a:t>trị</a:t>
          </a:r>
          <a:r>
            <a:rPr lang="en-US" dirty="0"/>
            <a:t> </a:t>
          </a:r>
          <a:r>
            <a:rPr lang="en-US" dirty="0" err="1"/>
            <a:t>hoạt</a:t>
          </a:r>
          <a:r>
            <a:rPr lang="en-US" dirty="0"/>
            <a:t> </a:t>
          </a:r>
          <a:r>
            <a:rPr lang="en-US" dirty="0" err="1"/>
            <a:t>động</a:t>
          </a:r>
          <a:r>
            <a:rPr lang="en-US" dirty="0"/>
            <a:t> DH&amp;GD HS;</a:t>
          </a:r>
        </a:p>
        <a:p>
          <a:pPr algn="l"/>
          <a:r>
            <a:rPr lang="en-US" dirty="0"/>
            <a:t>GV </a:t>
          </a:r>
          <a:r>
            <a:rPr lang="en-US" dirty="0" err="1"/>
            <a:t>thực</a:t>
          </a:r>
          <a:r>
            <a:rPr lang="en-US" dirty="0"/>
            <a:t> </a:t>
          </a:r>
          <a:r>
            <a:rPr lang="en-US" dirty="0" err="1"/>
            <a:t>hiện</a:t>
          </a:r>
          <a:r>
            <a:rPr lang="en-US" dirty="0"/>
            <a:t> DH,GD HS </a:t>
          </a:r>
          <a:r>
            <a:rPr lang="en-US" dirty="0" err="1"/>
            <a:t>hiệu</a:t>
          </a:r>
          <a:r>
            <a:rPr lang="en-US" dirty="0"/>
            <a:t> </a:t>
          </a:r>
          <a:r>
            <a:rPr lang="en-US" dirty="0" err="1"/>
            <a:t>quả</a:t>
          </a:r>
          <a:endParaRPr lang="en-US" dirty="0"/>
        </a:p>
        <a:p>
          <a:pPr algn="l"/>
          <a:r>
            <a:rPr lang="en-US" dirty="0" err="1"/>
            <a:t>Kết</a:t>
          </a:r>
          <a:r>
            <a:rPr lang="en-US" dirty="0"/>
            <a:t> </a:t>
          </a:r>
          <a:r>
            <a:rPr lang="en-US" dirty="0" err="1"/>
            <a:t>quả</a:t>
          </a:r>
          <a:r>
            <a:rPr lang="en-US" dirty="0"/>
            <a:t> </a:t>
          </a:r>
          <a:r>
            <a:rPr lang="en-US" dirty="0" err="1"/>
            <a:t>học</a:t>
          </a:r>
          <a:r>
            <a:rPr lang="en-US" dirty="0"/>
            <a:t> </a:t>
          </a:r>
          <a:r>
            <a:rPr lang="en-US" dirty="0" err="1"/>
            <a:t>tập</a:t>
          </a:r>
          <a:r>
            <a:rPr lang="en-US" dirty="0"/>
            <a:t>, </a:t>
          </a:r>
          <a:r>
            <a:rPr lang="en-US" dirty="0" err="1"/>
            <a:t>rèn</a:t>
          </a:r>
          <a:r>
            <a:rPr lang="en-US" dirty="0"/>
            <a:t> </a:t>
          </a:r>
          <a:r>
            <a:rPr lang="en-US" dirty="0" err="1"/>
            <a:t>luyện</a:t>
          </a:r>
          <a:r>
            <a:rPr lang="en-US" dirty="0"/>
            <a:t> </a:t>
          </a:r>
          <a:r>
            <a:rPr lang="en-US" dirty="0" err="1"/>
            <a:t>của</a:t>
          </a:r>
          <a:r>
            <a:rPr lang="en-US" dirty="0"/>
            <a:t> </a:t>
          </a:r>
          <a:r>
            <a:rPr lang="en-US" dirty="0" err="1"/>
            <a:t>học</a:t>
          </a:r>
          <a:r>
            <a:rPr lang="en-US" dirty="0"/>
            <a:t> </a:t>
          </a:r>
          <a:r>
            <a:rPr lang="en-US" dirty="0" err="1"/>
            <a:t>sinh</a:t>
          </a:r>
          <a:r>
            <a:rPr lang="en-US" dirty="0"/>
            <a:t> </a:t>
          </a:r>
          <a:r>
            <a:rPr lang="en-US" dirty="0" err="1"/>
            <a:t>được</a:t>
          </a:r>
          <a:r>
            <a:rPr lang="en-US" dirty="0"/>
            <a:t> </a:t>
          </a:r>
          <a:r>
            <a:rPr lang="en-US" dirty="0" err="1"/>
            <a:t>nâng</a:t>
          </a:r>
          <a:r>
            <a:rPr lang="en-US" dirty="0"/>
            <a:t> </a:t>
          </a:r>
          <a:r>
            <a:rPr lang="en-US" dirty="0" err="1"/>
            <a:t>cao</a:t>
          </a:r>
          <a:endParaRPr lang="en-US" dirty="0"/>
        </a:p>
      </dgm:t>
    </dgm:pt>
    <dgm:pt modelId="{8B57F222-CEB1-4AAB-AB12-D8BD28531F4C}" type="parTrans" cxnId="{1BD3A1DD-584D-4B05-A979-3BB144AD232A}">
      <dgm:prSet/>
      <dgm:spPr/>
      <dgm:t>
        <a:bodyPr/>
        <a:lstStyle/>
        <a:p>
          <a:endParaRPr lang="en-US"/>
        </a:p>
      </dgm:t>
    </dgm:pt>
    <dgm:pt modelId="{7202C8F4-FD9F-4876-9572-B5B61B8FA331}" type="sibTrans" cxnId="{1BD3A1DD-584D-4B05-A979-3BB144AD232A}">
      <dgm:prSet/>
      <dgm:spPr/>
      <dgm:t>
        <a:bodyPr/>
        <a:lstStyle/>
        <a:p>
          <a:endParaRPr lang="en-US"/>
        </a:p>
      </dgm:t>
    </dgm:pt>
    <dgm:pt modelId="{F97F9165-05CA-4621-8AD6-22695A115968}">
      <dgm:prSet phldrT="[Text]"/>
      <dgm:spPr/>
      <dgm:t>
        <a:bodyPr/>
        <a:lstStyle/>
        <a:p>
          <a:r>
            <a:rPr lang="en-US" dirty="0"/>
            <a:t>MỨC TỐT</a:t>
          </a:r>
        </a:p>
        <a:p>
          <a:r>
            <a:rPr lang="en-US" dirty="0" err="1"/>
            <a:t>Hướng</a:t>
          </a:r>
          <a:r>
            <a:rPr lang="en-US" dirty="0"/>
            <a:t> </a:t>
          </a:r>
          <a:r>
            <a:rPr lang="en-US" dirty="0" err="1"/>
            <a:t>dẫn</a:t>
          </a:r>
          <a:r>
            <a:rPr lang="en-US" dirty="0"/>
            <a:t>, </a:t>
          </a:r>
          <a:r>
            <a:rPr lang="en-US" dirty="0" err="1"/>
            <a:t>hỗ</a:t>
          </a:r>
          <a:r>
            <a:rPr lang="en-US" dirty="0"/>
            <a:t> </a:t>
          </a:r>
          <a:r>
            <a:rPr lang="en-US" dirty="0" err="1"/>
            <a:t>trợ</a:t>
          </a:r>
          <a:r>
            <a:rPr lang="en-US" dirty="0"/>
            <a:t> </a:t>
          </a:r>
          <a:r>
            <a:rPr lang="en-US" dirty="0" err="1"/>
            <a:t>đồng</a:t>
          </a:r>
          <a:r>
            <a:rPr lang="en-US" dirty="0"/>
            <a:t> </a:t>
          </a:r>
          <a:r>
            <a:rPr lang="en-US" dirty="0" err="1"/>
            <a:t>nghiệp</a:t>
          </a:r>
          <a:r>
            <a:rPr lang="en-US" dirty="0"/>
            <a:t> </a:t>
          </a:r>
          <a:r>
            <a:rPr lang="en-US" dirty="0" err="1"/>
            <a:t>quản</a:t>
          </a:r>
          <a:r>
            <a:rPr lang="en-US" dirty="0"/>
            <a:t> </a:t>
          </a:r>
          <a:r>
            <a:rPr lang="en-US" dirty="0" err="1"/>
            <a:t>trị</a:t>
          </a:r>
          <a:r>
            <a:rPr lang="en-US" dirty="0"/>
            <a:t> </a:t>
          </a:r>
          <a:r>
            <a:rPr lang="en-US" dirty="0" err="1"/>
            <a:t>hoạt</a:t>
          </a:r>
          <a:r>
            <a:rPr lang="en-US" dirty="0"/>
            <a:t> </a:t>
          </a:r>
          <a:r>
            <a:rPr lang="en-US" dirty="0" err="1"/>
            <a:t>động</a:t>
          </a:r>
          <a:r>
            <a:rPr lang="en-US" dirty="0"/>
            <a:t> </a:t>
          </a:r>
          <a:r>
            <a:rPr lang="en-US" dirty="0" err="1"/>
            <a:t>dạy</a:t>
          </a:r>
          <a:r>
            <a:rPr lang="en-US" dirty="0"/>
            <a:t> </a:t>
          </a:r>
          <a:r>
            <a:rPr lang="en-US" dirty="0" err="1"/>
            <a:t>học</a:t>
          </a:r>
          <a:r>
            <a:rPr lang="en-US" dirty="0"/>
            <a:t> </a:t>
          </a:r>
          <a:r>
            <a:rPr lang="en-US" dirty="0" err="1"/>
            <a:t>và</a:t>
          </a:r>
          <a:r>
            <a:rPr lang="en-US" dirty="0"/>
            <a:t> </a:t>
          </a:r>
          <a:r>
            <a:rPr lang="en-US" dirty="0" err="1"/>
            <a:t>giáo</a:t>
          </a:r>
          <a:r>
            <a:rPr lang="en-US" dirty="0"/>
            <a:t> </a:t>
          </a:r>
          <a:r>
            <a:rPr lang="en-US" dirty="0" err="1"/>
            <a:t>dục</a:t>
          </a:r>
          <a:r>
            <a:rPr lang="en-US" dirty="0"/>
            <a:t> </a:t>
          </a:r>
          <a:r>
            <a:rPr lang="en-US" dirty="0" err="1"/>
            <a:t>học</a:t>
          </a:r>
          <a:r>
            <a:rPr lang="en-US" dirty="0"/>
            <a:t> </a:t>
          </a:r>
          <a:r>
            <a:rPr lang="en-US" dirty="0" err="1"/>
            <a:t>sinh</a:t>
          </a:r>
          <a:endParaRPr lang="en-US" dirty="0"/>
        </a:p>
      </dgm:t>
    </dgm:pt>
    <dgm:pt modelId="{59604010-56C3-43C2-9E07-D30EAAF4CD63}" type="parTrans" cxnId="{FEEC6A00-AC05-4117-9CE7-A18938DD710E}">
      <dgm:prSet/>
      <dgm:spPr/>
      <dgm:t>
        <a:bodyPr/>
        <a:lstStyle/>
        <a:p>
          <a:endParaRPr lang="en-US"/>
        </a:p>
      </dgm:t>
    </dgm:pt>
    <dgm:pt modelId="{FB9B2532-0009-4102-9F22-ACAF42214D7D}" type="sibTrans" cxnId="{FEEC6A00-AC05-4117-9CE7-A18938DD710E}">
      <dgm:prSet/>
      <dgm:spPr/>
      <dgm:t>
        <a:bodyPr/>
        <a:lstStyle/>
        <a:p>
          <a:endParaRPr lang="en-US"/>
        </a:p>
      </dgm:t>
    </dgm:pt>
    <dgm:pt modelId="{538B8B08-57BC-4824-93EF-6F24DA16217A}" type="pres">
      <dgm:prSet presAssocID="{32687E06-E86C-4744-970D-EE37C80D39E7}" presName="CompostProcess" presStyleCnt="0">
        <dgm:presLayoutVars>
          <dgm:dir/>
          <dgm:resizeHandles val="exact"/>
        </dgm:presLayoutVars>
      </dgm:prSet>
      <dgm:spPr/>
    </dgm:pt>
    <dgm:pt modelId="{3552A19B-2F18-406C-B836-EEC010281EF6}" type="pres">
      <dgm:prSet presAssocID="{32687E06-E86C-4744-970D-EE37C80D39E7}" presName="arrow" presStyleLbl="bgShp" presStyleIdx="0" presStyleCnt="1"/>
      <dgm:spPr/>
    </dgm:pt>
    <dgm:pt modelId="{C83D6E28-2A84-46FF-AA9F-A4480D0EE105}" type="pres">
      <dgm:prSet presAssocID="{32687E06-E86C-4744-970D-EE37C80D39E7}" presName="linearProcess" presStyleCnt="0"/>
      <dgm:spPr/>
    </dgm:pt>
    <dgm:pt modelId="{D1B9C7C6-110F-4B63-8879-DCA4945F5A2D}" type="pres">
      <dgm:prSet presAssocID="{6747D863-6317-46FE-8BE7-CB210DF54B7A}" presName="textNode" presStyleLbl="node1" presStyleIdx="0" presStyleCnt="3" custLinFactNeighborX="-14836" custLinFactNeighborY="1923">
        <dgm:presLayoutVars>
          <dgm:bulletEnabled val="1"/>
        </dgm:presLayoutVars>
      </dgm:prSet>
      <dgm:spPr/>
      <dgm:t>
        <a:bodyPr/>
        <a:lstStyle/>
        <a:p>
          <a:endParaRPr kumimoji="1" lang="ja-JP" altLang="en-US"/>
        </a:p>
      </dgm:t>
    </dgm:pt>
    <dgm:pt modelId="{01F1904E-331C-4180-977B-4CD9B3E8549E}" type="pres">
      <dgm:prSet presAssocID="{CDF95A9E-FF38-4122-933C-B3B229E57CB2}" presName="sibTrans" presStyleCnt="0"/>
      <dgm:spPr/>
    </dgm:pt>
    <dgm:pt modelId="{F7C69D7B-7C4E-4B96-8910-EE615B5FC344}" type="pres">
      <dgm:prSet presAssocID="{8B0EC618-DAC5-4348-B237-548B1145CAB8}" presName="textNode" presStyleLbl="node1" presStyleIdx="1" presStyleCnt="3">
        <dgm:presLayoutVars>
          <dgm:bulletEnabled val="1"/>
        </dgm:presLayoutVars>
      </dgm:prSet>
      <dgm:spPr/>
      <dgm:t>
        <a:bodyPr/>
        <a:lstStyle/>
        <a:p>
          <a:endParaRPr kumimoji="1" lang="ja-JP" altLang="en-US"/>
        </a:p>
      </dgm:t>
    </dgm:pt>
    <dgm:pt modelId="{7B5CFD11-0BEE-4649-80DF-621BC2373A44}" type="pres">
      <dgm:prSet presAssocID="{7202C8F4-FD9F-4876-9572-B5B61B8FA331}" presName="sibTrans" presStyleCnt="0"/>
      <dgm:spPr/>
    </dgm:pt>
    <dgm:pt modelId="{DA77809B-6729-456F-8231-F0AB83B553CF}" type="pres">
      <dgm:prSet presAssocID="{F97F9165-05CA-4621-8AD6-22695A115968}" presName="textNode" presStyleLbl="node1" presStyleIdx="2" presStyleCnt="3" custLinFactNeighborX="3435" custLinFactNeighborY="-1702">
        <dgm:presLayoutVars>
          <dgm:bulletEnabled val="1"/>
        </dgm:presLayoutVars>
      </dgm:prSet>
      <dgm:spPr/>
      <dgm:t>
        <a:bodyPr/>
        <a:lstStyle/>
        <a:p>
          <a:endParaRPr kumimoji="1" lang="ja-JP" altLang="en-US"/>
        </a:p>
      </dgm:t>
    </dgm:pt>
  </dgm:ptLst>
  <dgm:cxnLst>
    <dgm:cxn modelId="{710BC01A-1542-4885-B318-80B917C0C132}" type="presOf" srcId="{8B0EC618-DAC5-4348-B237-548B1145CAB8}" destId="{F7C69D7B-7C4E-4B96-8910-EE615B5FC344}" srcOrd="0" destOrd="0" presId="urn:microsoft.com/office/officeart/2005/8/layout/hProcess9"/>
    <dgm:cxn modelId="{01E7F06D-A7E9-400C-B183-F94236A9B267}" srcId="{32687E06-E86C-4744-970D-EE37C80D39E7}" destId="{6747D863-6317-46FE-8BE7-CB210DF54B7A}" srcOrd="0" destOrd="0" parTransId="{F8AAC3CA-6E10-4DDB-9C51-8135BDA0F23A}" sibTransId="{CDF95A9E-FF38-4122-933C-B3B229E57CB2}"/>
    <dgm:cxn modelId="{FEEC6A00-AC05-4117-9CE7-A18938DD710E}" srcId="{32687E06-E86C-4744-970D-EE37C80D39E7}" destId="{F97F9165-05CA-4621-8AD6-22695A115968}" srcOrd="2" destOrd="0" parTransId="{59604010-56C3-43C2-9E07-D30EAAF4CD63}" sibTransId="{FB9B2532-0009-4102-9F22-ACAF42214D7D}"/>
    <dgm:cxn modelId="{4F990B8D-72EC-48E4-BE5C-5EFB761E3D56}" type="presOf" srcId="{F97F9165-05CA-4621-8AD6-22695A115968}" destId="{DA77809B-6729-456F-8231-F0AB83B553CF}" srcOrd="0" destOrd="0" presId="urn:microsoft.com/office/officeart/2005/8/layout/hProcess9"/>
    <dgm:cxn modelId="{1BD3A1DD-584D-4B05-A979-3BB144AD232A}" srcId="{32687E06-E86C-4744-970D-EE37C80D39E7}" destId="{8B0EC618-DAC5-4348-B237-548B1145CAB8}" srcOrd="1" destOrd="0" parTransId="{8B57F222-CEB1-4AAB-AB12-D8BD28531F4C}" sibTransId="{7202C8F4-FD9F-4876-9572-B5B61B8FA331}"/>
    <dgm:cxn modelId="{CEA18030-64BB-417A-BA9A-EA297976DAE9}" type="presOf" srcId="{6747D863-6317-46FE-8BE7-CB210DF54B7A}" destId="{D1B9C7C6-110F-4B63-8879-DCA4945F5A2D}" srcOrd="0" destOrd="0" presId="urn:microsoft.com/office/officeart/2005/8/layout/hProcess9"/>
    <dgm:cxn modelId="{5F1DE2ED-3E4C-4D80-94E9-045531414C71}" type="presOf" srcId="{32687E06-E86C-4744-970D-EE37C80D39E7}" destId="{538B8B08-57BC-4824-93EF-6F24DA16217A}" srcOrd="0" destOrd="0" presId="urn:microsoft.com/office/officeart/2005/8/layout/hProcess9"/>
    <dgm:cxn modelId="{15940E47-679D-48FA-9C04-B08F8D642991}" type="presParOf" srcId="{538B8B08-57BC-4824-93EF-6F24DA16217A}" destId="{3552A19B-2F18-406C-B836-EEC010281EF6}" srcOrd="0" destOrd="0" presId="urn:microsoft.com/office/officeart/2005/8/layout/hProcess9"/>
    <dgm:cxn modelId="{2936C0C6-EA10-4FDF-B8FC-12872844319A}" type="presParOf" srcId="{538B8B08-57BC-4824-93EF-6F24DA16217A}" destId="{C83D6E28-2A84-46FF-AA9F-A4480D0EE105}" srcOrd="1" destOrd="0" presId="urn:microsoft.com/office/officeart/2005/8/layout/hProcess9"/>
    <dgm:cxn modelId="{03B35AAE-CA94-4AA3-8ED2-69541EC6C239}" type="presParOf" srcId="{C83D6E28-2A84-46FF-AA9F-A4480D0EE105}" destId="{D1B9C7C6-110F-4B63-8879-DCA4945F5A2D}" srcOrd="0" destOrd="0" presId="urn:microsoft.com/office/officeart/2005/8/layout/hProcess9"/>
    <dgm:cxn modelId="{9879578D-F416-4BBD-9744-99BE2B3E0113}" type="presParOf" srcId="{C83D6E28-2A84-46FF-AA9F-A4480D0EE105}" destId="{01F1904E-331C-4180-977B-4CD9B3E8549E}" srcOrd="1" destOrd="0" presId="urn:microsoft.com/office/officeart/2005/8/layout/hProcess9"/>
    <dgm:cxn modelId="{9DFB2E1C-A296-4EF5-A1D5-7E436E6ADC05}" type="presParOf" srcId="{C83D6E28-2A84-46FF-AA9F-A4480D0EE105}" destId="{F7C69D7B-7C4E-4B96-8910-EE615B5FC344}" srcOrd="2" destOrd="0" presId="urn:microsoft.com/office/officeart/2005/8/layout/hProcess9"/>
    <dgm:cxn modelId="{B0102D2D-FB4A-4330-9E23-A781FF23B775}" type="presParOf" srcId="{C83D6E28-2A84-46FF-AA9F-A4480D0EE105}" destId="{7B5CFD11-0BEE-4649-80DF-621BC2373A44}" srcOrd="3" destOrd="0" presId="urn:microsoft.com/office/officeart/2005/8/layout/hProcess9"/>
    <dgm:cxn modelId="{A8588ACD-5DCB-466F-8831-166E2425C40E}" type="presParOf" srcId="{C83D6E28-2A84-46FF-AA9F-A4480D0EE105}" destId="{DA77809B-6729-456F-8231-F0AB83B553CF}" srcOrd="4" destOrd="0" presId="urn:microsoft.com/office/officeart/2005/8/layout/hProcess9"/>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7.xml><?xml version="1.0" encoding="utf-8"?>
<dgm:dataModel xmlns:dgm="http://schemas.openxmlformats.org/drawingml/2006/diagram" xmlns:a="http://schemas.openxmlformats.org/drawingml/2006/main">
  <dgm:ptLst>
    <dgm:pt modelId="{32687E06-E86C-4744-970D-EE37C80D39E7}" type="doc">
      <dgm:prSet loTypeId="urn:microsoft.com/office/officeart/2005/8/layout/hProcess9" loCatId="process" qsTypeId="urn:microsoft.com/office/officeart/2005/8/quickstyle/simple1" qsCatId="simple" csTypeId="urn:microsoft.com/office/officeart/2005/8/colors/colorful4" csCatId="colorful" phldr="1"/>
      <dgm:spPr/>
    </dgm:pt>
    <dgm:pt modelId="{6747D863-6317-46FE-8BE7-CB210DF54B7A}">
      <dgm:prSet phldrT="[Text]" custT="1"/>
      <dgm:spPr/>
      <dgm:t>
        <a:bodyPr/>
        <a:lstStyle/>
        <a:p>
          <a:r>
            <a:rPr lang="en-US" sz="2000" dirty="0"/>
            <a:t>MỨC ĐẠT</a:t>
          </a:r>
        </a:p>
        <a:p>
          <a:r>
            <a:rPr lang="en-US" sz="2000" dirty="0"/>
            <a:t>- XD  </a:t>
          </a:r>
          <a:r>
            <a:rPr lang="en-US" sz="2000" dirty="0" err="1"/>
            <a:t>đề</a:t>
          </a:r>
          <a:r>
            <a:rPr lang="en-US" sz="2000" dirty="0"/>
            <a:t> </a:t>
          </a:r>
          <a:r>
            <a:rPr lang="en-US" sz="2000" dirty="0" err="1"/>
            <a:t>án</a:t>
          </a:r>
          <a:r>
            <a:rPr lang="en-US" sz="2000" dirty="0"/>
            <a:t> </a:t>
          </a:r>
          <a:r>
            <a:rPr lang="en-US" sz="2000" dirty="0" err="1"/>
            <a:t>vị</a:t>
          </a:r>
          <a:r>
            <a:rPr lang="en-US" sz="2000" dirty="0"/>
            <a:t> </a:t>
          </a:r>
          <a:r>
            <a:rPr lang="en-US" sz="2000" dirty="0" err="1"/>
            <a:t>trí</a:t>
          </a:r>
          <a:r>
            <a:rPr lang="en-US" sz="2000" dirty="0"/>
            <a:t> </a:t>
          </a:r>
          <a:r>
            <a:rPr lang="en-US" sz="2000" dirty="0" err="1"/>
            <a:t>việc</a:t>
          </a:r>
          <a:r>
            <a:rPr lang="en-US" sz="2000" dirty="0"/>
            <a:t> </a:t>
          </a:r>
          <a:r>
            <a:rPr lang="en-US" sz="2000" dirty="0" err="1"/>
            <a:t>làm</a:t>
          </a:r>
          <a:r>
            <a:rPr lang="en-US" sz="2000" dirty="0"/>
            <a:t>; </a:t>
          </a:r>
          <a:r>
            <a:rPr lang="en-US" sz="2000" dirty="0" err="1"/>
            <a:t>chủ</a:t>
          </a:r>
          <a:r>
            <a:rPr lang="en-US" sz="2000" dirty="0"/>
            <a:t> </a:t>
          </a:r>
          <a:r>
            <a:rPr lang="en-US" sz="2000" dirty="0" err="1"/>
            <a:t>động</a:t>
          </a:r>
          <a:r>
            <a:rPr lang="en-US" sz="2000" dirty="0"/>
            <a:t> </a:t>
          </a:r>
          <a:r>
            <a:rPr lang="en-US" sz="2000" dirty="0" err="1"/>
            <a:t>đề</a:t>
          </a:r>
          <a:r>
            <a:rPr lang="en-US" sz="2000" dirty="0"/>
            <a:t> </a:t>
          </a:r>
          <a:r>
            <a:rPr lang="en-US" sz="2000" dirty="0" err="1"/>
            <a:t>xuất</a:t>
          </a:r>
          <a:r>
            <a:rPr lang="en-US" sz="2000" dirty="0"/>
            <a:t> </a:t>
          </a:r>
          <a:r>
            <a:rPr lang="en-US" sz="2000" dirty="0" err="1"/>
            <a:t>tuyển</a:t>
          </a:r>
          <a:r>
            <a:rPr lang="en-US" sz="2000" dirty="0"/>
            <a:t> </a:t>
          </a:r>
          <a:r>
            <a:rPr lang="en-US" sz="2000" dirty="0" err="1"/>
            <a:t>dụng</a:t>
          </a:r>
          <a:r>
            <a:rPr lang="en-US" sz="2000" dirty="0"/>
            <a:t>, </a:t>
          </a:r>
          <a:r>
            <a:rPr lang="en-US" sz="2000" dirty="0" err="1"/>
            <a:t>sử</a:t>
          </a:r>
          <a:r>
            <a:rPr lang="en-US" sz="2000" dirty="0"/>
            <a:t> </a:t>
          </a:r>
          <a:r>
            <a:rPr lang="en-US" sz="2000" dirty="0" err="1"/>
            <a:t>dugj</a:t>
          </a:r>
          <a:r>
            <a:rPr lang="en-US" sz="2000" dirty="0"/>
            <a:t>  </a:t>
          </a:r>
          <a:r>
            <a:rPr lang="en-US" sz="2000" dirty="0" err="1"/>
            <a:t>nhân</a:t>
          </a:r>
          <a:r>
            <a:rPr lang="en-US" sz="2000" dirty="0"/>
            <a:t> </a:t>
          </a:r>
          <a:r>
            <a:rPr lang="en-US" sz="2000" dirty="0" err="1"/>
            <a:t>sự</a:t>
          </a:r>
          <a:r>
            <a:rPr lang="en-US" sz="2000" dirty="0"/>
            <a:t> </a:t>
          </a:r>
          <a:r>
            <a:rPr lang="en-US" sz="2000" dirty="0" err="1"/>
            <a:t>theo</a:t>
          </a:r>
          <a:r>
            <a:rPr lang="en-US" sz="2000" dirty="0"/>
            <a:t> </a:t>
          </a:r>
          <a:r>
            <a:rPr lang="en-US" sz="2000" dirty="0" err="1"/>
            <a:t>quy</a:t>
          </a:r>
          <a:r>
            <a:rPr lang="en-US" sz="2000" dirty="0"/>
            <a:t> </a:t>
          </a:r>
          <a:r>
            <a:rPr lang="en-US" sz="2000" dirty="0" err="1"/>
            <a:t>định</a:t>
          </a:r>
          <a:r>
            <a:rPr lang="en-US" sz="2000" dirty="0"/>
            <a:t>; </a:t>
          </a:r>
        </a:p>
      </dgm:t>
    </dgm:pt>
    <dgm:pt modelId="{F8AAC3CA-6E10-4DDB-9C51-8135BDA0F23A}" type="parTrans" cxnId="{01E7F06D-A7E9-400C-B183-F94236A9B267}">
      <dgm:prSet/>
      <dgm:spPr/>
      <dgm:t>
        <a:bodyPr/>
        <a:lstStyle/>
        <a:p>
          <a:endParaRPr lang="en-US"/>
        </a:p>
      </dgm:t>
    </dgm:pt>
    <dgm:pt modelId="{CDF95A9E-FF38-4122-933C-B3B229E57CB2}" type="sibTrans" cxnId="{01E7F06D-A7E9-400C-B183-F94236A9B267}">
      <dgm:prSet/>
      <dgm:spPr/>
      <dgm:t>
        <a:bodyPr/>
        <a:lstStyle/>
        <a:p>
          <a:endParaRPr lang="en-US"/>
        </a:p>
      </dgm:t>
    </dgm:pt>
    <dgm:pt modelId="{8B0EC618-DAC5-4348-B237-548B1145CAB8}">
      <dgm:prSet phldrT="[Text]"/>
      <dgm:spPr/>
      <dgm:t>
        <a:bodyPr/>
        <a:lstStyle/>
        <a:p>
          <a:r>
            <a:rPr lang="en-US" dirty="0"/>
            <a:t>MỨC KHÁ</a:t>
          </a:r>
        </a:p>
        <a:p>
          <a:r>
            <a:rPr lang="en-US" dirty="0" err="1"/>
            <a:t>Sử</a:t>
          </a:r>
          <a:r>
            <a:rPr lang="en-US" dirty="0"/>
            <a:t> </a:t>
          </a:r>
          <a:r>
            <a:rPr lang="en-US" dirty="0" err="1"/>
            <a:t>dụng</a:t>
          </a:r>
          <a:r>
            <a:rPr lang="en-US" dirty="0"/>
            <a:t> , </a:t>
          </a:r>
          <a:r>
            <a:rPr lang="en-US" dirty="0" err="1"/>
            <a:t>đánh</a:t>
          </a:r>
          <a:r>
            <a:rPr lang="en-US" dirty="0"/>
            <a:t> </a:t>
          </a:r>
          <a:r>
            <a:rPr lang="en-US" dirty="0" err="1"/>
            <a:t>giá</a:t>
          </a:r>
          <a:r>
            <a:rPr lang="en-US" dirty="0"/>
            <a:t> , </a:t>
          </a:r>
          <a:r>
            <a:rPr lang="en-US" dirty="0" err="1"/>
            <a:t>phát</a:t>
          </a:r>
          <a:r>
            <a:rPr lang="en-US" dirty="0"/>
            <a:t> </a:t>
          </a:r>
          <a:r>
            <a:rPr lang="en-US" dirty="0" err="1"/>
            <a:t>triển</a:t>
          </a:r>
          <a:r>
            <a:rPr lang="en-US" dirty="0"/>
            <a:t> NL </a:t>
          </a:r>
          <a:r>
            <a:rPr lang="en-US" dirty="0" err="1"/>
            <a:t>giáo</a:t>
          </a:r>
          <a:r>
            <a:rPr lang="en-US" dirty="0"/>
            <a:t> </a:t>
          </a:r>
          <a:r>
            <a:rPr lang="en-US" dirty="0" err="1"/>
            <a:t>viên</a:t>
          </a:r>
          <a:r>
            <a:rPr lang="en-US" dirty="0"/>
            <a:t>, </a:t>
          </a:r>
          <a:r>
            <a:rPr lang="en-US" dirty="0" err="1"/>
            <a:t>nhân</a:t>
          </a:r>
          <a:r>
            <a:rPr lang="en-US" dirty="0"/>
            <a:t> </a:t>
          </a:r>
          <a:r>
            <a:rPr lang="en-US" dirty="0" err="1"/>
            <a:t>viên</a:t>
          </a:r>
          <a:r>
            <a:rPr lang="en-US" dirty="0"/>
            <a:t> </a:t>
          </a:r>
          <a:r>
            <a:rPr lang="en-US" dirty="0" err="1"/>
            <a:t>đúng</a:t>
          </a:r>
          <a:r>
            <a:rPr lang="en-US" dirty="0"/>
            <a:t> </a:t>
          </a:r>
          <a:r>
            <a:rPr lang="en-US" dirty="0" err="1"/>
            <a:t>chuyên</a:t>
          </a:r>
          <a:r>
            <a:rPr lang="en-US" dirty="0"/>
            <a:t> </a:t>
          </a:r>
          <a:r>
            <a:rPr lang="en-US" dirty="0" err="1"/>
            <a:t>môn</a:t>
          </a:r>
          <a:r>
            <a:rPr lang="en-US" dirty="0"/>
            <a:t>, </a:t>
          </a:r>
          <a:r>
            <a:rPr lang="en-US" dirty="0" err="1"/>
            <a:t>nghiệp</a:t>
          </a:r>
          <a:r>
            <a:rPr lang="en-US" dirty="0"/>
            <a:t> </a:t>
          </a:r>
          <a:r>
            <a:rPr lang="en-US" dirty="0" err="1"/>
            <a:t>vụ</a:t>
          </a:r>
          <a:r>
            <a:rPr lang="en-US" dirty="0"/>
            <a:t> </a:t>
          </a:r>
          <a:r>
            <a:rPr lang="en-US" dirty="0" err="1"/>
            <a:t>đảm</a:t>
          </a:r>
          <a:r>
            <a:rPr lang="en-US" dirty="0"/>
            <a:t> </a:t>
          </a:r>
          <a:r>
            <a:rPr lang="en-US" dirty="0" err="1"/>
            <a:t>bảo</a:t>
          </a:r>
          <a:r>
            <a:rPr lang="en-US" dirty="0"/>
            <a:t> </a:t>
          </a:r>
          <a:r>
            <a:rPr lang="en-US" dirty="0" err="1"/>
            <a:t>tinh</a:t>
          </a:r>
          <a:r>
            <a:rPr lang="en-US" dirty="0"/>
            <a:t> </a:t>
          </a:r>
          <a:r>
            <a:rPr lang="en-US" dirty="0" err="1"/>
            <a:t>gọn</a:t>
          </a:r>
          <a:r>
            <a:rPr lang="en-US" dirty="0"/>
            <a:t>, </a:t>
          </a:r>
          <a:r>
            <a:rPr lang="en-US" dirty="0" err="1"/>
            <a:t>hiệu</a:t>
          </a:r>
          <a:r>
            <a:rPr lang="en-US" dirty="0"/>
            <a:t> </a:t>
          </a:r>
          <a:r>
            <a:rPr lang="en-US" dirty="0" err="1"/>
            <a:t>quả</a:t>
          </a:r>
          <a:r>
            <a:rPr lang="en-US" dirty="0"/>
            <a:t>; </a:t>
          </a:r>
        </a:p>
      </dgm:t>
    </dgm:pt>
    <dgm:pt modelId="{8B57F222-CEB1-4AAB-AB12-D8BD28531F4C}" type="parTrans" cxnId="{1BD3A1DD-584D-4B05-A979-3BB144AD232A}">
      <dgm:prSet/>
      <dgm:spPr/>
      <dgm:t>
        <a:bodyPr/>
        <a:lstStyle/>
        <a:p>
          <a:endParaRPr lang="en-US"/>
        </a:p>
      </dgm:t>
    </dgm:pt>
    <dgm:pt modelId="{7202C8F4-FD9F-4876-9572-B5B61B8FA331}" type="sibTrans" cxnId="{1BD3A1DD-584D-4B05-A979-3BB144AD232A}">
      <dgm:prSet/>
      <dgm:spPr/>
      <dgm:t>
        <a:bodyPr/>
        <a:lstStyle/>
        <a:p>
          <a:endParaRPr lang="en-US"/>
        </a:p>
      </dgm:t>
    </dgm:pt>
    <dgm:pt modelId="{F97F9165-05CA-4621-8AD6-22695A115968}">
      <dgm:prSet phldrT="[Text]"/>
      <dgm:spPr/>
      <dgm:t>
        <a:bodyPr/>
        <a:lstStyle/>
        <a:p>
          <a:r>
            <a:rPr lang="en-US" dirty="0"/>
            <a:t>MỨC TỐT</a:t>
          </a:r>
        </a:p>
        <a:p>
          <a:r>
            <a:rPr lang="en-US" dirty="0" err="1"/>
            <a:t>Hướng</a:t>
          </a:r>
          <a:r>
            <a:rPr lang="en-US" dirty="0"/>
            <a:t> </a:t>
          </a:r>
          <a:r>
            <a:rPr lang="en-US" dirty="0" err="1"/>
            <a:t>dẫn</a:t>
          </a:r>
          <a:r>
            <a:rPr lang="en-US" dirty="0"/>
            <a:t>, </a:t>
          </a:r>
          <a:r>
            <a:rPr lang="en-US" dirty="0" err="1"/>
            <a:t>hỗ</a:t>
          </a:r>
          <a:r>
            <a:rPr lang="en-US" dirty="0"/>
            <a:t> </a:t>
          </a:r>
          <a:r>
            <a:rPr lang="en-US" dirty="0" err="1"/>
            <a:t>trợ</a:t>
          </a:r>
          <a:r>
            <a:rPr lang="en-US" dirty="0"/>
            <a:t> </a:t>
          </a:r>
          <a:r>
            <a:rPr lang="en-US" dirty="0" err="1"/>
            <a:t>cán</a:t>
          </a:r>
          <a:r>
            <a:rPr lang="en-US" dirty="0"/>
            <a:t> </a:t>
          </a:r>
          <a:r>
            <a:rPr lang="en-US" dirty="0" err="1"/>
            <a:t>bộ</a:t>
          </a:r>
          <a:r>
            <a:rPr lang="en-US" dirty="0"/>
            <a:t> </a:t>
          </a:r>
          <a:r>
            <a:rPr lang="en-US" dirty="0" err="1"/>
            <a:t>quản</a:t>
          </a:r>
          <a:r>
            <a:rPr lang="en-US" dirty="0"/>
            <a:t> </a:t>
          </a:r>
          <a:r>
            <a:rPr lang="en-US" dirty="0" err="1"/>
            <a:t>lý</a:t>
          </a:r>
          <a:r>
            <a:rPr lang="en-US" dirty="0"/>
            <a:t> </a:t>
          </a:r>
          <a:r>
            <a:rPr lang="en-US" dirty="0" err="1"/>
            <a:t>cơ</a:t>
          </a:r>
          <a:r>
            <a:rPr lang="en-US" dirty="0"/>
            <a:t> </a:t>
          </a:r>
          <a:r>
            <a:rPr lang="en-US" dirty="0" err="1"/>
            <a:t>sở</a:t>
          </a:r>
          <a:r>
            <a:rPr lang="en-US" dirty="0"/>
            <a:t> </a:t>
          </a:r>
          <a:r>
            <a:rPr lang="en-US" dirty="0" err="1"/>
            <a:t>giáo</a:t>
          </a:r>
          <a:r>
            <a:rPr lang="en-US" dirty="0"/>
            <a:t> </a:t>
          </a:r>
          <a:r>
            <a:rPr lang="en-US" dirty="0" err="1"/>
            <a:t>dục</a:t>
          </a:r>
          <a:r>
            <a:rPr lang="en-US" dirty="0"/>
            <a:t> </a:t>
          </a:r>
          <a:r>
            <a:rPr lang="en-US" dirty="0" err="1"/>
            <a:t>phổ</a:t>
          </a:r>
          <a:r>
            <a:rPr lang="en-US" dirty="0"/>
            <a:t> </a:t>
          </a:r>
          <a:r>
            <a:rPr lang="en-US" dirty="0" err="1"/>
            <a:t>thông</a:t>
          </a:r>
          <a:r>
            <a:rPr lang="en-US" dirty="0"/>
            <a:t> </a:t>
          </a:r>
          <a:r>
            <a:rPr lang="en-US" dirty="0" err="1"/>
            <a:t>về</a:t>
          </a:r>
          <a:r>
            <a:rPr lang="en-US" dirty="0"/>
            <a:t> </a:t>
          </a:r>
          <a:r>
            <a:rPr lang="en-US" dirty="0" err="1"/>
            <a:t>quản</a:t>
          </a:r>
          <a:r>
            <a:rPr lang="en-US" dirty="0"/>
            <a:t> </a:t>
          </a:r>
          <a:r>
            <a:rPr lang="en-US" dirty="0" err="1"/>
            <a:t>trị</a:t>
          </a:r>
          <a:r>
            <a:rPr lang="en-US" dirty="0"/>
            <a:t> </a:t>
          </a:r>
          <a:r>
            <a:rPr lang="en-US" dirty="0" err="1"/>
            <a:t>nhân</a:t>
          </a:r>
          <a:r>
            <a:rPr lang="en-US" dirty="0"/>
            <a:t> </a:t>
          </a:r>
          <a:r>
            <a:rPr lang="en-US" dirty="0" err="1"/>
            <a:t>sự</a:t>
          </a:r>
          <a:r>
            <a:rPr lang="en-US" dirty="0"/>
            <a:t> </a:t>
          </a:r>
          <a:r>
            <a:rPr lang="en-US" dirty="0" err="1"/>
            <a:t>trong</a:t>
          </a:r>
          <a:r>
            <a:rPr lang="en-US" dirty="0"/>
            <a:t> </a:t>
          </a:r>
          <a:r>
            <a:rPr lang="en-US" dirty="0" err="1"/>
            <a:t>nhà</a:t>
          </a:r>
          <a:r>
            <a:rPr lang="en-US" dirty="0"/>
            <a:t> </a:t>
          </a:r>
          <a:r>
            <a:rPr lang="en-US" dirty="0" err="1"/>
            <a:t>trường</a:t>
          </a:r>
          <a:r>
            <a:rPr lang="en-US" dirty="0"/>
            <a:t>.</a:t>
          </a:r>
        </a:p>
      </dgm:t>
    </dgm:pt>
    <dgm:pt modelId="{59604010-56C3-43C2-9E07-D30EAAF4CD63}" type="parTrans" cxnId="{FEEC6A00-AC05-4117-9CE7-A18938DD710E}">
      <dgm:prSet/>
      <dgm:spPr/>
      <dgm:t>
        <a:bodyPr/>
        <a:lstStyle/>
        <a:p>
          <a:endParaRPr lang="en-US"/>
        </a:p>
      </dgm:t>
    </dgm:pt>
    <dgm:pt modelId="{FB9B2532-0009-4102-9F22-ACAF42214D7D}" type="sibTrans" cxnId="{FEEC6A00-AC05-4117-9CE7-A18938DD710E}">
      <dgm:prSet/>
      <dgm:spPr/>
      <dgm:t>
        <a:bodyPr/>
        <a:lstStyle/>
        <a:p>
          <a:endParaRPr lang="en-US"/>
        </a:p>
      </dgm:t>
    </dgm:pt>
    <dgm:pt modelId="{538B8B08-57BC-4824-93EF-6F24DA16217A}" type="pres">
      <dgm:prSet presAssocID="{32687E06-E86C-4744-970D-EE37C80D39E7}" presName="CompostProcess" presStyleCnt="0">
        <dgm:presLayoutVars>
          <dgm:dir/>
          <dgm:resizeHandles val="exact"/>
        </dgm:presLayoutVars>
      </dgm:prSet>
      <dgm:spPr/>
    </dgm:pt>
    <dgm:pt modelId="{3552A19B-2F18-406C-B836-EEC010281EF6}" type="pres">
      <dgm:prSet presAssocID="{32687E06-E86C-4744-970D-EE37C80D39E7}" presName="arrow" presStyleLbl="bgShp" presStyleIdx="0" presStyleCnt="1"/>
      <dgm:spPr/>
    </dgm:pt>
    <dgm:pt modelId="{C83D6E28-2A84-46FF-AA9F-A4480D0EE105}" type="pres">
      <dgm:prSet presAssocID="{32687E06-E86C-4744-970D-EE37C80D39E7}" presName="linearProcess" presStyleCnt="0"/>
      <dgm:spPr/>
    </dgm:pt>
    <dgm:pt modelId="{D1B9C7C6-110F-4B63-8879-DCA4945F5A2D}" type="pres">
      <dgm:prSet presAssocID="{6747D863-6317-46FE-8BE7-CB210DF54B7A}" presName="textNode" presStyleLbl="node1" presStyleIdx="0" presStyleCnt="3">
        <dgm:presLayoutVars>
          <dgm:bulletEnabled val="1"/>
        </dgm:presLayoutVars>
      </dgm:prSet>
      <dgm:spPr/>
      <dgm:t>
        <a:bodyPr/>
        <a:lstStyle/>
        <a:p>
          <a:endParaRPr kumimoji="1" lang="ja-JP" altLang="en-US"/>
        </a:p>
      </dgm:t>
    </dgm:pt>
    <dgm:pt modelId="{01F1904E-331C-4180-977B-4CD9B3E8549E}" type="pres">
      <dgm:prSet presAssocID="{CDF95A9E-FF38-4122-933C-B3B229E57CB2}" presName="sibTrans" presStyleCnt="0"/>
      <dgm:spPr/>
    </dgm:pt>
    <dgm:pt modelId="{F7C69D7B-7C4E-4B96-8910-EE615B5FC344}" type="pres">
      <dgm:prSet presAssocID="{8B0EC618-DAC5-4348-B237-548B1145CAB8}" presName="textNode" presStyleLbl="node1" presStyleIdx="1" presStyleCnt="3" custLinFactNeighborX="-9382" custLinFactNeighborY="-1702">
        <dgm:presLayoutVars>
          <dgm:bulletEnabled val="1"/>
        </dgm:presLayoutVars>
      </dgm:prSet>
      <dgm:spPr/>
      <dgm:t>
        <a:bodyPr/>
        <a:lstStyle/>
        <a:p>
          <a:endParaRPr kumimoji="1" lang="ja-JP" altLang="en-US"/>
        </a:p>
      </dgm:t>
    </dgm:pt>
    <dgm:pt modelId="{7B5CFD11-0BEE-4649-80DF-621BC2373A44}" type="pres">
      <dgm:prSet presAssocID="{7202C8F4-FD9F-4876-9572-B5B61B8FA331}" presName="sibTrans" presStyleCnt="0"/>
      <dgm:spPr/>
    </dgm:pt>
    <dgm:pt modelId="{DA77809B-6729-456F-8231-F0AB83B553CF}" type="pres">
      <dgm:prSet presAssocID="{F97F9165-05CA-4621-8AD6-22695A115968}" presName="textNode" presStyleLbl="node1" presStyleIdx="2" presStyleCnt="3" custLinFactNeighborX="3435" custLinFactNeighborY="-1702">
        <dgm:presLayoutVars>
          <dgm:bulletEnabled val="1"/>
        </dgm:presLayoutVars>
      </dgm:prSet>
      <dgm:spPr/>
      <dgm:t>
        <a:bodyPr/>
        <a:lstStyle/>
        <a:p>
          <a:endParaRPr kumimoji="1" lang="ja-JP" altLang="en-US"/>
        </a:p>
      </dgm:t>
    </dgm:pt>
  </dgm:ptLst>
  <dgm:cxnLst>
    <dgm:cxn modelId="{710BC01A-1542-4885-B318-80B917C0C132}" type="presOf" srcId="{8B0EC618-DAC5-4348-B237-548B1145CAB8}" destId="{F7C69D7B-7C4E-4B96-8910-EE615B5FC344}" srcOrd="0" destOrd="0" presId="urn:microsoft.com/office/officeart/2005/8/layout/hProcess9"/>
    <dgm:cxn modelId="{01E7F06D-A7E9-400C-B183-F94236A9B267}" srcId="{32687E06-E86C-4744-970D-EE37C80D39E7}" destId="{6747D863-6317-46FE-8BE7-CB210DF54B7A}" srcOrd="0" destOrd="0" parTransId="{F8AAC3CA-6E10-4DDB-9C51-8135BDA0F23A}" sibTransId="{CDF95A9E-FF38-4122-933C-B3B229E57CB2}"/>
    <dgm:cxn modelId="{FEEC6A00-AC05-4117-9CE7-A18938DD710E}" srcId="{32687E06-E86C-4744-970D-EE37C80D39E7}" destId="{F97F9165-05CA-4621-8AD6-22695A115968}" srcOrd="2" destOrd="0" parTransId="{59604010-56C3-43C2-9E07-D30EAAF4CD63}" sibTransId="{FB9B2532-0009-4102-9F22-ACAF42214D7D}"/>
    <dgm:cxn modelId="{4F990B8D-72EC-48E4-BE5C-5EFB761E3D56}" type="presOf" srcId="{F97F9165-05CA-4621-8AD6-22695A115968}" destId="{DA77809B-6729-456F-8231-F0AB83B553CF}" srcOrd="0" destOrd="0" presId="urn:microsoft.com/office/officeart/2005/8/layout/hProcess9"/>
    <dgm:cxn modelId="{1BD3A1DD-584D-4B05-A979-3BB144AD232A}" srcId="{32687E06-E86C-4744-970D-EE37C80D39E7}" destId="{8B0EC618-DAC5-4348-B237-548B1145CAB8}" srcOrd="1" destOrd="0" parTransId="{8B57F222-CEB1-4AAB-AB12-D8BD28531F4C}" sibTransId="{7202C8F4-FD9F-4876-9572-B5B61B8FA331}"/>
    <dgm:cxn modelId="{CEA18030-64BB-417A-BA9A-EA297976DAE9}" type="presOf" srcId="{6747D863-6317-46FE-8BE7-CB210DF54B7A}" destId="{D1B9C7C6-110F-4B63-8879-DCA4945F5A2D}" srcOrd="0" destOrd="0" presId="urn:microsoft.com/office/officeart/2005/8/layout/hProcess9"/>
    <dgm:cxn modelId="{5F1DE2ED-3E4C-4D80-94E9-045531414C71}" type="presOf" srcId="{32687E06-E86C-4744-970D-EE37C80D39E7}" destId="{538B8B08-57BC-4824-93EF-6F24DA16217A}" srcOrd="0" destOrd="0" presId="urn:microsoft.com/office/officeart/2005/8/layout/hProcess9"/>
    <dgm:cxn modelId="{15940E47-679D-48FA-9C04-B08F8D642991}" type="presParOf" srcId="{538B8B08-57BC-4824-93EF-6F24DA16217A}" destId="{3552A19B-2F18-406C-B836-EEC010281EF6}" srcOrd="0" destOrd="0" presId="urn:microsoft.com/office/officeart/2005/8/layout/hProcess9"/>
    <dgm:cxn modelId="{2936C0C6-EA10-4FDF-B8FC-12872844319A}" type="presParOf" srcId="{538B8B08-57BC-4824-93EF-6F24DA16217A}" destId="{C83D6E28-2A84-46FF-AA9F-A4480D0EE105}" srcOrd="1" destOrd="0" presId="urn:microsoft.com/office/officeart/2005/8/layout/hProcess9"/>
    <dgm:cxn modelId="{03B35AAE-CA94-4AA3-8ED2-69541EC6C239}" type="presParOf" srcId="{C83D6E28-2A84-46FF-AA9F-A4480D0EE105}" destId="{D1B9C7C6-110F-4B63-8879-DCA4945F5A2D}" srcOrd="0" destOrd="0" presId="urn:microsoft.com/office/officeart/2005/8/layout/hProcess9"/>
    <dgm:cxn modelId="{9879578D-F416-4BBD-9744-99BE2B3E0113}" type="presParOf" srcId="{C83D6E28-2A84-46FF-AA9F-A4480D0EE105}" destId="{01F1904E-331C-4180-977B-4CD9B3E8549E}" srcOrd="1" destOrd="0" presId="urn:microsoft.com/office/officeart/2005/8/layout/hProcess9"/>
    <dgm:cxn modelId="{9DFB2E1C-A296-4EF5-A1D5-7E436E6ADC05}" type="presParOf" srcId="{C83D6E28-2A84-46FF-AA9F-A4480D0EE105}" destId="{F7C69D7B-7C4E-4B96-8910-EE615B5FC344}" srcOrd="2" destOrd="0" presId="urn:microsoft.com/office/officeart/2005/8/layout/hProcess9"/>
    <dgm:cxn modelId="{B0102D2D-FB4A-4330-9E23-A781FF23B775}" type="presParOf" srcId="{C83D6E28-2A84-46FF-AA9F-A4480D0EE105}" destId="{7B5CFD11-0BEE-4649-80DF-621BC2373A44}" srcOrd="3" destOrd="0" presId="urn:microsoft.com/office/officeart/2005/8/layout/hProcess9"/>
    <dgm:cxn modelId="{A8588ACD-5DCB-466F-8831-166E2425C40E}" type="presParOf" srcId="{C83D6E28-2A84-46FF-AA9F-A4480D0EE105}" destId="{DA77809B-6729-456F-8231-F0AB83B553CF}" srcOrd="4" destOrd="0" presId="urn:microsoft.com/office/officeart/2005/8/layout/hProcess9"/>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8.xml><?xml version="1.0" encoding="utf-8"?>
<dgm:dataModel xmlns:dgm="http://schemas.openxmlformats.org/drawingml/2006/diagram" xmlns:a="http://schemas.openxmlformats.org/drawingml/2006/main">
  <dgm:ptLst>
    <dgm:pt modelId="{32687E06-E86C-4744-970D-EE37C80D39E7}" type="doc">
      <dgm:prSet loTypeId="urn:microsoft.com/office/officeart/2005/8/layout/hProcess9" loCatId="process" qsTypeId="urn:microsoft.com/office/officeart/2005/8/quickstyle/simple1" qsCatId="simple" csTypeId="urn:microsoft.com/office/officeart/2005/8/colors/colorful4" csCatId="colorful" phldr="1"/>
      <dgm:spPr/>
    </dgm:pt>
    <dgm:pt modelId="{6747D863-6317-46FE-8BE7-CB210DF54B7A}">
      <dgm:prSet phldrT="[Text]"/>
      <dgm:spPr/>
      <dgm:t>
        <a:bodyPr/>
        <a:lstStyle/>
        <a:p>
          <a:r>
            <a:rPr lang="en-US" dirty="0"/>
            <a:t>MỨC ĐẠT</a:t>
          </a:r>
        </a:p>
        <a:p>
          <a:r>
            <a:rPr lang="en-US" dirty="0" err="1"/>
            <a:t>chỉ</a:t>
          </a:r>
          <a:r>
            <a:rPr lang="en-US" dirty="0"/>
            <a:t> </a:t>
          </a:r>
          <a:r>
            <a:rPr lang="en-US" dirty="0" err="1"/>
            <a:t>đạo</a:t>
          </a:r>
          <a:r>
            <a:rPr lang="en-US" dirty="0"/>
            <a:t> </a:t>
          </a:r>
          <a:r>
            <a:rPr lang="en-US" dirty="0" err="1"/>
            <a:t>xây</a:t>
          </a:r>
          <a:r>
            <a:rPr lang="en-US" dirty="0"/>
            <a:t> </a:t>
          </a:r>
          <a:r>
            <a:rPr lang="en-US" dirty="0" err="1"/>
            <a:t>dựng</a:t>
          </a:r>
          <a:r>
            <a:rPr lang="en-US" dirty="0"/>
            <a:t> </a:t>
          </a:r>
          <a:r>
            <a:rPr lang="en-US" dirty="0" err="1"/>
            <a:t>và</a:t>
          </a:r>
          <a:r>
            <a:rPr lang="en-US" dirty="0"/>
            <a:t> </a:t>
          </a:r>
          <a:r>
            <a:rPr lang="en-US" dirty="0" err="1"/>
            <a:t>tổ</a:t>
          </a:r>
          <a:r>
            <a:rPr lang="en-US" dirty="0"/>
            <a:t> </a:t>
          </a:r>
          <a:r>
            <a:rPr lang="en-US" dirty="0" err="1"/>
            <a:t>chức</a:t>
          </a:r>
          <a:r>
            <a:rPr lang="en-US" dirty="0"/>
            <a:t> </a:t>
          </a:r>
          <a:r>
            <a:rPr lang="en-US" dirty="0" err="1"/>
            <a:t>thực</a:t>
          </a:r>
          <a:r>
            <a:rPr lang="en-US" dirty="0"/>
            <a:t> </a:t>
          </a:r>
          <a:r>
            <a:rPr lang="en-US" dirty="0" err="1"/>
            <a:t>hiện</a:t>
          </a:r>
          <a:r>
            <a:rPr lang="en-US" dirty="0"/>
            <a:t> </a:t>
          </a:r>
          <a:r>
            <a:rPr lang="en-US" dirty="0" err="1"/>
            <a:t>các</a:t>
          </a:r>
          <a:r>
            <a:rPr lang="en-US" dirty="0"/>
            <a:t> </a:t>
          </a:r>
          <a:r>
            <a:rPr lang="en-US" dirty="0" err="1"/>
            <a:t>quy</a:t>
          </a:r>
          <a:r>
            <a:rPr lang="en-US" dirty="0"/>
            <a:t> </a:t>
          </a:r>
          <a:r>
            <a:rPr lang="en-US" dirty="0" err="1"/>
            <a:t>định</a:t>
          </a:r>
          <a:r>
            <a:rPr lang="en-US" dirty="0"/>
            <a:t> </a:t>
          </a:r>
          <a:r>
            <a:rPr lang="en-US" dirty="0" err="1"/>
            <a:t>cụ</a:t>
          </a:r>
          <a:r>
            <a:rPr lang="en-US" dirty="0"/>
            <a:t> </a:t>
          </a:r>
          <a:r>
            <a:rPr lang="en-US" dirty="0" err="1"/>
            <a:t>thể</a:t>
          </a:r>
          <a:r>
            <a:rPr lang="en-US" dirty="0"/>
            <a:t> </a:t>
          </a:r>
          <a:r>
            <a:rPr lang="en-US" dirty="0" err="1"/>
            <a:t>về</a:t>
          </a:r>
          <a:r>
            <a:rPr lang="en-US" dirty="0"/>
            <a:t> </a:t>
          </a:r>
          <a:r>
            <a:rPr lang="en-US" dirty="0" err="1"/>
            <a:t>tổ</a:t>
          </a:r>
          <a:r>
            <a:rPr lang="en-US" dirty="0"/>
            <a:t> </a:t>
          </a:r>
          <a:r>
            <a:rPr lang="en-US" dirty="0" err="1"/>
            <a:t>chức</a:t>
          </a:r>
          <a:r>
            <a:rPr lang="en-US" dirty="0"/>
            <a:t>, </a:t>
          </a:r>
          <a:r>
            <a:rPr lang="en-US" dirty="0" err="1"/>
            <a:t>hành</a:t>
          </a:r>
          <a:r>
            <a:rPr lang="en-US" dirty="0"/>
            <a:t> </a:t>
          </a:r>
          <a:r>
            <a:rPr lang="en-US" dirty="0" err="1"/>
            <a:t>chính</a:t>
          </a:r>
          <a:r>
            <a:rPr lang="en-US" dirty="0"/>
            <a:t> </a:t>
          </a:r>
          <a:r>
            <a:rPr lang="en-US" dirty="0" err="1"/>
            <a:t>trong</a:t>
          </a:r>
          <a:r>
            <a:rPr lang="en-US" dirty="0"/>
            <a:t> </a:t>
          </a:r>
          <a:r>
            <a:rPr lang="en-US" dirty="0" err="1"/>
            <a:t>nhà</a:t>
          </a:r>
          <a:r>
            <a:rPr lang="en-US" dirty="0"/>
            <a:t> </a:t>
          </a:r>
          <a:r>
            <a:rPr lang="en-US" dirty="0" err="1"/>
            <a:t>trường</a:t>
          </a:r>
          <a:r>
            <a:rPr lang="en-US" dirty="0"/>
            <a:t>; </a:t>
          </a:r>
          <a:r>
            <a:rPr lang="en-US" dirty="0" err="1"/>
            <a:t>thực</a:t>
          </a:r>
          <a:r>
            <a:rPr lang="en-US" dirty="0"/>
            <a:t> </a:t>
          </a:r>
          <a:r>
            <a:rPr lang="en-US" dirty="0" err="1"/>
            <a:t>hiện</a:t>
          </a:r>
          <a:r>
            <a:rPr lang="en-US" dirty="0"/>
            <a:t> </a:t>
          </a:r>
          <a:r>
            <a:rPr lang="en-US" dirty="0" err="1"/>
            <a:t>phân</a:t>
          </a:r>
          <a:r>
            <a:rPr lang="en-US" dirty="0"/>
            <a:t> </a:t>
          </a:r>
          <a:r>
            <a:rPr lang="en-US" dirty="0" err="1"/>
            <a:t>công</a:t>
          </a:r>
          <a:r>
            <a:rPr lang="en-US" dirty="0"/>
            <a:t>, </a:t>
          </a:r>
          <a:r>
            <a:rPr lang="en-US" dirty="0" err="1"/>
            <a:t>phối</a:t>
          </a:r>
          <a:r>
            <a:rPr lang="en-US" dirty="0"/>
            <a:t> </a:t>
          </a:r>
          <a:r>
            <a:rPr lang="en-US" dirty="0" err="1"/>
            <a:t>hợp</a:t>
          </a:r>
          <a:r>
            <a:rPr lang="en-US" dirty="0"/>
            <a:t> </a:t>
          </a:r>
          <a:r>
            <a:rPr lang="en-US" dirty="0" err="1"/>
            <a:t>giữa</a:t>
          </a:r>
          <a:r>
            <a:rPr lang="en-US" dirty="0"/>
            <a:t> </a:t>
          </a:r>
          <a:r>
            <a:rPr lang="en-US" dirty="0" err="1"/>
            <a:t>các</a:t>
          </a:r>
          <a:r>
            <a:rPr lang="en-US" dirty="0"/>
            <a:t> </a:t>
          </a:r>
          <a:r>
            <a:rPr lang="en-US" dirty="0" err="1"/>
            <a:t>tổ</a:t>
          </a:r>
          <a:r>
            <a:rPr lang="en-US" dirty="0"/>
            <a:t> </a:t>
          </a:r>
          <a:r>
            <a:rPr lang="en-US" dirty="0" err="1"/>
            <a:t>chuyên</a:t>
          </a:r>
          <a:r>
            <a:rPr lang="en-US" dirty="0"/>
            <a:t> </a:t>
          </a:r>
          <a:r>
            <a:rPr lang="en-US" dirty="0" err="1"/>
            <a:t>môn</a:t>
          </a:r>
          <a:r>
            <a:rPr lang="en-US" dirty="0"/>
            <a:t>, </a:t>
          </a:r>
          <a:r>
            <a:rPr lang="en-US" dirty="0" err="1"/>
            <a:t>tổ</a:t>
          </a:r>
          <a:r>
            <a:rPr lang="en-US" dirty="0"/>
            <a:t> </a:t>
          </a:r>
          <a:r>
            <a:rPr lang="en-US" dirty="0" err="1"/>
            <a:t>văn</a:t>
          </a:r>
          <a:r>
            <a:rPr lang="en-US" dirty="0"/>
            <a:t> </a:t>
          </a:r>
          <a:r>
            <a:rPr lang="en-US" dirty="0" err="1"/>
            <a:t>phòng</a:t>
          </a:r>
          <a:r>
            <a:rPr lang="en-US" dirty="0"/>
            <a:t> </a:t>
          </a:r>
          <a:r>
            <a:rPr lang="en-US" dirty="0" err="1"/>
            <a:t>và</a:t>
          </a:r>
          <a:r>
            <a:rPr lang="en-US" dirty="0"/>
            <a:t> </a:t>
          </a:r>
          <a:r>
            <a:rPr lang="en-US" dirty="0" err="1"/>
            <a:t>các</a:t>
          </a:r>
          <a:r>
            <a:rPr lang="en-US" dirty="0"/>
            <a:t> </a:t>
          </a:r>
          <a:r>
            <a:rPr lang="en-US" dirty="0" err="1"/>
            <a:t>bộ</a:t>
          </a:r>
          <a:r>
            <a:rPr lang="en-US" dirty="0"/>
            <a:t> </a:t>
          </a:r>
          <a:r>
            <a:rPr lang="en-US" dirty="0" err="1"/>
            <a:t>phận</a:t>
          </a:r>
          <a:r>
            <a:rPr lang="en-US" dirty="0"/>
            <a:t> </a:t>
          </a:r>
          <a:r>
            <a:rPr lang="en-US" dirty="0" err="1"/>
            <a:t>khác</a:t>
          </a:r>
          <a:r>
            <a:rPr lang="en-US" dirty="0"/>
            <a:t> </a:t>
          </a:r>
          <a:r>
            <a:rPr lang="en-US" dirty="0" err="1"/>
            <a:t>thực</a:t>
          </a:r>
          <a:r>
            <a:rPr lang="en-US" dirty="0"/>
            <a:t> </a:t>
          </a:r>
          <a:r>
            <a:rPr lang="en-US" dirty="0" err="1"/>
            <a:t>hiện</a:t>
          </a:r>
          <a:r>
            <a:rPr lang="en-US" dirty="0"/>
            <a:t> </a:t>
          </a:r>
          <a:r>
            <a:rPr lang="en-US" dirty="0" err="1"/>
            <a:t>nhiệm</a:t>
          </a:r>
          <a:r>
            <a:rPr lang="en-US" dirty="0"/>
            <a:t> </a:t>
          </a:r>
          <a:r>
            <a:rPr lang="en-US" dirty="0" err="1"/>
            <a:t>vụ</a:t>
          </a:r>
          <a:r>
            <a:rPr lang="en-US" dirty="0"/>
            <a:t> </a:t>
          </a:r>
          <a:r>
            <a:rPr lang="en-US" dirty="0" err="1"/>
            <a:t>theo</a:t>
          </a:r>
          <a:r>
            <a:rPr lang="en-US" dirty="0"/>
            <a:t> </a:t>
          </a:r>
          <a:r>
            <a:rPr lang="en-US" dirty="0" err="1"/>
            <a:t>quy</a:t>
          </a:r>
          <a:r>
            <a:rPr lang="en-US" dirty="0"/>
            <a:t> </a:t>
          </a:r>
          <a:r>
            <a:rPr lang="en-US" dirty="0" err="1"/>
            <a:t>định</a:t>
          </a:r>
          <a:endParaRPr lang="en-US" dirty="0"/>
        </a:p>
      </dgm:t>
    </dgm:pt>
    <dgm:pt modelId="{F8AAC3CA-6E10-4DDB-9C51-8135BDA0F23A}" type="parTrans" cxnId="{01E7F06D-A7E9-400C-B183-F94236A9B267}">
      <dgm:prSet/>
      <dgm:spPr/>
      <dgm:t>
        <a:bodyPr/>
        <a:lstStyle/>
        <a:p>
          <a:endParaRPr lang="en-US"/>
        </a:p>
      </dgm:t>
    </dgm:pt>
    <dgm:pt modelId="{CDF95A9E-FF38-4122-933C-B3B229E57CB2}" type="sibTrans" cxnId="{01E7F06D-A7E9-400C-B183-F94236A9B267}">
      <dgm:prSet/>
      <dgm:spPr/>
      <dgm:t>
        <a:bodyPr/>
        <a:lstStyle/>
        <a:p>
          <a:endParaRPr lang="en-US"/>
        </a:p>
      </dgm:t>
    </dgm:pt>
    <dgm:pt modelId="{8B0EC618-DAC5-4348-B237-548B1145CAB8}">
      <dgm:prSet phldrT="[Text]"/>
      <dgm:spPr/>
      <dgm:t>
        <a:bodyPr/>
        <a:lstStyle/>
        <a:p>
          <a:r>
            <a:rPr lang="en-US" dirty="0"/>
            <a:t>MỨC KHÁ</a:t>
          </a:r>
        </a:p>
        <a:p>
          <a:r>
            <a:rPr lang="en-US" dirty="0" err="1"/>
            <a:t>Sắp</a:t>
          </a:r>
          <a:r>
            <a:rPr lang="en-US" dirty="0"/>
            <a:t> </a:t>
          </a:r>
          <a:r>
            <a:rPr lang="en-US" dirty="0" err="1"/>
            <a:t>xếp</a:t>
          </a:r>
          <a:r>
            <a:rPr lang="en-US" dirty="0"/>
            <a:t> </a:t>
          </a:r>
          <a:r>
            <a:rPr lang="en-US" dirty="0" err="1"/>
            <a:t>tổ</a:t>
          </a:r>
          <a:r>
            <a:rPr lang="en-US" dirty="0"/>
            <a:t> </a:t>
          </a:r>
          <a:r>
            <a:rPr lang="en-US" dirty="0" err="1"/>
            <a:t>chức</a:t>
          </a:r>
          <a:r>
            <a:rPr lang="en-US" dirty="0"/>
            <a:t> </a:t>
          </a:r>
          <a:r>
            <a:rPr lang="en-US" dirty="0" err="1"/>
            <a:t>bộ</a:t>
          </a:r>
          <a:r>
            <a:rPr lang="en-US" dirty="0"/>
            <a:t> </a:t>
          </a:r>
          <a:r>
            <a:rPr lang="en-US" dirty="0" err="1"/>
            <a:t>máy</a:t>
          </a:r>
          <a:r>
            <a:rPr lang="en-US" dirty="0"/>
            <a:t> </a:t>
          </a:r>
          <a:r>
            <a:rPr lang="en-US" dirty="0" err="1"/>
            <a:t>tinh</a:t>
          </a:r>
          <a:r>
            <a:rPr lang="en-US" dirty="0"/>
            <a:t> </a:t>
          </a:r>
          <a:r>
            <a:rPr lang="en-US" dirty="0" err="1"/>
            <a:t>gọn</a:t>
          </a:r>
          <a:r>
            <a:rPr lang="en-US" dirty="0"/>
            <a:t>, </a:t>
          </a:r>
          <a:r>
            <a:rPr lang="en-US" dirty="0" err="1"/>
            <a:t>hiệu</a:t>
          </a:r>
          <a:r>
            <a:rPr lang="en-US" dirty="0"/>
            <a:t> </a:t>
          </a:r>
          <a:r>
            <a:rPr lang="en-US" dirty="0" err="1"/>
            <a:t>quả</a:t>
          </a:r>
          <a:r>
            <a:rPr lang="en-US" dirty="0"/>
            <a:t>; </a:t>
          </a:r>
          <a:r>
            <a:rPr lang="en-US" dirty="0" err="1"/>
            <a:t>phân</a:t>
          </a:r>
          <a:r>
            <a:rPr lang="en-US" dirty="0"/>
            <a:t> </a:t>
          </a:r>
          <a:r>
            <a:rPr lang="en-US" dirty="0" err="1"/>
            <a:t>cấp</a:t>
          </a:r>
          <a:r>
            <a:rPr lang="en-US" dirty="0"/>
            <a:t>, </a:t>
          </a:r>
          <a:r>
            <a:rPr lang="en-US" dirty="0" err="1"/>
            <a:t>ủy</a:t>
          </a:r>
          <a:r>
            <a:rPr lang="en-US" dirty="0"/>
            <a:t> </a:t>
          </a:r>
          <a:r>
            <a:rPr lang="en-US" dirty="0" err="1"/>
            <a:t>quyền</a:t>
          </a:r>
          <a:r>
            <a:rPr lang="en-US" dirty="0"/>
            <a:t> </a:t>
          </a:r>
          <a:r>
            <a:rPr lang="en-US" dirty="0" err="1"/>
            <a:t>cho</a:t>
          </a:r>
          <a:r>
            <a:rPr lang="en-US" dirty="0"/>
            <a:t> </a:t>
          </a:r>
          <a:r>
            <a:rPr lang="en-US" dirty="0" err="1"/>
            <a:t>các</a:t>
          </a:r>
          <a:r>
            <a:rPr lang="en-US" dirty="0"/>
            <a:t> </a:t>
          </a:r>
          <a:r>
            <a:rPr lang="en-US" dirty="0" err="1"/>
            <a:t>bộ</a:t>
          </a:r>
          <a:r>
            <a:rPr lang="en-US" dirty="0"/>
            <a:t> </a:t>
          </a:r>
          <a:r>
            <a:rPr lang="en-US" dirty="0" err="1"/>
            <a:t>phận</a:t>
          </a:r>
          <a:r>
            <a:rPr lang="en-US" dirty="0"/>
            <a:t>, </a:t>
          </a:r>
          <a:r>
            <a:rPr lang="en-US" dirty="0" err="1"/>
            <a:t>cá</a:t>
          </a:r>
          <a:r>
            <a:rPr lang="en-US" dirty="0"/>
            <a:t> </a:t>
          </a:r>
          <a:r>
            <a:rPr lang="en-US" dirty="0" err="1"/>
            <a:t>nhân</a:t>
          </a:r>
          <a:r>
            <a:rPr lang="en-US" dirty="0"/>
            <a:t> </a:t>
          </a:r>
          <a:r>
            <a:rPr lang="en-US" dirty="0" err="1"/>
            <a:t>trong</a:t>
          </a:r>
          <a:r>
            <a:rPr lang="en-US" dirty="0"/>
            <a:t> </a:t>
          </a:r>
          <a:r>
            <a:rPr lang="en-US" dirty="0" err="1"/>
            <a:t>nhà</a:t>
          </a:r>
          <a:r>
            <a:rPr lang="en-US" dirty="0"/>
            <a:t> </a:t>
          </a:r>
          <a:r>
            <a:rPr lang="en-US" dirty="0" err="1"/>
            <a:t>trường</a:t>
          </a:r>
          <a:r>
            <a:rPr lang="en-US" dirty="0"/>
            <a:t> </a:t>
          </a:r>
          <a:r>
            <a:rPr lang="en-US" dirty="0" err="1"/>
            <a:t>để</a:t>
          </a:r>
          <a:r>
            <a:rPr lang="en-US" dirty="0"/>
            <a:t> </a:t>
          </a:r>
          <a:r>
            <a:rPr lang="en-US" dirty="0" err="1"/>
            <a:t>thực</a:t>
          </a:r>
          <a:r>
            <a:rPr lang="en-US" dirty="0"/>
            <a:t> </a:t>
          </a:r>
          <a:r>
            <a:rPr lang="en-US" dirty="0" err="1"/>
            <a:t>hiện</a:t>
          </a:r>
          <a:r>
            <a:rPr lang="en-US" dirty="0"/>
            <a:t> </a:t>
          </a:r>
          <a:r>
            <a:rPr lang="en-US" dirty="0" err="1"/>
            <a:t>tốt</a:t>
          </a:r>
          <a:r>
            <a:rPr lang="en-US" dirty="0"/>
            <a:t> </a:t>
          </a:r>
          <a:r>
            <a:rPr lang="en-US" dirty="0" err="1"/>
            <a:t>nhiệm</a:t>
          </a:r>
          <a:r>
            <a:rPr lang="en-US" dirty="0"/>
            <a:t> </a:t>
          </a:r>
          <a:r>
            <a:rPr lang="en-US" dirty="0" err="1"/>
            <a:t>vụ</a:t>
          </a:r>
          <a:endParaRPr lang="en-US" dirty="0"/>
        </a:p>
      </dgm:t>
    </dgm:pt>
    <dgm:pt modelId="{8B57F222-CEB1-4AAB-AB12-D8BD28531F4C}" type="parTrans" cxnId="{1BD3A1DD-584D-4B05-A979-3BB144AD232A}">
      <dgm:prSet/>
      <dgm:spPr/>
      <dgm:t>
        <a:bodyPr/>
        <a:lstStyle/>
        <a:p>
          <a:endParaRPr lang="en-US"/>
        </a:p>
      </dgm:t>
    </dgm:pt>
    <dgm:pt modelId="{7202C8F4-FD9F-4876-9572-B5B61B8FA331}" type="sibTrans" cxnId="{1BD3A1DD-584D-4B05-A979-3BB144AD232A}">
      <dgm:prSet/>
      <dgm:spPr/>
      <dgm:t>
        <a:bodyPr/>
        <a:lstStyle/>
        <a:p>
          <a:endParaRPr lang="en-US"/>
        </a:p>
      </dgm:t>
    </dgm:pt>
    <dgm:pt modelId="{F97F9165-05CA-4621-8AD6-22695A115968}">
      <dgm:prSet phldrT="[Text]"/>
      <dgm:spPr/>
      <dgm:t>
        <a:bodyPr/>
        <a:lstStyle/>
        <a:p>
          <a:r>
            <a:rPr lang="en-US" dirty="0"/>
            <a:t>MỨC TỐT</a:t>
          </a:r>
        </a:p>
        <a:p>
          <a:r>
            <a:rPr lang="en-US" dirty="0"/>
            <a:t>Tin </a:t>
          </a:r>
          <a:r>
            <a:rPr lang="en-US" dirty="0" err="1"/>
            <a:t>học</a:t>
          </a:r>
          <a:r>
            <a:rPr lang="en-US" dirty="0"/>
            <a:t> </a:t>
          </a:r>
          <a:r>
            <a:rPr lang="en-US" dirty="0" err="1"/>
            <a:t>hóa</a:t>
          </a:r>
          <a:r>
            <a:rPr lang="en-US" dirty="0"/>
            <a:t> </a:t>
          </a:r>
          <a:r>
            <a:rPr lang="en-US" dirty="0" err="1"/>
            <a:t>các</a:t>
          </a:r>
          <a:r>
            <a:rPr lang="en-US" dirty="0"/>
            <a:t> </a:t>
          </a:r>
          <a:r>
            <a:rPr lang="en-US" dirty="0" err="1"/>
            <a:t>hoạt</a:t>
          </a:r>
          <a:r>
            <a:rPr lang="en-US" dirty="0"/>
            <a:t> </a:t>
          </a:r>
          <a:r>
            <a:rPr lang="en-US" dirty="0" err="1"/>
            <a:t>động</a:t>
          </a:r>
          <a:r>
            <a:rPr lang="en-US" dirty="0"/>
            <a:t> </a:t>
          </a:r>
          <a:r>
            <a:rPr lang="en-US" dirty="0" err="1"/>
            <a:t>quản</a:t>
          </a:r>
          <a:r>
            <a:rPr lang="en-US" dirty="0"/>
            <a:t> </a:t>
          </a:r>
          <a:r>
            <a:rPr lang="en-US" dirty="0" err="1"/>
            <a:t>trị</a:t>
          </a:r>
          <a:r>
            <a:rPr lang="en-US" dirty="0"/>
            <a:t> </a:t>
          </a:r>
          <a:r>
            <a:rPr lang="en-US" dirty="0" err="1"/>
            <a:t>tổ</a:t>
          </a:r>
          <a:r>
            <a:rPr lang="en-US" dirty="0"/>
            <a:t> </a:t>
          </a:r>
          <a:r>
            <a:rPr lang="en-US" dirty="0" err="1"/>
            <a:t>chức</a:t>
          </a:r>
          <a:r>
            <a:rPr lang="en-US" dirty="0"/>
            <a:t>, </a:t>
          </a:r>
          <a:r>
            <a:rPr lang="en-US" dirty="0" err="1"/>
            <a:t>hành</a:t>
          </a:r>
          <a:r>
            <a:rPr lang="en-US" dirty="0"/>
            <a:t> </a:t>
          </a:r>
          <a:r>
            <a:rPr lang="en-US" dirty="0" err="1"/>
            <a:t>chính</a:t>
          </a:r>
          <a:r>
            <a:rPr lang="en-US" dirty="0"/>
            <a:t> </a:t>
          </a:r>
          <a:r>
            <a:rPr lang="en-US" dirty="0" err="1"/>
            <a:t>của</a:t>
          </a:r>
          <a:r>
            <a:rPr lang="en-US" dirty="0"/>
            <a:t> </a:t>
          </a:r>
          <a:r>
            <a:rPr lang="en-US" dirty="0" err="1"/>
            <a:t>nhà</a:t>
          </a:r>
          <a:r>
            <a:rPr lang="en-US" dirty="0"/>
            <a:t> </a:t>
          </a:r>
          <a:r>
            <a:rPr lang="en-US" dirty="0" err="1"/>
            <a:t>trường</a:t>
          </a:r>
          <a:r>
            <a:rPr lang="en-US" dirty="0"/>
            <a:t>; </a:t>
          </a:r>
          <a:r>
            <a:rPr lang="en-US" dirty="0" err="1"/>
            <a:t>hướng</a:t>
          </a:r>
          <a:r>
            <a:rPr lang="en-US" dirty="0"/>
            <a:t> </a:t>
          </a:r>
          <a:r>
            <a:rPr lang="en-US" dirty="0" err="1"/>
            <a:t>dẫn</a:t>
          </a:r>
          <a:r>
            <a:rPr lang="en-US" dirty="0"/>
            <a:t>, </a:t>
          </a:r>
          <a:r>
            <a:rPr lang="en-US" dirty="0" err="1"/>
            <a:t>hỗ</a:t>
          </a:r>
          <a:r>
            <a:rPr lang="en-US" dirty="0"/>
            <a:t> </a:t>
          </a:r>
          <a:r>
            <a:rPr lang="en-US" dirty="0" err="1"/>
            <a:t>trợ</a:t>
          </a:r>
          <a:r>
            <a:rPr lang="en-US" dirty="0"/>
            <a:t> </a:t>
          </a:r>
          <a:r>
            <a:rPr lang="en-US" dirty="0" err="1"/>
            <a:t>cán</a:t>
          </a:r>
          <a:r>
            <a:rPr lang="en-US" dirty="0"/>
            <a:t> </a:t>
          </a:r>
          <a:r>
            <a:rPr lang="en-US" dirty="0" err="1"/>
            <a:t>bộ</a:t>
          </a:r>
          <a:r>
            <a:rPr lang="en-US" dirty="0"/>
            <a:t> </a:t>
          </a:r>
          <a:r>
            <a:rPr lang="en-US" dirty="0" err="1"/>
            <a:t>quản</a:t>
          </a:r>
          <a:r>
            <a:rPr lang="en-US" dirty="0"/>
            <a:t> </a:t>
          </a:r>
          <a:r>
            <a:rPr lang="en-US" dirty="0" err="1"/>
            <a:t>lý</a:t>
          </a:r>
          <a:r>
            <a:rPr lang="en-US" dirty="0"/>
            <a:t> </a:t>
          </a:r>
          <a:r>
            <a:rPr lang="en-US" dirty="0" err="1"/>
            <a:t>cơ</a:t>
          </a:r>
          <a:r>
            <a:rPr lang="en-US" dirty="0"/>
            <a:t> </a:t>
          </a:r>
          <a:r>
            <a:rPr lang="en-US" dirty="0" err="1"/>
            <a:t>sở</a:t>
          </a:r>
          <a:r>
            <a:rPr lang="en-US" dirty="0"/>
            <a:t> </a:t>
          </a:r>
          <a:r>
            <a:rPr lang="en-US" dirty="0" err="1"/>
            <a:t>giáo</a:t>
          </a:r>
          <a:r>
            <a:rPr lang="en-US" dirty="0"/>
            <a:t> </a:t>
          </a:r>
          <a:r>
            <a:rPr lang="en-US" dirty="0" err="1"/>
            <a:t>dục</a:t>
          </a:r>
          <a:r>
            <a:rPr lang="en-US" dirty="0"/>
            <a:t> </a:t>
          </a:r>
          <a:r>
            <a:rPr lang="en-US" dirty="0" err="1"/>
            <a:t>phổ</a:t>
          </a:r>
          <a:r>
            <a:rPr lang="en-US" dirty="0"/>
            <a:t> </a:t>
          </a:r>
          <a:r>
            <a:rPr lang="en-US" dirty="0" err="1"/>
            <a:t>thông</a:t>
          </a:r>
          <a:r>
            <a:rPr lang="en-US" dirty="0"/>
            <a:t> </a:t>
          </a:r>
          <a:r>
            <a:rPr lang="en-US" dirty="0" err="1"/>
            <a:t>về</a:t>
          </a:r>
          <a:r>
            <a:rPr lang="en-US" dirty="0"/>
            <a:t> </a:t>
          </a:r>
          <a:r>
            <a:rPr lang="en-US" dirty="0" err="1"/>
            <a:t>quản</a:t>
          </a:r>
          <a:r>
            <a:rPr lang="en-US" dirty="0"/>
            <a:t> </a:t>
          </a:r>
          <a:r>
            <a:rPr lang="en-US" dirty="0" err="1"/>
            <a:t>trị</a:t>
          </a:r>
          <a:r>
            <a:rPr lang="en-US" dirty="0"/>
            <a:t> </a:t>
          </a:r>
          <a:r>
            <a:rPr lang="en-US" dirty="0" err="1"/>
            <a:t>tổ</a:t>
          </a:r>
          <a:r>
            <a:rPr lang="en-US" dirty="0"/>
            <a:t> </a:t>
          </a:r>
          <a:r>
            <a:rPr lang="en-US" dirty="0" err="1"/>
            <a:t>chức</a:t>
          </a:r>
          <a:r>
            <a:rPr lang="en-US" dirty="0"/>
            <a:t>, </a:t>
          </a:r>
          <a:r>
            <a:rPr lang="en-US" dirty="0" err="1"/>
            <a:t>hành</a:t>
          </a:r>
          <a:r>
            <a:rPr lang="en-US" dirty="0"/>
            <a:t> </a:t>
          </a:r>
          <a:r>
            <a:rPr lang="en-US" dirty="0" err="1"/>
            <a:t>chính</a:t>
          </a:r>
          <a:r>
            <a:rPr lang="en-US" dirty="0"/>
            <a:t> </a:t>
          </a:r>
          <a:r>
            <a:rPr lang="en-US" dirty="0" err="1"/>
            <a:t>của</a:t>
          </a:r>
          <a:r>
            <a:rPr lang="en-US" dirty="0"/>
            <a:t> </a:t>
          </a:r>
          <a:r>
            <a:rPr lang="en-US" dirty="0" err="1"/>
            <a:t>nhà</a:t>
          </a:r>
          <a:r>
            <a:rPr lang="en-US" dirty="0"/>
            <a:t> </a:t>
          </a:r>
          <a:r>
            <a:rPr lang="en-US" dirty="0" err="1"/>
            <a:t>trường</a:t>
          </a:r>
          <a:r>
            <a:rPr lang="en-US" dirty="0"/>
            <a:t>.</a:t>
          </a:r>
        </a:p>
      </dgm:t>
    </dgm:pt>
    <dgm:pt modelId="{59604010-56C3-43C2-9E07-D30EAAF4CD63}" type="parTrans" cxnId="{FEEC6A00-AC05-4117-9CE7-A18938DD710E}">
      <dgm:prSet/>
      <dgm:spPr/>
      <dgm:t>
        <a:bodyPr/>
        <a:lstStyle/>
        <a:p>
          <a:endParaRPr lang="en-US"/>
        </a:p>
      </dgm:t>
    </dgm:pt>
    <dgm:pt modelId="{FB9B2532-0009-4102-9F22-ACAF42214D7D}" type="sibTrans" cxnId="{FEEC6A00-AC05-4117-9CE7-A18938DD710E}">
      <dgm:prSet/>
      <dgm:spPr/>
      <dgm:t>
        <a:bodyPr/>
        <a:lstStyle/>
        <a:p>
          <a:endParaRPr lang="en-US"/>
        </a:p>
      </dgm:t>
    </dgm:pt>
    <dgm:pt modelId="{538B8B08-57BC-4824-93EF-6F24DA16217A}" type="pres">
      <dgm:prSet presAssocID="{32687E06-E86C-4744-970D-EE37C80D39E7}" presName="CompostProcess" presStyleCnt="0">
        <dgm:presLayoutVars>
          <dgm:dir/>
          <dgm:resizeHandles val="exact"/>
        </dgm:presLayoutVars>
      </dgm:prSet>
      <dgm:spPr/>
    </dgm:pt>
    <dgm:pt modelId="{3552A19B-2F18-406C-B836-EEC010281EF6}" type="pres">
      <dgm:prSet presAssocID="{32687E06-E86C-4744-970D-EE37C80D39E7}" presName="arrow" presStyleLbl="bgShp" presStyleIdx="0" presStyleCnt="1"/>
      <dgm:spPr/>
    </dgm:pt>
    <dgm:pt modelId="{C83D6E28-2A84-46FF-AA9F-A4480D0EE105}" type="pres">
      <dgm:prSet presAssocID="{32687E06-E86C-4744-970D-EE37C80D39E7}" presName="linearProcess" presStyleCnt="0"/>
      <dgm:spPr/>
    </dgm:pt>
    <dgm:pt modelId="{D1B9C7C6-110F-4B63-8879-DCA4945F5A2D}" type="pres">
      <dgm:prSet presAssocID="{6747D863-6317-46FE-8BE7-CB210DF54B7A}" presName="textNode" presStyleLbl="node1" presStyleIdx="0" presStyleCnt="3">
        <dgm:presLayoutVars>
          <dgm:bulletEnabled val="1"/>
        </dgm:presLayoutVars>
      </dgm:prSet>
      <dgm:spPr/>
      <dgm:t>
        <a:bodyPr/>
        <a:lstStyle/>
        <a:p>
          <a:endParaRPr kumimoji="1" lang="ja-JP" altLang="en-US"/>
        </a:p>
      </dgm:t>
    </dgm:pt>
    <dgm:pt modelId="{01F1904E-331C-4180-977B-4CD9B3E8549E}" type="pres">
      <dgm:prSet presAssocID="{CDF95A9E-FF38-4122-933C-B3B229E57CB2}" presName="sibTrans" presStyleCnt="0"/>
      <dgm:spPr/>
    </dgm:pt>
    <dgm:pt modelId="{F7C69D7B-7C4E-4B96-8910-EE615B5FC344}" type="pres">
      <dgm:prSet presAssocID="{8B0EC618-DAC5-4348-B237-548B1145CAB8}" presName="textNode" presStyleLbl="node1" presStyleIdx="1" presStyleCnt="3" custLinFactNeighborX="-9382" custLinFactNeighborY="-1702">
        <dgm:presLayoutVars>
          <dgm:bulletEnabled val="1"/>
        </dgm:presLayoutVars>
      </dgm:prSet>
      <dgm:spPr/>
      <dgm:t>
        <a:bodyPr/>
        <a:lstStyle/>
        <a:p>
          <a:endParaRPr kumimoji="1" lang="ja-JP" altLang="en-US"/>
        </a:p>
      </dgm:t>
    </dgm:pt>
    <dgm:pt modelId="{7B5CFD11-0BEE-4649-80DF-621BC2373A44}" type="pres">
      <dgm:prSet presAssocID="{7202C8F4-FD9F-4876-9572-B5B61B8FA331}" presName="sibTrans" presStyleCnt="0"/>
      <dgm:spPr/>
    </dgm:pt>
    <dgm:pt modelId="{DA77809B-6729-456F-8231-F0AB83B553CF}" type="pres">
      <dgm:prSet presAssocID="{F97F9165-05CA-4621-8AD6-22695A115968}" presName="textNode" presStyleLbl="node1" presStyleIdx="2" presStyleCnt="3" custLinFactNeighborX="3435" custLinFactNeighborY="-1702">
        <dgm:presLayoutVars>
          <dgm:bulletEnabled val="1"/>
        </dgm:presLayoutVars>
      </dgm:prSet>
      <dgm:spPr/>
      <dgm:t>
        <a:bodyPr/>
        <a:lstStyle/>
        <a:p>
          <a:endParaRPr kumimoji="1" lang="ja-JP" altLang="en-US"/>
        </a:p>
      </dgm:t>
    </dgm:pt>
  </dgm:ptLst>
  <dgm:cxnLst>
    <dgm:cxn modelId="{710BC01A-1542-4885-B318-80B917C0C132}" type="presOf" srcId="{8B0EC618-DAC5-4348-B237-548B1145CAB8}" destId="{F7C69D7B-7C4E-4B96-8910-EE615B5FC344}" srcOrd="0" destOrd="0" presId="urn:microsoft.com/office/officeart/2005/8/layout/hProcess9"/>
    <dgm:cxn modelId="{01E7F06D-A7E9-400C-B183-F94236A9B267}" srcId="{32687E06-E86C-4744-970D-EE37C80D39E7}" destId="{6747D863-6317-46FE-8BE7-CB210DF54B7A}" srcOrd="0" destOrd="0" parTransId="{F8AAC3CA-6E10-4DDB-9C51-8135BDA0F23A}" sibTransId="{CDF95A9E-FF38-4122-933C-B3B229E57CB2}"/>
    <dgm:cxn modelId="{FEEC6A00-AC05-4117-9CE7-A18938DD710E}" srcId="{32687E06-E86C-4744-970D-EE37C80D39E7}" destId="{F97F9165-05CA-4621-8AD6-22695A115968}" srcOrd="2" destOrd="0" parTransId="{59604010-56C3-43C2-9E07-D30EAAF4CD63}" sibTransId="{FB9B2532-0009-4102-9F22-ACAF42214D7D}"/>
    <dgm:cxn modelId="{4F990B8D-72EC-48E4-BE5C-5EFB761E3D56}" type="presOf" srcId="{F97F9165-05CA-4621-8AD6-22695A115968}" destId="{DA77809B-6729-456F-8231-F0AB83B553CF}" srcOrd="0" destOrd="0" presId="urn:microsoft.com/office/officeart/2005/8/layout/hProcess9"/>
    <dgm:cxn modelId="{1BD3A1DD-584D-4B05-A979-3BB144AD232A}" srcId="{32687E06-E86C-4744-970D-EE37C80D39E7}" destId="{8B0EC618-DAC5-4348-B237-548B1145CAB8}" srcOrd="1" destOrd="0" parTransId="{8B57F222-CEB1-4AAB-AB12-D8BD28531F4C}" sibTransId="{7202C8F4-FD9F-4876-9572-B5B61B8FA331}"/>
    <dgm:cxn modelId="{CEA18030-64BB-417A-BA9A-EA297976DAE9}" type="presOf" srcId="{6747D863-6317-46FE-8BE7-CB210DF54B7A}" destId="{D1B9C7C6-110F-4B63-8879-DCA4945F5A2D}" srcOrd="0" destOrd="0" presId="urn:microsoft.com/office/officeart/2005/8/layout/hProcess9"/>
    <dgm:cxn modelId="{5F1DE2ED-3E4C-4D80-94E9-045531414C71}" type="presOf" srcId="{32687E06-E86C-4744-970D-EE37C80D39E7}" destId="{538B8B08-57BC-4824-93EF-6F24DA16217A}" srcOrd="0" destOrd="0" presId="urn:microsoft.com/office/officeart/2005/8/layout/hProcess9"/>
    <dgm:cxn modelId="{15940E47-679D-48FA-9C04-B08F8D642991}" type="presParOf" srcId="{538B8B08-57BC-4824-93EF-6F24DA16217A}" destId="{3552A19B-2F18-406C-B836-EEC010281EF6}" srcOrd="0" destOrd="0" presId="urn:microsoft.com/office/officeart/2005/8/layout/hProcess9"/>
    <dgm:cxn modelId="{2936C0C6-EA10-4FDF-B8FC-12872844319A}" type="presParOf" srcId="{538B8B08-57BC-4824-93EF-6F24DA16217A}" destId="{C83D6E28-2A84-46FF-AA9F-A4480D0EE105}" srcOrd="1" destOrd="0" presId="urn:microsoft.com/office/officeart/2005/8/layout/hProcess9"/>
    <dgm:cxn modelId="{03B35AAE-CA94-4AA3-8ED2-69541EC6C239}" type="presParOf" srcId="{C83D6E28-2A84-46FF-AA9F-A4480D0EE105}" destId="{D1B9C7C6-110F-4B63-8879-DCA4945F5A2D}" srcOrd="0" destOrd="0" presId="urn:microsoft.com/office/officeart/2005/8/layout/hProcess9"/>
    <dgm:cxn modelId="{9879578D-F416-4BBD-9744-99BE2B3E0113}" type="presParOf" srcId="{C83D6E28-2A84-46FF-AA9F-A4480D0EE105}" destId="{01F1904E-331C-4180-977B-4CD9B3E8549E}" srcOrd="1" destOrd="0" presId="urn:microsoft.com/office/officeart/2005/8/layout/hProcess9"/>
    <dgm:cxn modelId="{9DFB2E1C-A296-4EF5-A1D5-7E436E6ADC05}" type="presParOf" srcId="{C83D6E28-2A84-46FF-AA9F-A4480D0EE105}" destId="{F7C69D7B-7C4E-4B96-8910-EE615B5FC344}" srcOrd="2" destOrd="0" presId="urn:microsoft.com/office/officeart/2005/8/layout/hProcess9"/>
    <dgm:cxn modelId="{B0102D2D-FB4A-4330-9E23-A781FF23B775}" type="presParOf" srcId="{C83D6E28-2A84-46FF-AA9F-A4480D0EE105}" destId="{7B5CFD11-0BEE-4649-80DF-621BC2373A44}" srcOrd="3" destOrd="0" presId="urn:microsoft.com/office/officeart/2005/8/layout/hProcess9"/>
    <dgm:cxn modelId="{A8588ACD-5DCB-466F-8831-166E2425C40E}" type="presParOf" srcId="{C83D6E28-2A84-46FF-AA9F-A4480D0EE105}" destId="{DA77809B-6729-456F-8231-F0AB83B553CF}" srcOrd="4" destOrd="0" presId="urn:microsoft.com/office/officeart/2005/8/layout/hProcess9"/>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9.xml><?xml version="1.0" encoding="utf-8"?>
<dgm:dataModel xmlns:dgm="http://schemas.openxmlformats.org/drawingml/2006/diagram" xmlns:a="http://schemas.openxmlformats.org/drawingml/2006/main">
  <dgm:ptLst>
    <dgm:pt modelId="{32687E06-E86C-4744-970D-EE37C80D39E7}" type="doc">
      <dgm:prSet loTypeId="urn:microsoft.com/office/officeart/2005/8/layout/hProcess9" loCatId="process" qsTypeId="urn:microsoft.com/office/officeart/2005/8/quickstyle/simple1" qsCatId="simple" csTypeId="urn:microsoft.com/office/officeart/2005/8/colors/colorful4" csCatId="colorful" phldr="1"/>
      <dgm:spPr/>
    </dgm:pt>
    <dgm:pt modelId="{6747D863-6317-46FE-8BE7-CB210DF54B7A}">
      <dgm:prSet phldrT="[Text]"/>
      <dgm:spPr/>
      <dgm:t>
        <a:bodyPr/>
        <a:lstStyle/>
        <a:p>
          <a:r>
            <a:rPr lang="en-US" dirty="0"/>
            <a:t>MỨC ĐẠT</a:t>
          </a:r>
        </a:p>
        <a:p>
          <a:r>
            <a:rPr lang="en-US" dirty="0"/>
            <a:t>XD </a:t>
          </a:r>
          <a:r>
            <a:rPr lang="en-US" dirty="0" err="1"/>
            <a:t>và</a:t>
          </a:r>
          <a:r>
            <a:rPr lang="en-US" dirty="0"/>
            <a:t> </a:t>
          </a:r>
          <a:r>
            <a:rPr lang="en-US" dirty="0" err="1"/>
            <a:t>tổ</a:t>
          </a:r>
          <a:r>
            <a:rPr lang="en-US" dirty="0"/>
            <a:t> </a:t>
          </a:r>
          <a:r>
            <a:rPr lang="en-US" dirty="0" err="1"/>
            <a:t>chức</a:t>
          </a:r>
          <a:r>
            <a:rPr lang="en-US" dirty="0"/>
            <a:t> </a:t>
          </a:r>
          <a:r>
            <a:rPr lang="en-US" dirty="0" err="1"/>
            <a:t>thực</a:t>
          </a:r>
          <a:r>
            <a:rPr lang="en-US" dirty="0"/>
            <a:t> </a:t>
          </a:r>
          <a:r>
            <a:rPr lang="en-US" dirty="0" err="1"/>
            <a:t>hiện</a:t>
          </a:r>
          <a:r>
            <a:rPr lang="en-US" dirty="0"/>
            <a:t> </a:t>
          </a:r>
        </a:p>
        <a:p>
          <a:r>
            <a:rPr lang="en-US" dirty="0" err="1"/>
            <a:t>quy</a:t>
          </a:r>
          <a:r>
            <a:rPr lang="en-US" dirty="0"/>
            <a:t> </a:t>
          </a:r>
          <a:r>
            <a:rPr lang="en-US" dirty="0" err="1"/>
            <a:t>chế</a:t>
          </a:r>
          <a:r>
            <a:rPr lang="en-US" dirty="0"/>
            <a:t> chi </a:t>
          </a:r>
          <a:r>
            <a:rPr lang="en-US" dirty="0" err="1"/>
            <a:t>tiêu</a:t>
          </a:r>
          <a:r>
            <a:rPr lang="en-US" dirty="0"/>
            <a:t> </a:t>
          </a:r>
          <a:r>
            <a:rPr lang="en-US" dirty="0" err="1"/>
            <a:t>nội</a:t>
          </a:r>
          <a:r>
            <a:rPr lang="en-US" dirty="0"/>
            <a:t> </a:t>
          </a:r>
          <a:r>
            <a:rPr lang="en-US" dirty="0" err="1"/>
            <a:t>bộ</a:t>
          </a:r>
          <a:endParaRPr lang="en-US" dirty="0"/>
        </a:p>
        <a:p>
          <a:r>
            <a:rPr lang="en-US" dirty="0"/>
            <a:t>, </a:t>
          </a:r>
          <a:r>
            <a:rPr lang="en-US" dirty="0" err="1"/>
            <a:t>lập</a:t>
          </a:r>
          <a:r>
            <a:rPr lang="en-US" dirty="0"/>
            <a:t> </a:t>
          </a:r>
          <a:r>
            <a:rPr lang="en-US" dirty="0" err="1"/>
            <a:t>dự</a:t>
          </a:r>
          <a:r>
            <a:rPr lang="en-US" dirty="0"/>
            <a:t> </a:t>
          </a:r>
          <a:r>
            <a:rPr lang="en-US" dirty="0" err="1"/>
            <a:t>toán</a:t>
          </a:r>
          <a:r>
            <a:rPr lang="en-US"/>
            <a:t>, </a:t>
          </a:r>
          <a:r>
            <a:rPr lang="en-US" dirty="0" err="1"/>
            <a:t>thực</a:t>
          </a:r>
          <a:r>
            <a:rPr lang="en-US" dirty="0"/>
            <a:t> </a:t>
          </a:r>
          <a:r>
            <a:rPr lang="en-US" dirty="0" err="1"/>
            <a:t>hiện</a:t>
          </a:r>
          <a:r>
            <a:rPr lang="en-US" dirty="0"/>
            <a:t> </a:t>
          </a:r>
          <a:r>
            <a:rPr lang="en-US" dirty="0" err="1"/>
            <a:t>thu</a:t>
          </a:r>
          <a:r>
            <a:rPr lang="en-US" dirty="0"/>
            <a:t> chi, </a:t>
          </a:r>
          <a:r>
            <a:rPr lang="en-US" dirty="0" err="1"/>
            <a:t>báo</a:t>
          </a:r>
          <a:r>
            <a:rPr lang="en-US" dirty="0"/>
            <a:t> </a:t>
          </a:r>
          <a:r>
            <a:rPr lang="en-US" dirty="0" err="1"/>
            <a:t>cáo</a:t>
          </a:r>
          <a:r>
            <a:rPr lang="en-US" dirty="0"/>
            <a:t> </a:t>
          </a:r>
          <a:r>
            <a:rPr lang="en-US" dirty="0" err="1"/>
            <a:t>tài</a:t>
          </a:r>
          <a:r>
            <a:rPr lang="en-US" dirty="0"/>
            <a:t> </a:t>
          </a:r>
          <a:r>
            <a:rPr lang="en-US" dirty="0" err="1"/>
            <a:t>chính</a:t>
          </a:r>
          <a:r>
            <a:rPr lang="en-US" dirty="0"/>
            <a:t>, </a:t>
          </a:r>
          <a:r>
            <a:rPr lang="en-US" dirty="0" err="1"/>
            <a:t>kiểm</a:t>
          </a:r>
          <a:r>
            <a:rPr lang="en-US" dirty="0"/>
            <a:t> </a:t>
          </a:r>
          <a:r>
            <a:rPr lang="en-US" dirty="0" err="1"/>
            <a:t>tra</a:t>
          </a:r>
          <a:r>
            <a:rPr lang="en-US" dirty="0"/>
            <a:t> </a:t>
          </a:r>
          <a:r>
            <a:rPr lang="en-US" dirty="0" err="1"/>
            <a:t>tài</a:t>
          </a:r>
          <a:r>
            <a:rPr lang="en-US" dirty="0"/>
            <a:t> </a:t>
          </a:r>
          <a:r>
            <a:rPr lang="en-US" dirty="0" err="1"/>
            <a:t>chính</a:t>
          </a:r>
          <a:r>
            <a:rPr lang="en-US" dirty="0"/>
            <a:t>, </a:t>
          </a:r>
          <a:r>
            <a:rPr lang="en-US" dirty="0" err="1"/>
            <a:t>công</a:t>
          </a:r>
          <a:r>
            <a:rPr lang="en-US" dirty="0"/>
            <a:t> </a:t>
          </a:r>
          <a:r>
            <a:rPr lang="en-US" dirty="0" err="1"/>
            <a:t>khai</a:t>
          </a:r>
          <a:r>
            <a:rPr lang="en-US" dirty="0"/>
            <a:t> </a:t>
          </a:r>
          <a:r>
            <a:rPr lang="en-US" dirty="0" err="1"/>
            <a:t>tài</a:t>
          </a:r>
          <a:r>
            <a:rPr lang="en-US" dirty="0"/>
            <a:t> </a:t>
          </a:r>
          <a:r>
            <a:rPr lang="en-US" dirty="0" err="1"/>
            <a:t>chính</a:t>
          </a:r>
          <a:r>
            <a:rPr lang="en-US" dirty="0"/>
            <a:t> </a:t>
          </a:r>
          <a:r>
            <a:rPr lang="en-US" dirty="0" err="1"/>
            <a:t>của</a:t>
          </a:r>
          <a:r>
            <a:rPr lang="en-US" dirty="0"/>
            <a:t> </a:t>
          </a:r>
          <a:r>
            <a:rPr lang="en-US" dirty="0" err="1"/>
            <a:t>nhà</a:t>
          </a:r>
          <a:r>
            <a:rPr lang="en-US" dirty="0"/>
            <a:t> </a:t>
          </a:r>
          <a:r>
            <a:rPr lang="en-US" dirty="0" err="1"/>
            <a:t>trường</a:t>
          </a:r>
          <a:r>
            <a:rPr lang="en-US" dirty="0"/>
            <a:t> </a:t>
          </a:r>
          <a:r>
            <a:rPr lang="en-US" dirty="0" err="1"/>
            <a:t>theo</a:t>
          </a:r>
          <a:r>
            <a:rPr lang="en-US" dirty="0"/>
            <a:t> </a:t>
          </a:r>
          <a:r>
            <a:rPr lang="en-US" dirty="0" err="1"/>
            <a:t>quy</a:t>
          </a:r>
          <a:r>
            <a:rPr lang="en-US" dirty="0"/>
            <a:t> </a:t>
          </a:r>
          <a:r>
            <a:rPr lang="en-US" dirty="0" err="1"/>
            <a:t>định</a:t>
          </a:r>
          <a:endParaRPr lang="en-US" dirty="0"/>
        </a:p>
      </dgm:t>
    </dgm:pt>
    <dgm:pt modelId="{F8AAC3CA-6E10-4DDB-9C51-8135BDA0F23A}" type="parTrans" cxnId="{01E7F06D-A7E9-400C-B183-F94236A9B267}">
      <dgm:prSet/>
      <dgm:spPr/>
      <dgm:t>
        <a:bodyPr/>
        <a:lstStyle/>
        <a:p>
          <a:endParaRPr lang="en-US"/>
        </a:p>
      </dgm:t>
    </dgm:pt>
    <dgm:pt modelId="{CDF95A9E-FF38-4122-933C-B3B229E57CB2}" type="sibTrans" cxnId="{01E7F06D-A7E9-400C-B183-F94236A9B267}">
      <dgm:prSet/>
      <dgm:spPr/>
      <dgm:t>
        <a:bodyPr/>
        <a:lstStyle/>
        <a:p>
          <a:endParaRPr lang="en-US"/>
        </a:p>
      </dgm:t>
    </dgm:pt>
    <dgm:pt modelId="{8B0EC618-DAC5-4348-B237-548B1145CAB8}">
      <dgm:prSet phldrT="[Text]"/>
      <dgm:spPr/>
      <dgm:t>
        <a:bodyPr/>
        <a:lstStyle/>
        <a:p>
          <a:r>
            <a:rPr lang="en-US" dirty="0"/>
            <a:t>MỨC KHÁ</a:t>
          </a:r>
        </a:p>
        <a:p>
          <a:r>
            <a:rPr lang="en-US" dirty="0" err="1"/>
            <a:t>sử</a:t>
          </a:r>
          <a:r>
            <a:rPr lang="en-US" dirty="0"/>
            <a:t> </a:t>
          </a:r>
          <a:r>
            <a:rPr lang="en-US" dirty="0" err="1"/>
            <a:t>dụng</a:t>
          </a:r>
          <a:r>
            <a:rPr lang="en-US" dirty="0"/>
            <a:t> </a:t>
          </a:r>
          <a:r>
            <a:rPr lang="en-US" dirty="0" err="1"/>
            <a:t>hiệu</a:t>
          </a:r>
          <a:r>
            <a:rPr lang="en-US" dirty="0"/>
            <a:t> </a:t>
          </a:r>
          <a:r>
            <a:rPr lang="en-US" dirty="0" err="1"/>
            <a:t>quả</a:t>
          </a:r>
          <a:r>
            <a:rPr lang="en-US" dirty="0"/>
            <a:t> </a:t>
          </a:r>
          <a:r>
            <a:rPr lang="en-US" dirty="0" err="1"/>
            <a:t>các</a:t>
          </a:r>
          <a:r>
            <a:rPr lang="en-US" dirty="0"/>
            <a:t> </a:t>
          </a:r>
          <a:r>
            <a:rPr lang="en-US" dirty="0" err="1"/>
            <a:t>nguồn</a:t>
          </a:r>
          <a:r>
            <a:rPr lang="en-US" dirty="0"/>
            <a:t> </a:t>
          </a:r>
          <a:r>
            <a:rPr lang="en-US" dirty="0" err="1"/>
            <a:t>tài</a:t>
          </a:r>
          <a:r>
            <a:rPr lang="en-US" dirty="0"/>
            <a:t> </a:t>
          </a:r>
          <a:r>
            <a:rPr lang="en-US" dirty="0" err="1"/>
            <a:t>chính</a:t>
          </a:r>
          <a:r>
            <a:rPr lang="en-US" dirty="0"/>
            <a:t> </a:t>
          </a:r>
          <a:r>
            <a:rPr lang="en-US" dirty="0" err="1"/>
            <a:t>nhằm</a:t>
          </a:r>
          <a:r>
            <a:rPr lang="en-US" dirty="0"/>
            <a:t> </a:t>
          </a:r>
          <a:r>
            <a:rPr lang="en-US" dirty="0" err="1"/>
            <a:t>nâng</a:t>
          </a:r>
          <a:r>
            <a:rPr lang="en-US" dirty="0"/>
            <a:t> </a:t>
          </a:r>
          <a:r>
            <a:rPr lang="en-US" dirty="0" err="1"/>
            <a:t>cao</a:t>
          </a:r>
          <a:r>
            <a:rPr lang="en-US" dirty="0"/>
            <a:t> </a:t>
          </a:r>
          <a:r>
            <a:rPr lang="en-US" dirty="0" err="1"/>
            <a:t>chất</a:t>
          </a:r>
          <a:r>
            <a:rPr lang="en-US" dirty="0"/>
            <a:t> </a:t>
          </a:r>
          <a:r>
            <a:rPr lang="en-US" dirty="0" err="1"/>
            <a:t>lượng</a:t>
          </a:r>
          <a:r>
            <a:rPr lang="en-US" dirty="0"/>
            <a:t> </a:t>
          </a:r>
          <a:r>
            <a:rPr lang="en-US" dirty="0" err="1"/>
            <a:t>giáo</a:t>
          </a:r>
          <a:r>
            <a:rPr lang="en-US" dirty="0"/>
            <a:t> </a:t>
          </a:r>
          <a:r>
            <a:rPr lang="en-US" dirty="0" err="1"/>
            <a:t>dục</a:t>
          </a:r>
          <a:r>
            <a:rPr lang="en-US" dirty="0"/>
            <a:t> </a:t>
          </a:r>
          <a:r>
            <a:rPr lang="en-US" dirty="0" err="1"/>
            <a:t>toàn</a:t>
          </a:r>
          <a:r>
            <a:rPr lang="en-US" dirty="0"/>
            <a:t> </a:t>
          </a:r>
          <a:r>
            <a:rPr lang="en-US" dirty="0" err="1"/>
            <a:t>diện</a:t>
          </a:r>
          <a:r>
            <a:rPr lang="en-US" dirty="0"/>
            <a:t> </a:t>
          </a:r>
          <a:r>
            <a:rPr lang="en-US" dirty="0" err="1"/>
            <a:t>của</a:t>
          </a:r>
          <a:r>
            <a:rPr lang="en-US" dirty="0"/>
            <a:t> </a:t>
          </a:r>
          <a:r>
            <a:rPr lang="en-US" dirty="0" err="1"/>
            <a:t>nhà</a:t>
          </a:r>
          <a:r>
            <a:rPr lang="en-US" dirty="0"/>
            <a:t> </a:t>
          </a:r>
          <a:r>
            <a:rPr lang="en-US" dirty="0" err="1"/>
            <a:t>trường</a:t>
          </a:r>
          <a:endParaRPr lang="en-US" dirty="0"/>
        </a:p>
      </dgm:t>
    </dgm:pt>
    <dgm:pt modelId="{8B57F222-CEB1-4AAB-AB12-D8BD28531F4C}" type="parTrans" cxnId="{1BD3A1DD-584D-4B05-A979-3BB144AD232A}">
      <dgm:prSet/>
      <dgm:spPr/>
      <dgm:t>
        <a:bodyPr/>
        <a:lstStyle/>
        <a:p>
          <a:endParaRPr lang="en-US"/>
        </a:p>
      </dgm:t>
    </dgm:pt>
    <dgm:pt modelId="{7202C8F4-FD9F-4876-9572-B5B61B8FA331}" type="sibTrans" cxnId="{1BD3A1DD-584D-4B05-A979-3BB144AD232A}">
      <dgm:prSet/>
      <dgm:spPr/>
      <dgm:t>
        <a:bodyPr/>
        <a:lstStyle/>
        <a:p>
          <a:endParaRPr lang="en-US"/>
        </a:p>
      </dgm:t>
    </dgm:pt>
    <dgm:pt modelId="{F97F9165-05CA-4621-8AD6-22695A115968}">
      <dgm:prSet phldrT="[Text]"/>
      <dgm:spPr/>
      <dgm:t>
        <a:bodyPr/>
        <a:lstStyle/>
        <a:p>
          <a:r>
            <a:rPr lang="en-US" dirty="0"/>
            <a:t>MỨC TỐT</a:t>
          </a:r>
        </a:p>
        <a:p>
          <a:r>
            <a:rPr lang="en-US" dirty="0" err="1"/>
            <a:t>Huy</a:t>
          </a:r>
          <a:r>
            <a:rPr lang="en-US" dirty="0"/>
            <a:t> </a:t>
          </a:r>
          <a:r>
            <a:rPr lang="en-US" dirty="0" err="1"/>
            <a:t>động</a:t>
          </a:r>
          <a:r>
            <a:rPr lang="en-US" dirty="0"/>
            <a:t> </a:t>
          </a:r>
          <a:r>
            <a:rPr lang="en-US" dirty="0" err="1"/>
            <a:t>các</a:t>
          </a:r>
          <a:r>
            <a:rPr lang="en-US" dirty="0"/>
            <a:t> </a:t>
          </a:r>
          <a:r>
            <a:rPr lang="en-US" dirty="0" err="1"/>
            <a:t>nguồn</a:t>
          </a:r>
          <a:r>
            <a:rPr lang="en-US" dirty="0"/>
            <a:t> </a:t>
          </a:r>
          <a:r>
            <a:rPr lang="en-US" dirty="0" err="1"/>
            <a:t>tài</a:t>
          </a:r>
          <a:r>
            <a:rPr lang="en-US" dirty="0"/>
            <a:t> </a:t>
          </a:r>
          <a:r>
            <a:rPr lang="en-US" dirty="0" err="1"/>
            <a:t>chính</a:t>
          </a:r>
          <a:r>
            <a:rPr lang="en-US" dirty="0"/>
            <a:t> </a:t>
          </a:r>
          <a:r>
            <a:rPr lang="en-US" dirty="0" err="1"/>
            <a:t>hợp</a:t>
          </a:r>
          <a:r>
            <a:rPr lang="en-US" dirty="0"/>
            <a:t> </a:t>
          </a:r>
          <a:r>
            <a:rPr lang="en-US" dirty="0" err="1"/>
            <a:t>pháp</a:t>
          </a:r>
          <a:r>
            <a:rPr lang="en-US" dirty="0"/>
            <a:t> </a:t>
          </a:r>
          <a:r>
            <a:rPr lang="en-US" dirty="0" err="1"/>
            <a:t>theo</a:t>
          </a:r>
          <a:r>
            <a:rPr lang="en-US" dirty="0"/>
            <a:t> </a:t>
          </a:r>
          <a:r>
            <a:rPr lang="en-US" dirty="0" err="1"/>
            <a:t>quy</a:t>
          </a:r>
          <a:r>
            <a:rPr lang="en-US" dirty="0"/>
            <a:t> </a:t>
          </a:r>
          <a:r>
            <a:rPr lang="en-US" dirty="0" err="1"/>
            <a:t>định</a:t>
          </a:r>
          <a:r>
            <a:rPr lang="en-US" dirty="0"/>
            <a:t> </a:t>
          </a:r>
          <a:r>
            <a:rPr lang="en-US" dirty="0" err="1"/>
            <a:t>nhằm</a:t>
          </a:r>
          <a:r>
            <a:rPr lang="en-US" dirty="0"/>
            <a:t> </a:t>
          </a:r>
          <a:r>
            <a:rPr lang="en-US" dirty="0" err="1"/>
            <a:t>nâng</a:t>
          </a:r>
          <a:r>
            <a:rPr lang="en-US" dirty="0"/>
            <a:t> </a:t>
          </a:r>
          <a:r>
            <a:rPr lang="en-US" dirty="0" err="1"/>
            <a:t>cao</a:t>
          </a:r>
          <a:r>
            <a:rPr lang="en-US" dirty="0"/>
            <a:t> </a:t>
          </a:r>
          <a:r>
            <a:rPr lang="en-US" dirty="0" err="1"/>
            <a:t>chất</a:t>
          </a:r>
          <a:r>
            <a:rPr lang="en-US" dirty="0"/>
            <a:t> </a:t>
          </a:r>
          <a:r>
            <a:rPr lang="en-US" dirty="0" err="1"/>
            <a:t>lượng</a:t>
          </a:r>
          <a:r>
            <a:rPr lang="en-US" dirty="0"/>
            <a:t> </a:t>
          </a:r>
          <a:r>
            <a:rPr lang="en-US" dirty="0" err="1"/>
            <a:t>giáo</a:t>
          </a:r>
          <a:r>
            <a:rPr lang="en-US" dirty="0"/>
            <a:t> </a:t>
          </a:r>
          <a:r>
            <a:rPr lang="en-US" dirty="0" err="1"/>
            <a:t>dục</a:t>
          </a:r>
          <a:r>
            <a:rPr lang="en-US" dirty="0"/>
            <a:t> </a:t>
          </a:r>
          <a:r>
            <a:rPr lang="en-US" dirty="0" err="1"/>
            <a:t>toàn</a:t>
          </a:r>
          <a:r>
            <a:rPr lang="en-US" dirty="0"/>
            <a:t> </a:t>
          </a:r>
          <a:r>
            <a:rPr lang="en-US" dirty="0" err="1"/>
            <a:t>diện</a:t>
          </a:r>
          <a:r>
            <a:rPr lang="en-US" dirty="0"/>
            <a:t> </a:t>
          </a:r>
          <a:r>
            <a:rPr lang="en-US" dirty="0" err="1"/>
            <a:t>của</a:t>
          </a:r>
          <a:r>
            <a:rPr lang="en-US" dirty="0"/>
            <a:t> </a:t>
          </a:r>
          <a:r>
            <a:rPr lang="en-US" dirty="0" err="1"/>
            <a:t>nhà</a:t>
          </a:r>
          <a:r>
            <a:rPr lang="en-US" dirty="0"/>
            <a:t> </a:t>
          </a:r>
          <a:r>
            <a:rPr lang="en-US" dirty="0" err="1"/>
            <a:t>trường</a:t>
          </a:r>
          <a:r>
            <a:rPr lang="en-US" dirty="0"/>
            <a:t>; </a:t>
          </a:r>
          <a:r>
            <a:rPr lang="en-US" dirty="0" err="1"/>
            <a:t>hướng</a:t>
          </a:r>
          <a:r>
            <a:rPr lang="en-US" dirty="0"/>
            <a:t> </a:t>
          </a:r>
          <a:r>
            <a:rPr lang="en-US" dirty="0" err="1"/>
            <a:t>dẫn</a:t>
          </a:r>
          <a:r>
            <a:rPr lang="en-US" dirty="0"/>
            <a:t>, </a:t>
          </a:r>
          <a:r>
            <a:rPr lang="en-US" dirty="0" err="1"/>
            <a:t>hỗ</a:t>
          </a:r>
          <a:r>
            <a:rPr lang="en-US" dirty="0"/>
            <a:t> </a:t>
          </a:r>
          <a:r>
            <a:rPr lang="en-US" dirty="0" err="1"/>
            <a:t>trợ</a:t>
          </a:r>
          <a:r>
            <a:rPr lang="en-US" dirty="0"/>
            <a:t> </a:t>
          </a:r>
          <a:r>
            <a:rPr lang="en-US" dirty="0" err="1"/>
            <a:t>cán</a:t>
          </a:r>
          <a:r>
            <a:rPr lang="en-US" dirty="0"/>
            <a:t> </a:t>
          </a:r>
          <a:r>
            <a:rPr lang="en-US" dirty="0" err="1"/>
            <a:t>bộ</a:t>
          </a:r>
          <a:r>
            <a:rPr lang="en-US" dirty="0"/>
            <a:t> </a:t>
          </a:r>
          <a:r>
            <a:rPr lang="en-US" dirty="0" err="1"/>
            <a:t>quản</a:t>
          </a:r>
          <a:r>
            <a:rPr lang="en-US" dirty="0"/>
            <a:t> </a:t>
          </a:r>
          <a:r>
            <a:rPr lang="en-US" dirty="0" err="1"/>
            <a:t>lý</a:t>
          </a:r>
          <a:r>
            <a:rPr lang="en-US" dirty="0"/>
            <a:t> </a:t>
          </a:r>
          <a:r>
            <a:rPr lang="en-US" dirty="0" err="1"/>
            <a:t>cơ</a:t>
          </a:r>
          <a:r>
            <a:rPr lang="en-US" dirty="0"/>
            <a:t> </a:t>
          </a:r>
          <a:r>
            <a:rPr lang="en-US" dirty="0" err="1"/>
            <a:t>sở</a:t>
          </a:r>
          <a:r>
            <a:rPr lang="en-US" dirty="0"/>
            <a:t> </a:t>
          </a:r>
          <a:r>
            <a:rPr lang="en-US" dirty="0" err="1"/>
            <a:t>giáo</a:t>
          </a:r>
          <a:r>
            <a:rPr lang="en-US" dirty="0"/>
            <a:t> </a:t>
          </a:r>
          <a:r>
            <a:rPr lang="en-US" dirty="0" err="1"/>
            <a:t>dục</a:t>
          </a:r>
          <a:r>
            <a:rPr lang="en-US" dirty="0"/>
            <a:t> </a:t>
          </a:r>
          <a:r>
            <a:rPr lang="en-US" dirty="0" err="1"/>
            <a:t>phổ</a:t>
          </a:r>
          <a:r>
            <a:rPr lang="en-US" dirty="0"/>
            <a:t> </a:t>
          </a:r>
          <a:r>
            <a:rPr lang="en-US" dirty="0" err="1"/>
            <a:t>thông</a:t>
          </a:r>
          <a:r>
            <a:rPr lang="en-US" dirty="0"/>
            <a:t> </a:t>
          </a:r>
          <a:r>
            <a:rPr lang="en-US" dirty="0" err="1"/>
            <a:t>về</a:t>
          </a:r>
          <a:r>
            <a:rPr lang="en-US" dirty="0"/>
            <a:t> </a:t>
          </a:r>
          <a:r>
            <a:rPr lang="en-US" dirty="0" err="1"/>
            <a:t>quản</a:t>
          </a:r>
          <a:r>
            <a:rPr lang="en-US" dirty="0"/>
            <a:t> </a:t>
          </a:r>
          <a:r>
            <a:rPr lang="en-US" dirty="0" err="1"/>
            <a:t>trị</a:t>
          </a:r>
          <a:r>
            <a:rPr lang="en-US" dirty="0"/>
            <a:t> </a:t>
          </a:r>
          <a:r>
            <a:rPr lang="en-US" dirty="0" err="1"/>
            <a:t>tài</a:t>
          </a:r>
          <a:r>
            <a:rPr lang="en-US" dirty="0"/>
            <a:t> </a:t>
          </a:r>
          <a:r>
            <a:rPr lang="en-US" dirty="0" err="1"/>
            <a:t>chính</a:t>
          </a:r>
          <a:r>
            <a:rPr lang="en-US" dirty="0"/>
            <a:t> </a:t>
          </a:r>
          <a:r>
            <a:rPr lang="en-US" dirty="0" err="1"/>
            <a:t>nhà</a:t>
          </a:r>
          <a:r>
            <a:rPr lang="en-US" dirty="0"/>
            <a:t> </a:t>
          </a:r>
          <a:r>
            <a:rPr lang="en-US" dirty="0" err="1"/>
            <a:t>trường</a:t>
          </a:r>
          <a:r>
            <a:rPr lang="en-US" dirty="0"/>
            <a:t>.</a:t>
          </a:r>
        </a:p>
      </dgm:t>
    </dgm:pt>
    <dgm:pt modelId="{59604010-56C3-43C2-9E07-D30EAAF4CD63}" type="parTrans" cxnId="{FEEC6A00-AC05-4117-9CE7-A18938DD710E}">
      <dgm:prSet/>
      <dgm:spPr/>
      <dgm:t>
        <a:bodyPr/>
        <a:lstStyle/>
        <a:p>
          <a:endParaRPr lang="en-US"/>
        </a:p>
      </dgm:t>
    </dgm:pt>
    <dgm:pt modelId="{FB9B2532-0009-4102-9F22-ACAF42214D7D}" type="sibTrans" cxnId="{FEEC6A00-AC05-4117-9CE7-A18938DD710E}">
      <dgm:prSet/>
      <dgm:spPr/>
      <dgm:t>
        <a:bodyPr/>
        <a:lstStyle/>
        <a:p>
          <a:endParaRPr lang="en-US"/>
        </a:p>
      </dgm:t>
    </dgm:pt>
    <dgm:pt modelId="{538B8B08-57BC-4824-93EF-6F24DA16217A}" type="pres">
      <dgm:prSet presAssocID="{32687E06-E86C-4744-970D-EE37C80D39E7}" presName="CompostProcess" presStyleCnt="0">
        <dgm:presLayoutVars>
          <dgm:dir/>
          <dgm:resizeHandles val="exact"/>
        </dgm:presLayoutVars>
      </dgm:prSet>
      <dgm:spPr/>
    </dgm:pt>
    <dgm:pt modelId="{3552A19B-2F18-406C-B836-EEC010281EF6}" type="pres">
      <dgm:prSet presAssocID="{32687E06-E86C-4744-970D-EE37C80D39E7}" presName="arrow" presStyleLbl="bgShp" presStyleIdx="0" presStyleCnt="1"/>
      <dgm:spPr/>
    </dgm:pt>
    <dgm:pt modelId="{C83D6E28-2A84-46FF-AA9F-A4480D0EE105}" type="pres">
      <dgm:prSet presAssocID="{32687E06-E86C-4744-970D-EE37C80D39E7}" presName="linearProcess" presStyleCnt="0"/>
      <dgm:spPr/>
    </dgm:pt>
    <dgm:pt modelId="{D1B9C7C6-110F-4B63-8879-DCA4945F5A2D}" type="pres">
      <dgm:prSet presAssocID="{6747D863-6317-46FE-8BE7-CB210DF54B7A}" presName="textNode" presStyleLbl="node1" presStyleIdx="0" presStyleCnt="3">
        <dgm:presLayoutVars>
          <dgm:bulletEnabled val="1"/>
        </dgm:presLayoutVars>
      </dgm:prSet>
      <dgm:spPr/>
      <dgm:t>
        <a:bodyPr/>
        <a:lstStyle/>
        <a:p>
          <a:endParaRPr kumimoji="1" lang="ja-JP" altLang="en-US"/>
        </a:p>
      </dgm:t>
    </dgm:pt>
    <dgm:pt modelId="{01F1904E-331C-4180-977B-4CD9B3E8549E}" type="pres">
      <dgm:prSet presAssocID="{CDF95A9E-FF38-4122-933C-B3B229E57CB2}" presName="sibTrans" presStyleCnt="0"/>
      <dgm:spPr/>
    </dgm:pt>
    <dgm:pt modelId="{F7C69D7B-7C4E-4B96-8910-EE615B5FC344}" type="pres">
      <dgm:prSet presAssocID="{8B0EC618-DAC5-4348-B237-548B1145CAB8}" presName="textNode" presStyleLbl="node1" presStyleIdx="1" presStyleCnt="3" custLinFactNeighborX="-9382" custLinFactNeighborY="-1702">
        <dgm:presLayoutVars>
          <dgm:bulletEnabled val="1"/>
        </dgm:presLayoutVars>
      </dgm:prSet>
      <dgm:spPr/>
      <dgm:t>
        <a:bodyPr/>
        <a:lstStyle/>
        <a:p>
          <a:endParaRPr kumimoji="1" lang="ja-JP" altLang="en-US"/>
        </a:p>
      </dgm:t>
    </dgm:pt>
    <dgm:pt modelId="{7B5CFD11-0BEE-4649-80DF-621BC2373A44}" type="pres">
      <dgm:prSet presAssocID="{7202C8F4-FD9F-4876-9572-B5B61B8FA331}" presName="sibTrans" presStyleCnt="0"/>
      <dgm:spPr/>
    </dgm:pt>
    <dgm:pt modelId="{DA77809B-6729-456F-8231-F0AB83B553CF}" type="pres">
      <dgm:prSet presAssocID="{F97F9165-05CA-4621-8AD6-22695A115968}" presName="textNode" presStyleLbl="node1" presStyleIdx="2" presStyleCnt="3" custLinFactNeighborX="3435" custLinFactNeighborY="-1702">
        <dgm:presLayoutVars>
          <dgm:bulletEnabled val="1"/>
        </dgm:presLayoutVars>
      </dgm:prSet>
      <dgm:spPr/>
      <dgm:t>
        <a:bodyPr/>
        <a:lstStyle/>
        <a:p>
          <a:endParaRPr kumimoji="1" lang="ja-JP" altLang="en-US"/>
        </a:p>
      </dgm:t>
    </dgm:pt>
  </dgm:ptLst>
  <dgm:cxnLst>
    <dgm:cxn modelId="{710BC01A-1542-4885-B318-80B917C0C132}" type="presOf" srcId="{8B0EC618-DAC5-4348-B237-548B1145CAB8}" destId="{F7C69D7B-7C4E-4B96-8910-EE615B5FC344}" srcOrd="0" destOrd="0" presId="urn:microsoft.com/office/officeart/2005/8/layout/hProcess9"/>
    <dgm:cxn modelId="{01E7F06D-A7E9-400C-B183-F94236A9B267}" srcId="{32687E06-E86C-4744-970D-EE37C80D39E7}" destId="{6747D863-6317-46FE-8BE7-CB210DF54B7A}" srcOrd="0" destOrd="0" parTransId="{F8AAC3CA-6E10-4DDB-9C51-8135BDA0F23A}" sibTransId="{CDF95A9E-FF38-4122-933C-B3B229E57CB2}"/>
    <dgm:cxn modelId="{FEEC6A00-AC05-4117-9CE7-A18938DD710E}" srcId="{32687E06-E86C-4744-970D-EE37C80D39E7}" destId="{F97F9165-05CA-4621-8AD6-22695A115968}" srcOrd="2" destOrd="0" parTransId="{59604010-56C3-43C2-9E07-D30EAAF4CD63}" sibTransId="{FB9B2532-0009-4102-9F22-ACAF42214D7D}"/>
    <dgm:cxn modelId="{4F990B8D-72EC-48E4-BE5C-5EFB761E3D56}" type="presOf" srcId="{F97F9165-05CA-4621-8AD6-22695A115968}" destId="{DA77809B-6729-456F-8231-F0AB83B553CF}" srcOrd="0" destOrd="0" presId="urn:microsoft.com/office/officeart/2005/8/layout/hProcess9"/>
    <dgm:cxn modelId="{1BD3A1DD-584D-4B05-A979-3BB144AD232A}" srcId="{32687E06-E86C-4744-970D-EE37C80D39E7}" destId="{8B0EC618-DAC5-4348-B237-548B1145CAB8}" srcOrd="1" destOrd="0" parTransId="{8B57F222-CEB1-4AAB-AB12-D8BD28531F4C}" sibTransId="{7202C8F4-FD9F-4876-9572-B5B61B8FA331}"/>
    <dgm:cxn modelId="{CEA18030-64BB-417A-BA9A-EA297976DAE9}" type="presOf" srcId="{6747D863-6317-46FE-8BE7-CB210DF54B7A}" destId="{D1B9C7C6-110F-4B63-8879-DCA4945F5A2D}" srcOrd="0" destOrd="0" presId="urn:microsoft.com/office/officeart/2005/8/layout/hProcess9"/>
    <dgm:cxn modelId="{5F1DE2ED-3E4C-4D80-94E9-045531414C71}" type="presOf" srcId="{32687E06-E86C-4744-970D-EE37C80D39E7}" destId="{538B8B08-57BC-4824-93EF-6F24DA16217A}" srcOrd="0" destOrd="0" presId="urn:microsoft.com/office/officeart/2005/8/layout/hProcess9"/>
    <dgm:cxn modelId="{15940E47-679D-48FA-9C04-B08F8D642991}" type="presParOf" srcId="{538B8B08-57BC-4824-93EF-6F24DA16217A}" destId="{3552A19B-2F18-406C-B836-EEC010281EF6}" srcOrd="0" destOrd="0" presId="urn:microsoft.com/office/officeart/2005/8/layout/hProcess9"/>
    <dgm:cxn modelId="{2936C0C6-EA10-4FDF-B8FC-12872844319A}" type="presParOf" srcId="{538B8B08-57BC-4824-93EF-6F24DA16217A}" destId="{C83D6E28-2A84-46FF-AA9F-A4480D0EE105}" srcOrd="1" destOrd="0" presId="urn:microsoft.com/office/officeart/2005/8/layout/hProcess9"/>
    <dgm:cxn modelId="{03B35AAE-CA94-4AA3-8ED2-69541EC6C239}" type="presParOf" srcId="{C83D6E28-2A84-46FF-AA9F-A4480D0EE105}" destId="{D1B9C7C6-110F-4B63-8879-DCA4945F5A2D}" srcOrd="0" destOrd="0" presId="urn:microsoft.com/office/officeart/2005/8/layout/hProcess9"/>
    <dgm:cxn modelId="{9879578D-F416-4BBD-9744-99BE2B3E0113}" type="presParOf" srcId="{C83D6E28-2A84-46FF-AA9F-A4480D0EE105}" destId="{01F1904E-331C-4180-977B-4CD9B3E8549E}" srcOrd="1" destOrd="0" presId="urn:microsoft.com/office/officeart/2005/8/layout/hProcess9"/>
    <dgm:cxn modelId="{9DFB2E1C-A296-4EF5-A1D5-7E436E6ADC05}" type="presParOf" srcId="{C83D6E28-2A84-46FF-AA9F-A4480D0EE105}" destId="{F7C69D7B-7C4E-4B96-8910-EE615B5FC344}" srcOrd="2" destOrd="0" presId="urn:microsoft.com/office/officeart/2005/8/layout/hProcess9"/>
    <dgm:cxn modelId="{B0102D2D-FB4A-4330-9E23-A781FF23B775}" type="presParOf" srcId="{C83D6E28-2A84-46FF-AA9F-A4480D0EE105}" destId="{7B5CFD11-0BEE-4649-80DF-621BC2373A44}" srcOrd="3" destOrd="0" presId="urn:microsoft.com/office/officeart/2005/8/layout/hProcess9"/>
    <dgm:cxn modelId="{A8588ACD-5DCB-466F-8831-166E2425C40E}" type="presParOf" srcId="{C83D6E28-2A84-46FF-AA9F-A4480D0EE105}" destId="{DA77809B-6729-456F-8231-F0AB83B553CF}" srcOrd="4" destOrd="0" presId="urn:microsoft.com/office/officeart/2005/8/layout/hProcess9"/>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9F7CE80B-0E9F-429D-B262-E4AEE3E30499}" type="doc">
      <dgm:prSet loTypeId="urn:microsoft.com/office/officeart/2008/layout/VerticalCurvedList" loCatId="list" qsTypeId="urn:microsoft.com/office/officeart/2005/8/quickstyle/simple1" qsCatId="simple" csTypeId="urn:microsoft.com/office/officeart/2005/8/colors/colorful1" csCatId="colorful" phldr="1"/>
      <dgm:spPr/>
      <dgm:t>
        <a:bodyPr/>
        <a:lstStyle/>
        <a:p>
          <a:endParaRPr lang="en-US"/>
        </a:p>
      </dgm:t>
    </dgm:pt>
    <dgm:pt modelId="{E08B7AD8-A4C0-43C3-9B8A-1CF941CB3C5D}">
      <dgm:prSet phldrT="[Text]" custT="1"/>
      <dgm:spPr/>
      <dgm:t>
        <a:bodyPr/>
        <a:lstStyle/>
        <a:p>
          <a:r>
            <a:rPr lang="vi-VN" sz="2400" b="1" dirty="0">
              <a:latin typeface="Arial" pitchFamily="34" charset="0"/>
              <a:cs typeface="Arial" pitchFamily="34" charset="0"/>
            </a:rPr>
            <a:t>Học tập và </a:t>
          </a:r>
          <a:r>
            <a:rPr lang="en-US" sz="2400" b="1" dirty="0" err="1">
              <a:latin typeface="Arial" pitchFamily="34" charset="0"/>
              <a:cs typeface="Arial" pitchFamily="34" charset="0"/>
            </a:rPr>
            <a:t>giáo</a:t>
          </a:r>
          <a:r>
            <a:rPr lang="en-US" sz="2400" b="1" dirty="0">
              <a:latin typeface="Arial" pitchFamily="34" charset="0"/>
              <a:cs typeface="Arial" pitchFamily="34" charset="0"/>
            </a:rPr>
            <a:t> </a:t>
          </a:r>
          <a:r>
            <a:rPr lang="en-US" sz="2400" b="1" dirty="0" err="1">
              <a:latin typeface="Arial" pitchFamily="34" charset="0"/>
              <a:cs typeface="Arial" pitchFamily="34" charset="0"/>
            </a:rPr>
            <a:t>dục</a:t>
          </a:r>
          <a:r>
            <a:rPr lang="en-US" sz="2400" b="1" dirty="0">
              <a:latin typeface="Arial" pitchFamily="34" charset="0"/>
              <a:cs typeface="Arial" pitchFamily="34" charset="0"/>
            </a:rPr>
            <a:t> HS </a:t>
          </a:r>
          <a:r>
            <a:rPr lang="vi-VN" sz="2400" b="1" dirty="0">
              <a:latin typeface="Arial" pitchFamily="34" charset="0"/>
              <a:cs typeface="Arial" pitchFamily="34" charset="0"/>
            </a:rPr>
            <a:t>là </a:t>
          </a:r>
          <a:r>
            <a:rPr lang="en-US" sz="2400" b="1" dirty="0" err="1">
              <a:latin typeface="Arial" pitchFamily="34" charset="0"/>
              <a:cs typeface="Arial" pitchFamily="34" charset="0"/>
            </a:rPr>
            <a:t>trọng</a:t>
          </a:r>
          <a:r>
            <a:rPr lang="en-US" sz="2400" b="1" dirty="0">
              <a:latin typeface="Arial" pitchFamily="34" charset="0"/>
              <a:cs typeface="Arial" pitchFamily="34" charset="0"/>
            </a:rPr>
            <a:t> </a:t>
          </a:r>
          <a:r>
            <a:rPr lang="en-US" sz="2400" b="1" dirty="0" err="1">
              <a:latin typeface="Arial" pitchFamily="34" charset="0"/>
              <a:cs typeface="Arial" pitchFamily="34" charset="0"/>
            </a:rPr>
            <a:t>tâm</a:t>
          </a:r>
          <a:r>
            <a:rPr lang="en-US" sz="2400" b="1" dirty="0">
              <a:latin typeface="Arial" pitchFamily="34" charset="0"/>
              <a:cs typeface="Arial" pitchFamily="34" charset="0"/>
            </a:rPr>
            <a:t> </a:t>
          </a:r>
          <a:r>
            <a:rPr lang="en-US" sz="2400" b="1" dirty="0" err="1">
              <a:latin typeface="Arial" pitchFamily="34" charset="0"/>
              <a:cs typeface="Arial" pitchFamily="34" charset="0"/>
            </a:rPr>
            <a:t>của</a:t>
          </a:r>
          <a:r>
            <a:rPr lang="en-US" sz="2400" b="1" dirty="0">
              <a:latin typeface="Arial" pitchFamily="34" charset="0"/>
              <a:cs typeface="Arial" pitchFamily="34" charset="0"/>
            </a:rPr>
            <a:t> </a:t>
          </a:r>
          <a:r>
            <a:rPr lang="en-US" sz="2400" b="1" dirty="0" err="1">
              <a:latin typeface="Arial" pitchFamily="34" charset="0"/>
              <a:cs typeface="Arial" pitchFamily="34" charset="0"/>
            </a:rPr>
            <a:t>quản</a:t>
          </a:r>
          <a:r>
            <a:rPr lang="en-US" sz="2400" b="1" dirty="0">
              <a:latin typeface="Arial" pitchFamily="34" charset="0"/>
              <a:cs typeface="Arial" pitchFamily="34" charset="0"/>
            </a:rPr>
            <a:t> </a:t>
          </a:r>
          <a:r>
            <a:rPr lang="en-US" sz="2400" b="1" dirty="0" err="1">
              <a:latin typeface="Arial" pitchFamily="34" charset="0"/>
              <a:cs typeface="Arial" pitchFamily="34" charset="0"/>
            </a:rPr>
            <a:t>trị</a:t>
          </a:r>
          <a:r>
            <a:rPr lang="en-US" sz="2400" b="1" dirty="0">
              <a:latin typeface="Arial" pitchFamily="34" charset="0"/>
              <a:cs typeface="Arial" pitchFamily="34" charset="0"/>
            </a:rPr>
            <a:t> </a:t>
          </a:r>
          <a:r>
            <a:rPr lang="en-US" sz="2400" b="1" dirty="0" err="1">
              <a:latin typeface="Arial" pitchFamily="34" charset="0"/>
              <a:cs typeface="Arial" pitchFamily="34" charset="0"/>
            </a:rPr>
            <a:t>nhà</a:t>
          </a:r>
          <a:r>
            <a:rPr lang="en-US" sz="2400" b="1" dirty="0">
              <a:latin typeface="Arial" pitchFamily="34" charset="0"/>
              <a:cs typeface="Arial" pitchFamily="34" charset="0"/>
            </a:rPr>
            <a:t> </a:t>
          </a:r>
          <a:r>
            <a:rPr lang="en-US" sz="2400" b="1" dirty="0" err="1">
              <a:latin typeface="Arial" pitchFamily="34" charset="0"/>
              <a:cs typeface="Arial" pitchFamily="34" charset="0"/>
            </a:rPr>
            <a:t>trường</a:t>
          </a:r>
          <a:endParaRPr lang="en-US" sz="2400" b="1" dirty="0"/>
        </a:p>
      </dgm:t>
    </dgm:pt>
    <dgm:pt modelId="{E6EF15FF-92CD-4B54-9B6E-CE62E574CDDF}" type="parTrans" cxnId="{924C89A2-9900-40FE-B96F-AE5EE08F400B}">
      <dgm:prSet/>
      <dgm:spPr/>
      <dgm:t>
        <a:bodyPr/>
        <a:lstStyle/>
        <a:p>
          <a:endParaRPr lang="en-US"/>
        </a:p>
      </dgm:t>
    </dgm:pt>
    <dgm:pt modelId="{5C76A23D-0073-4065-9068-A1DBD0CC5833}" type="sibTrans" cxnId="{924C89A2-9900-40FE-B96F-AE5EE08F400B}">
      <dgm:prSet/>
      <dgm:spPr/>
      <dgm:t>
        <a:bodyPr/>
        <a:lstStyle/>
        <a:p>
          <a:endParaRPr lang="en-US"/>
        </a:p>
      </dgm:t>
    </dgm:pt>
    <dgm:pt modelId="{F81ADDA2-2915-4994-955E-519909BBA9DA}">
      <dgm:prSet phldrT="[Text]" custT="1"/>
      <dgm:spPr/>
      <dgm:t>
        <a:bodyPr/>
        <a:lstStyle/>
        <a:p>
          <a:r>
            <a:rPr lang="vi-VN" sz="2400" b="1" dirty="0">
              <a:latin typeface="Arial" pitchFamily="34" charset="0"/>
              <a:cs typeface="Arial" pitchFamily="34" charset="0"/>
            </a:rPr>
            <a:t>Phong cách lãnh đạo dân chủ, công bằng và có trách nhi</a:t>
          </a:r>
          <a:r>
            <a:rPr lang="en-US" sz="2400" b="1" dirty="0" err="1">
              <a:latin typeface="Arial" pitchFamily="34" charset="0"/>
              <a:cs typeface="Arial" pitchFamily="34" charset="0"/>
            </a:rPr>
            <a:t>ệm</a:t>
          </a:r>
          <a:endParaRPr lang="en-US" sz="2400" b="1" dirty="0"/>
        </a:p>
      </dgm:t>
    </dgm:pt>
    <dgm:pt modelId="{5C7D43C4-9383-4A76-8B64-CA8A699E22DF}" type="parTrans" cxnId="{2DB1D623-62BE-4E70-8DAA-9C26FA4111C8}">
      <dgm:prSet/>
      <dgm:spPr/>
      <dgm:t>
        <a:bodyPr/>
        <a:lstStyle/>
        <a:p>
          <a:endParaRPr lang="en-US"/>
        </a:p>
      </dgm:t>
    </dgm:pt>
    <dgm:pt modelId="{7E731EAC-4232-4FE2-81E8-37FFAADBEE1B}" type="sibTrans" cxnId="{2DB1D623-62BE-4E70-8DAA-9C26FA4111C8}">
      <dgm:prSet/>
      <dgm:spPr/>
      <dgm:t>
        <a:bodyPr/>
        <a:lstStyle/>
        <a:p>
          <a:endParaRPr lang="en-US"/>
        </a:p>
      </dgm:t>
    </dgm:pt>
    <dgm:pt modelId="{311B621E-C256-4F14-A55D-836809AC9547}">
      <dgm:prSet custT="1"/>
      <dgm:spPr/>
      <dgm:t>
        <a:bodyPr/>
        <a:lstStyle/>
        <a:p>
          <a:r>
            <a:rPr lang="vi-VN" sz="2400" b="1" dirty="0">
              <a:latin typeface="Arial" pitchFamily="34" charset="0"/>
              <a:cs typeface="Arial" pitchFamily="34" charset="0"/>
            </a:rPr>
            <a:t>Chia sẻ quản lý</a:t>
          </a:r>
          <a:r>
            <a:rPr lang="en-US" sz="2400" b="1" dirty="0">
              <a:latin typeface="Arial" pitchFamily="34" charset="0"/>
              <a:cs typeface="Arial" pitchFamily="34" charset="0"/>
            </a:rPr>
            <a:t>: HT </a:t>
          </a:r>
          <a:r>
            <a:rPr lang="en-US" sz="2400" b="1" dirty="0" err="1">
              <a:latin typeface="Arial" pitchFamily="34" charset="0"/>
              <a:cs typeface="Arial" pitchFamily="34" charset="0"/>
            </a:rPr>
            <a:t>tạo</a:t>
          </a:r>
          <a:r>
            <a:rPr lang="en-US" sz="2400" b="1" dirty="0">
              <a:latin typeface="Arial" pitchFamily="34" charset="0"/>
              <a:cs typeface="Arial" pitchFamily="34" charset="0"/>
            </a:rPr>
            <a:t> </a:t>
          </a:r>
          <a:r>
            <a:rPr lang="en-US" sz="2400" b="1" dirty="0" err="1">
              <a:latin typeface="Arial" pitchFamily="34" charset="0"/>
              <a:cs typeface="Arial" pitchFamily="34" charset="0"/>
            </a:rPr>
            <a:t>những</a:t>
          </a:r>
          <a:r>
            <a:rPr lang="en-US" sz="2400" b="1" dirty="0">
              <a:latin typeface="Arial" pitchFamily="34" charset="0"/>
              <a:cs typeface="Arial" pitchFamily="34" charset="0"/>
            </a:rPr>
            <a:t> </a:t>
          </a:r>
          <a:r>
            <a:rPr lang="en-US" sz="2400" b="1" dirty="0" err="1">
              <a:latin typeface="Arial" pitchFamily="34" charset="0"/>
              <a:cs typeface="Arial" pitchFamily="34" charset="0"/>
            </a:rPr>
            <a:t>người</a:t>
          </a:r>
          <a:r>
            <a:rPr lang="en-US" sz="2400" b="1" dirty="0">
              <a:latin typeface="Arial" pitchFamily="34" charset="0"/>
              <a:cs typeface="Arial" pitchFamily="34" charset="0"/>
            </a:rPr>
            <a:t> </a:t>
          </a:r>
          <a:r>
            <a:rPr lang="en-US" sz="2400" b="1" dirty="0" err="1">
              <a:latin typeface="Arial" pitchFamily="34" charset="0"/>
              <a:cs typeface="Arial" pitchFamily="34" charset="0"/>
            </a:rPr>
            <a:t>lãnh</a:t>
          </a:r>
          <a:r>
            <a:rPr lang="en-US" sz="2400" b="1" dirty="0">
              <a:latin typeface="Arial" pitchFamily="34" charset="0"/>
              <a:cs typeface="Arial" pitchFamily="34" charset="0"/>
            </a:rPr>
            <a:t> </a:t>
          </a:r>
          <a:r>
            <a:rPr lang="en-US" sz="2400" b="1" dirty="0" err="1">
              <a:latin typeface="Arial" pitchFamily="34" charset="0"/>
              <a:cs typeface="Arial" pitchFamily="34" charset="0"/>
            </a:rPr>
            <a:t>đạo</a:t>
          </a:r>
          <a:r>
            <a:rPr lang="en-US" sz="2400" b="1" dirty="0">
              <a:latin typeface="Arial" pitchFamily="34" charset="0"/>
              <a:cs typeface="Arial" pitchFamily="34" charset="0"/>
            </a:rPr>
            <a:t> </a:t>
          </a:r>
          <a:r>
            <a:rPr lang="en-US" sz="2400" b="1" dirty="0" err="1">
              <a:latin typeface="Arial" pitchFamily="34" charset="0"/>
              <a:cs typeface="Arial" pitchFamily="34" charset="0"/>
            </a:rPr>
            <a:t>xung</a:t>
          </a:r>
          <a:r>
            <a:rPr lang="en-US" sz="2400" b="1" dirty="0">
              <a:latin typeface="Arial" pitchFamily="34" charset="0"/>
              <a:cs typeface="Arial" pitchFamily="34" charset="0"/>
            </a:rPr>
            <a:t> </a:t>
          </a:r>
          <a:r>
            <a:rPr lang="en-US" sz="2400" b="1" dirty="0" err="1">
              <a:latin typeface="Arial" pitchFamily="34" charset="0"/>
              <a:cs typeface="Arial" pitchFamily="34" charset="0"/>
            </a:rPr>
            <a:t>quanh</a:t>
          </a:r>
          <a:r>
            <a:rPr lang="en-US" sz="2400" b="1" dirty="0">
              <a:latin typeface="Arial" pitchFamily="34" charset="0"/>
              <a:cs typeface="Arial" pitchFamily="34" charset="0"/>
            </a:rPr>
            <a:t> </a:t>
          </a:r>
          <a:r>
            <a:rPr lang="en-US" sz="2400" b="1" dirty="0" err="1">
              <a:latin typeface="Arial" pitchFamily="34" charset="0"/>
              <a:cs typeface="Arial" pitchFamily="34" charset="0"/>
            </a:rPr>
            <a:t>mình</a:t>
          </a:r>
          <a:endParaRPr lang="en-US" sz="2400" b="1" dirty="0"/>
        </a:p>
      </dgm:t>
    </dgm:pt>
    <dgm:pt modelId="{43D14F47-ECBB-48B6-8990-AEA9778DAB26}" type="parTrans" cxnId="{CCAE0E3C-93A9-4401-8B71-1FA13A6F1AD3}">
      <dgm:prSet/>
      <dgm:spPr/>
      <dgm:t>
        <a:bodyPr/>
        <a:lstStyle/>
        <a:p>
          <a:endParaRPr lang="en-US"/>
        </a:p>
      </dgm:t>
    </dgm:pt>
    <dgm:pt modelId="{F04F058E-D718-48E0-BAD2-401AA0709A96}" type="sibTrans" cxnId="{CCAE0E3C-93A9-4401-8B71-1FA13A6F1AD3}">
      <dgm:prSet/>
      <dgm:spPr/>
      <dgm:t>
        <a:bodyPr/>
        <a:lstStyle/>
        <a:p>
          <a:endParaRPr lang="en-US"/>
        </a:p>
      </dgm:t>
    </dgm:pt>
    <dgm:pt modelId="{065AF0AC-D501-4C39-AE0E-B72AF715165A}">
      <dgm:prSet custT="1"/>
      <dgm:spPr/>
      <dgm:t>
        <a:bodyPr/>
        <a:lstStyle/>
        <a:p>
          <a:r>
            <a:rPr lang="vi-VN" sz="2400" b="1" dirty="0">
              <a:latin typeface="Arial" pitchFamily="34" charset="0"/>
              <a:cs typeface="Arial" pitchFamily="34" charset="0"/>
            </a:rPr>
            <a:t>Trường học là nơi để học tập</a:t>
          </a:r>
          <a:r>
            <a:rPr lang="en-US" sz="2400" b="1" dirty="0">
              <a:latin typeface="Arial" pitchFamily="34" charset="0"/>
              <a:cs typeface="Arial" pitchFamily="34" charset="0"/>
            </a:rPr>
            <a:t> </a:t>
          </a:r>
          <a:r>
            <a:rPr lang="en-US" sz="2400" b="1" dirty="0" err="1">
              <a:latin typeface="Arial" pitchFamily="34" charset="0"/>
              <a:cs typeface="Arial" pitchFamily="34" charset="0"/>
            </a:rPr>
            <a:t>của</a:t>
          </a:r>
          <a:r>
            <a:rPr lang="en-US" sz="2400" b="1" dirty="0">
              <a:latin typeface="Arial" pitchFamily="34" charset="0"/>
              <a:cs typeface="Arial" pitchFamily="34" charset="0"/>
            </a:rPr>
            <a:t> </a:t>
          </a:r>
          <a:r>
            <a:rPr lang="en-US" sz="2400" b="1" dirty="0" err="1">
              <a:latin typeface="Arial" pitchFamily="34" charset="0"/>
              <a:cs typeface="Arial" pitchFamily="34" charset="0"/>
            </a:rPr>
            <a:t>mọi</a:t>
          </a:r>
          <a:r>
            <a:rPr lang="en-US" sz="2400" b="1" dirty="0">
              <a:latin typeface="Arial" pitchFamily="34" charset="0"/>
              <a:cs typeface="Arial" pitchFamily="34" charset="0"/>
            </a:rPr>
            <a:t> </a:t>
          </a:r>
          <a:r>
            <a:rPr lang="en-US" sz="2400" b="1" dirty="0" err="1">
              <a:latin typeface="Arial" pitchFamily="34" charset="0"/>
              <a:cs typeface="Arial" pitchFamily="34" charset="0"/>
            </a:rPr>
            <a:t>thành</a:t>
          </a:r>
          <a:r>
            <a:rPr lang="en-US" sz="2400" b="1" dirty="0">
              <a:latin typeface="Arial" pitchFamily="34" charset="0"/>
              <a:cs typeface="Arial" pitchFamily="34" charset="0"/>
            </a:rPr>
            <a:t> </a:t>
          </a:r>
          <a:r>
            <a:rPr lang="en-US" sz="2400" b="1" dirty="0" err="1">
              <a:latin typeface="Arial" pitchFamily="34" charset="0"/>
              <a:cs typeface="Arial" pitchFamily="34" charset="0"/>
            </a:rPr>
            <a:t>viên</a:t>
          </a:r>
          <a:endParaRPr lang="vi-VN" sz="2400" b="1" dirty="0">
            <a:latin typeface="Arial" pitchFamily="34" charset="0"/>
            <a:cs typeface="Arial" pitchFamily="34" charset="0"/>
          </a:endParaRPr>
        </a:p>
      </dgm:t>
    </dgm:pt>
    <dgm:pt modelId="{A0101C08-4485-469E-947F-CF7A4C521E3E}" type="parTrans" cxnId="{F4EA4F7E-0EFD-4597-A5F7-4AC8F2D66D9F}">
      <dgm:prSet/>
      <dgm:spPr/>
      <dgm:t>
        <a:bodyPr/>
        <a:lstStyle/>
        <a:p>
          <a:endParaRPr lang="en-US"/>
        </a:p>
      </dgm:t>
    </dgm:pt>
    <dgm:pt modelId="{14F733A2-02BD-46B7-A035-15DC872AD792}" type="sibTrans" cxnId="{F4EA4F7E-0EFD-4597-A5F7-4AC8F2D66D9F}">
      <dgm:prSet/>
      <dgm:spPr/>
      <dgm:t>
        <a:bodyPr/>
        <a:lstStyle/>
        <a:p>
          <a:endParaRPr lang="en-US"/>
        </a:p>
      </dgm:t>
    </dgm:pt>
    <dgm:pt modelId="{BD55007A-8ECD-4FA8-8271-6A124E09362F}">
      <dgm:prSet custT="1"/>
      <dgm:spPr/>
      <dgm:t>
        <a:bodyPr/>
        <a:lstStyle/>
        <a:p>
          <a:r>
            <a:rPr lang="vi-VN" sz="2400" b="1" dirty="0">
              <a:latin typeface="Arial" pitchFamily="34" charset="0"/>
              <a:cs typeface="Arial" pitchFamily="34" charset="0"/>
            </a:rPr>
            <a:t>Tự chủ và trách nhiệm</a:t>
          </a:r>
          <a:r>
            <a:rPr lang="en-US" sz="2400" b="1" dirty="0">
              <a:latin typeface="Arial" pitchFamily="34" charset="0"/>
              <a:cs typeface="Arial" pitchFamily="34" charset="0"/>
            </a:rPr>
            <a:t> </a:t>
          </a:r>
          <a:r>
            <a:rPr lang="en-US" sz="2400" b="1" dirty="0" err="1">
              <a:latin typeface="Arial" pitchFamily="34" charset="0"/>
              <a:cs typeface="Arial" pitchFamily="34" charset="0"/>
            </a:rPr>
            <a:t>giải</a:t>
          </a:r>
          <a:r>
            <a:rPr lang="en-US" sz="2400" b="1" dirty="0">
              <a:latin typeface="Arial" pitchFamily="34" charset="0"/>
              <a:cs typeface="Arial" pitchFamily="34" charset="0"/>
            </a:rPr>
            <a:t> </a:t>
          </a:r>
          <a:r>
            <a:rPr lang="en-US" sz="2400" b="1" dirty="0" err="1">
              <a:latin typeface="Arial" pitchFamily="34" charset="0"/>
              <a:cs typeface="Arial" pitchFamily="34" charset="0"/>
            </a:rPr>
            <a:t>trình</a:t>
          </a:r>
          <a:endParaRPr lang="en-US" sz="2400" b="1" dirty="0"/>
        </a:p>
      </dgm:t>
    </dgm:pt>
    <dgm:pt modelId="{A1EE44AA-D81C-4DFC-8E31-368ACE1792A6}" type="parTrans" cxnId="{44FA0FFC-C8BD-495C-8B49-BA650E3EE220}">
      <dgm:prSet/>
      <dgm:spPr/>
      <dgm:t>
        <a:bodyPr/>
        <a:lstStyle/>
        <a:p>
          <a:endParaRPr lang="en-US"/>
        </a:p>
      </dgm:t>
    </dgm:pt>
    <dgm:pt modelId="{9BB02AEC-DB9C-4EE5-A195-1C2CE9D6C37E}" type="sibTrans" cxnId="{44FA0FFC-C8BD-495C-8B49-BA650E3EE220}">
      <dgm:prSet/>
      <dgm:spPr/>
      <dgm:t>
        <a:bodyPr/>
        <a:lstStyle/>
        <a:p>
          <a:endParaRPr lang="en-US"/>
        </a:p>
      </dgm:t>
    </dgm:pt>
    <dgm:pt modelId="{74E3DFFF-2364-478B-93AB-0FCC842C6531}" type="pres">
      <dgm:prSet presAssocID="{9F7CE80B-0E9F-429D-B262-E4AEE3E30499}" presName="Name0" presStyleCnt="0">
        <dgm:presLayoutVars>
          <dgm:chMax val="7"/>
          <dgm:chPref val="7"/>
          <dgm:dir/>
        </dgm:presLayoutVars>
      </dgm:prSet>
      <dgm:spPr/>
      <dgm:t>
        <a:bodyPr/>
        <a:lstStyle/>
        <a:p>
          <a:endParaRPr kumimoji="1" lang="ja-JP" altLang="en-US"/>
        </a:p>
      </dgm:t>
    </dgm:pt>
    <dgm:pt modelId="{331E0538-0936-41FC-A9E1-BD97CB4C3494}" type="pres">
      <dgm:prSet presAssocID="{9F7CE80B-0E9F-429D-B262-E4AEE3E30499}" presName="Name1" presStyleCnt="0"/>
      <dgm:spPr/>
    </dgm:pt>
    <dgm:pt modelId="{15061ECC-BB16-425E-BFAD-46E460C7C12F}" type="pres">
      <dgm:prSet presAssocID="{9F7CE80B-0E9F-429D-B262-E4AEE3E30499}" presName="cycle" presStyleCnt="0"/>
      <dgm:spPr/>
    </dgm:pt>
    <dgm:pt modelId="{C8DBAF57-B815-49E8-A968-96FC61320276}" type="pres">
      <dgm:prSet presAssocID="{9F7CE80B-0E9F-429D-B262-E4AEE3E30499}" presName="srcNode" presStyleLbl="node1" presStyleIdx="0" presStyleCnt="5"/>
      <dgm:spPr/>
    </dgm:pt>
    <dgm:pt modelId="{CD1793FD-6A99-495B-96DF-ACB59B148943}" type="pres">
      <dgm:prSet presAssocID="{9F7CE80B-0E9F-429D-B262-E4AEE3E30499}" presName="conn" presStyleLbl="parChTrans1D2" presStyleIdx="0" presStyleCnt="1"/>
      <dgm:spPr/>
      <dgm:t>
        <a:bodyPr/>
        <a:lstStyle/>
        <a:p>
          <a:endParaRPr kumimoji="1" lang="ja-JP" altLang="en-US"/>
        </a:p>
      </dgm:t>
    </dgm:pt>
    <dgm:pt modelId="{2B2CE604-B4E3-448B-BDCF-F440794CEC0F}" type="pres">
      <dgm:prSet presAssocID="{9F7CE80B-0E9F-429D-B262-E4AEE3E30499}" presName="extraNode" presStyleLbl="node1" presStyleIdx="0" presStyleCnt="5"/>
      <dgm:spPr/>
    </dgm:pt>
    <dgm:pt modelId="{8934610B-B701-4F52-AA61-6829FE42A2FC}" type="pres">
      <dgm:prSet presAssocID="{9F7CE80B-0E9F-429D-B262-E4AEE3E30499}" presName="dstNode" presStyleLbl="node1" presStyleIdx="0" presStyleCnt="5"/>
      <dgm:spPr/>
    </dgm:pt>
    <dgm:pt modelId="{9E5DD59D-014D-4036-AFAE-B931B3D8278F}" type="pres">
      <dgm:prSet presAssocID="{E08B7AD8-A4C0-43C3-9B8A-1CF941CB3C5D}" presName="text_1" presStyleLbl="node1" presStyleIdx="0" presStyleCnt="5">
        <dgm:presLayoutVars>
          <dgm:bulletEnabled val="1"/>
        </dgm:presLayoutVars>
      </dgm:prSet>
      <dgm:spPr/>
      <dgm:t>
        <a:bodyPr/>
        <a:lstStyle/>
        <a:p>
          <a:endParaRPr kumimoji="1" lang="ja-JP" altLang="en-US"/>
        </a:p>
      </dgm:t>
    </dgm:pt>
    <dgm:pt modelId="{FF949B1A-A460-49D2-B022-67D80F6420CB}" type="pres">
      <dgm:prSet presAssocID="{E08B7AD8-A4C0-43C3-9B8A-1CF941CB3C5D}" presName="accent_1" presStyleCnt="0"/>
      <dgm:spPr/>
    </dgm:pt>
    <dgm:pt modelId="{EAC9B308-8798-4C00-B1EB-D1AC143490F9}" type="pres">
      <dgm:prSet presAssocID="{E08B7AD8-A4C0-43C3-9B8A-1CF941CB3C5D}" presName="accentRepeatNode" presStyleLbl="solidFgAcc1" presStyleIdx="0" presStyleCnt="5"/>
      <dgm:spPr/>
    </dgm:pt>
    <dgm:pt modelId="{92A28F73-D059-4930-983A-3AA5503953CC}" type="pres">
      <dgm:prSet presAssocID="{F81ADDA2-2915-4994-955E-519909BBA9DA}" presName="text_2" presStyleLbl="node1" presStyleIdx="1" presStyleCnt="5">
        <dgm:presLayoutVars>
          <dgm:bulletEnabled val="1"/>
        </dgm:presLayoutVars>
      </dgm:prSet>
      <dgm:spPr/>
      <dgm:t>
        <a:bodyPr/>
        <a:lstStyle/>
        <a:p>
          <a:endParaRPr kumimoji="1" lang="ja-JP" altLang="en-US"/>
        </a:p>
      </dgm:t>
    </dgm:pt>
    <dgm:pt modelId="{5AE8090F-C55E-4DD1-8CDE-70638A8B8D0D}" type="pres">
      <dgm:prSet presAssocID="{F81ADDA2-2915-4994-955E-519909BBA9DA}" presName="accent_2" presStyleCnt="0"/>
      <dgm:spPr/>
    </dgm:pt>
    <dgm:pt modelId="{A54DAE74-4E9A-48DC-B340-DD0EF50A4111}" type="pres">
      <dgm:prSet presAssocID="{F81ADDA2-2915-4994-955E-519909BBA9DA}" presName="accentRepeatNode" presStyleLbl="solidFgAcc1" presStyleIdx="1" presStyleCnt="5"/>
      <dgm:spPr/>
    </dgm:pt>
    <dgm:pt modelId="{2C2BB2A5-1001-4675-B59C-AC0FA23BF947}" type="pres">
      <dgm:prSet presAssocID="{311B621E-C256-4F14-A55D-836809AC9547}" presName="text_3" presStyleLbl="node1" presStyleIdx="2" presStyleCnt="5">
        <dgm:presLayoutVars>
          <dgm:bulletEnabled val="1"/>
        </dgm:presLayoutVars>
      </dgm:prSet>
      <dgm:spPr/>
      <dgm:t>
        <a:bodyPr/>
        <a:lstStyle/>
        <a:p>
          <a:endParaRPr kumimoji="1" lang="ja-JP" altLang="en-US"/>
        </a:p>
      </dgm:t>
    </dgm:pt>
    <dgm:pt modelId="{12ED45CD-5B2C-40F9-A40D-2E6B91CC3174}" type="pres">
      <dgm:prSet presAssocID="{311B621E-C256-4F14-A55D-836809AC9547}" presName="accent_3" presStyleCnt="0"/>
      <dgm:spPr/>
    </dgm:pt>
    <dgm:pt modelId="{22E53C2A-1EF5-4FB8-A993-11E054C25FAD}" type="pres">
      <dgm:prSet presAssocID="{311B621E-C256-4F14-A55D-836809AC9547}" presName="accentRepeatNode" presStyleLbl="solidFgAcc1" presStyleIdx="2" presStyleCnt="5"/>
      <dgm:spPr/>
    </dgm:pt>
    <dgm:pt modelId="{DEDFA6D2-B3EF-48D6-81D7-CDCFDB2A68B3}" type="pres">
      <dgm:prSet presAssocID="{BD55007A-8ECD-4FA8-8271-6A124E09362F}" presName="text_4" presStyleLbl="node1" presStyleIdx="3" presStyleCnt="5">
        <dgm:presLayoutVars>
          <dgm:bulletEnabled val="1"/>
        </dgm:presLayoutVars>
      </dgm:prSet>
      <dgm:spPr/>
      <dgm:t>
        <a:bodyPr/>
        <a:lstStyle/>
        <a:p>
          <a:endParaRPr kumimoji="1" lang="ja-JP" altLang="en-US"/>
        </a:p>
      </dgm:t>
    </dgm:pt>
    <dgm:pt modelId="{31257ED4-D625-459B-9551-A958A87FE4E3}" type="pres">
      <dgm:prSet presAssocID="{BD55007A-8ECD-4FA8-8271-6A124E09362F}" presName="accent_4" presStyleCnt="0"/>
      <dgm:spPr/>
    </dgm:pt>
    <dgm:pt modelId="{56A6BCEA-F2CA-448F-8E8F-33586CDACCDB}" type="pres">
      <dgm:prSet presAssocID="{BD55007A-8ECD-4FA8-8271-6A124E09362F}" presName="accentRepeatNode" presStyleLbl="solidFgAcc1" presStyleIdx="3" presStyleCnt="5"/>
      <dgm:spPr/>
    </dgm:pt>
    <dgm:pt modelId="{5A54ECC0-6C1D-4207-9799-B91C0563FD0D}" type="pres">
      <dgm:prSet presAssocID="{065AF0AC-D501-4C39-AE0E-B72AF715165A}" presName="text_5" presStyleLbl="node1" presStyleIdx="4" presStyleCnt="5">
        <dgm:presLayoutVars>
          <dgm:bulletEnabled val="1"/>
        </dgm:presLayoutVars>
      </dgm:prSet>
      <dgm:spPr/>
      <dgm:t>
        <a:bodyPr/>
        <a:lstStyle/>
        <a:p>
          <a:endParaRPr kumimoji="1" lang="ja-JP" altLang="en-US"/>
        </a:p>
      </dgm:t>
    </dgm:pt>
    <dgm:pt modelId="{4A3F9702-7991-4C1C-8C22-921567DA0F3C}" type="pres">
      <dgm:prSet presAssocID="{065AF0AC-D501-4C39-AE0E-B72AF715165A}" presName="accent_5" presStyleCnt="0"/>
      <dgm:spPr/>
    </dgm:pt>
    <dgm:pt modelId="{ECE323E7-8958-422A-9B3C-3747880ECF56}" type="pres">
      <dgm:prSet presAssocID="{065AF0AC-D501-4C39-AE0E-B72AF715165A}" presName="accentRepeatNode" presStyleLbl="solidFgAcc1" presStyleIdx="4" presStyleCnt="5"/>
      <dgm:spPr/>
    </dgm:pt>
  </dgm:ptLst>
  <dgm:cxnLst>
    <dgm:cxn modelId="{82ED9C13-6B97-4012-BC34-FD541A4E43CC}" type="presOf" srcId="{E08B7AD8-A4C0-43C3-9B8A-1CF941CB3C5D}" destId="{9E5DD59D-014D-4036-AFAE-B931B3D8278F}" srcOrd="0" destOrd="0" presId="urn:microsoft.com/office/officeart/2008/layout/VerticalCurvedList"/>
    <dgm:cxn modelId="{824E8B6A-5464-4C82-A1D5-152AB74466EB}" type="presOf" srcId="{F81ADDA2-2915-4994-955E-519909BBA9DA}" destId="{92A28F73-D059-4930-983A-3AA5503953CC}" srcOrd="0" destOrd="0" presId="urn:microsoft.com/office/officeart/2008/layout/VerticalCurvedList"/>
    <dgm:cxn modelId="{951CA37E-1EB5-48BA-99FC-93CE25D28C22}" type="presOf" srcId="{5C76A23D-0073-4065-9068-A1DBD0CC5833}" destId="{CD1793FD-6A99-495B-96DF-ACB59B148943}" srcOrd="0" destOrd="0" presId="urn:microsoft.com/office/officeart/2008/layout/VerticalCurvedList"/>
    <dgm:cxn modelId="{DD04738F-BE04-40C7-8427-0347226062CD}" type="presOf" srcId="{065AF0AC-D501-4C39-AE0E-B72AF715165A}" destId="{5A54ECC0-6C1D-4207-9799-B91C0563FD0D}" srcOrd="0" destOrd="0" presId="urn:microsoft.com/office/officeart/2008/layout/VerticalCurvedList"/>
    <dgm:cxn modelId="{924C89A2-9900-40FE-B96F-AE5EE08F400B}" srcId="{9F7CE80B-0E9F-429D-B262-E4AEE3E30499}" destId="{E08B7AD8-A4C0-43C3-9B8A-1CF941CB3C5D}" srcOrd="0" destOrd="0" parTransId="{E6EF15FF-92CD-4B54-9B6E-CE62E574CDDF}" sibTransId="{5C76A23D-0073-4065-9068-A1DBD0CC5833}"/>
    <dgm:cxn modelId="{B87B87BD-84F4-4450-A12E-40B9E3E789F5}" type="presOf" srcId="{BD55007A-8ECD-4FA8-8271-6A124E09362F}" destId="{DEDFA6D2-B3EF-48D6-81D7-CDCFDB2A68B3}" srcOrd="0" destOrd="0" presId="urn:microsoft.com/office/officeart/2008/layout/VerticalCurvedList"/>
    <dgm:cxn modelId="{F4EA4F7E-0EFD-4597-A5F7-4AC8F2D66D9F}" srcId="{9F7CE80B-0E9F-429D-B262-E4AEE3E30499}" destId="{065AF0AC-D501-4C39-AE0E-B72AF715165A}" srcOrd="4" destOrd="0" parTransId="{A0101C08-4485-469E-947F-CF7A4C521E3E}" sibTransId="{14F733A2-02BD-46B7-A035-15DC872AD792}"/>
    <dgm:cxn modelId="{44FA0FFC-C8BD-495C-8B49-BA650E3EE220}" srcId="{9F7CE80B-0E9F-429D-B262-E4AEE3E30499}" destId="{BD55007A-8ECD-4FA8-8271-6A124E09362F}" srcOrd="3" destOrd="0" parTransId="{A1EE44AA-D81C-4DFC-8E31-368ACE1792A6}" sibTransId="{9BB02AEC-DB9C-4EE5-A195-1C2CE9D6C37E}"/>
    <dgm:cxn modelId="{720E6C7A-B9C2-455C-9AE4-C94E5A13E38F}" type="presOf" srcId="{311B621E-C256-4F14-A55D-836809AC9547}" destId="{2C2BB2A5-1001-4675-B59C-AC0FA23BF947}" srcOrd="0" destOrd="0" presId="urn:microsoft.com/office/officeart/2008/layout/VerticalCurvedList"/>
    <dgm:cxn modelId="{220F554E-2D76-4FC5-AF52-18D19975BE94}" type="presOf" srcId="{9F7CE80B-0E9F-429D-B262-E4AEE3E30499}" destId="{74E3DFFF-2364-478B-93AB-0FCC842C6531}" srcOrd="0" destOrd="0" presId="urn:microsoft.com/office/officeart/2008/layout/VerticalCurvedList"/>
    <dgm:cxn modelId="{2DB1D623-62BE-4E70-8DAA-9C26FA4111C8}" srcId="{9F7CE80B-0E9F-429D-B262-E4AEE3E30499}" destId="{F81ADDA2-2915-4994-955E-519909BBA9DA}" srcOrd="1" destOrd="0" parTransId="{5C7D43C4-9383-4A76-8B64-CA8A699E22DF}" sibTransId="{7E731EAC-4232-4FE2-81E8-37FFAADBEE1B}"/>
    <dgm:cxn modelId="{CCAE0E3C-93A9-4401-8B71-1FA13A6F1AD3}" srcId="{9F7CE80B-0E9F-429D-B262-E4AEE3E30499}" destId="{311B621E-C256-4F14-A55D-836809AC9547}" srcOrd="2" destOrd="0" parTransId="{43D14F47-ECBB-48B6-8990-AEA9778DAB26}" sibTransId="{F04F058E-D718-48E0-BAD2-401AA0709A96}"/>
    <dgm:cxn modelId="{75820FA8-D0B2-4284-8A11-BAFCF29E4B9A}" type="presParOf" srcId="{74E3DFFF-2364-478B-93AB-0FCC842C6531}" destId="{331E0538-0936-41FC-A9E1-BD97CB4C3494}" srcOrd="0" destOrd="0" presId="urn:microsoft.com/office/officeart/2008/layout/VerticalCurvedList"/>
    <dgm:cxn modelId="{1DAB842F-5B1A-4CB6-81F9-415F2BB27EA8}" type="presParOf" srcId="{331E0538-0936-41FC-A9E1-BD97CB4C3494}" destId="{15061ECC-BB16-425E-BFAD-46E460C7C12F}" srcOrd="0" destOrd="0" presId="urn:microsoft.com/office/officeart/2008/layout/VerticalCurvedList"/>
    <dgm:cxn modelId="{1CA90916-CB7E-404E-B3F2-59F82EE1BBAB}" type="presParOf" srcId="{15061ECC-BB16-425E-BFAD-46E460C7C12F}" destId="{C8DBAF57-B815-49E8-A968-96FC61320276}" srcOrd="0" destOrd="0" presId="urn:microsoft.com/office/officeart/2008/layout/VerticalCurvedList"/>
    <dgm:cxn modelId="{72A6CB76-4D2B-40E6-BE01-9BC57168BCF2}" type="presParOf" srcId="{15061ECC-BB16-425E-BFAD-46E460C7C12F}" destId="{CD1793FD-6A99-495B-96DF-ACB59B148943}" srcOrd="1" destOrd="0" presId="urn:microsoft.com/office/officeart/2008/layout/VerticalCurvedList"/>
    <dgm:cxn modelId="{83F3D890-8649-49A1-A15B-E424FF5D0F50}" type="presParOf" srcId="{15061ECC-BB16-425E-BFAD-46E460C7C12F}" destId="{2B2CE604-B4E3-448B-BDCF-F440794CEC0F}" srcOrd="2" destOrd="0" presId="urn:microsoft.com/office/officeart/2008/layout/VerticalCurvedList"/>
    <dgm:cxn modelId="{29D67049-1ACA-44A6-BA11-F9EDDB29B9B9}" type="presParOf" srcId="{15061ECC-BB16-425E-BFAD-46E460C7C12F}" destId="{8934610B-B701-4F52-AA61-6829FE42A2FC}" srcOrd="3" destOrd="0" presId="urn:microsoft.com/office/officeart/2008/layout/VerticalCurvedList"/>
    <dgm:cxn modelId="{D98D45AD-BCD1-4B9E-942F-B37DED72D7FC}" type="presParOf" srcId="{331E0538-0936-41FC-A9E1-BD97CB4C3494}" destId="{9E5DD59D-014D-4036-AFAE-B931B3D8278F}" srcOrd="1" destOrd="0" presId="urn:microsoft.com/office/officeart/2008/layout/VerticalCurvedList"/>
    <dgm:cxn modelId="{C1534596-EB3C-4039-9E98-5F1F55F2183D}" type="presParOf" srcId="{331E0538-0936-41FC-A9E1-BD97CB4C3494}" destId="{FF949B1A-A460-49D2-B022-67D80F6420CB}" srcOrd="2" destOrd="0" presId="urn:microsoft.com/office/officeart/2008/layout/VerticalCurvedList"/>
    <dgm:cxn modelId="{1F724066-03C2-4EFE-B1A5-2083F98171C4}" type="presParOf" srcId="{FF949B1A-A460-49D2-B022-67D80F6420CB}" destId="{EAC9B308-8798-4C00-B1EB-D1AC143490F9}" srcOrd="0" destOrd="0" presId="urn:microsoft.com/office/officeart/2008/layout/VerticalCurvedList"/>
    <dgm:cxn modelId="{774BA132-EBFB-45EC-935B-DF3F6F5A9B29}" type="presParOf" srcId="{331E0538-0936-41FC-A9E1-BD97CB4C3494}" destId="{92A28F73-D059-4930-983A-3AA5503953CC}" srcOrd="3" destOrd="0" presId="urn:microsoft.com/office/officeart/2008/layout/VerticalCurvedList"/>
    <dgm:cxn modelId="{F2621F3D-8C48-4833-B892-1F79D77833B0}" type="presParOf" srcId="{331E0538-0936-41FC-A9E1-BD97CB4C3494}" destId="{5AE8090F-C55E-4DD1-8CDE-70638A8B8D0D}" srcOrd="4" destOrd="0" presId="urn:microsoft.com/office/officeart/2008/layout/VerticalCurvedList"/>
    <dgm:cxn modelId="{D19B93B9-8AB6-429B-B37F-79C62CE0D810}" type="presParOf" srcId="{5AE8090F-C55E-4DD1-8CDE-70638A8B8D0D}" destId="{A54DAE74-4E9A-48DC-B340-DD0EF50A4111}" srcOrd="0" destOrd="0" presId="urn:microsoft.com/office/officeart/2008/layout/VerticalCurvedList"/>
    <dgm:cxn modelId="{C053344D-CA00-4A36-8859-D7204CD0FC92}" type="presParOf" srcId="{331E0538-0936-41FC-A9E1-BD97CB4C3494}" destId="{2C2BB2A5-1001-4675-B59C-AC0FA23BF947}" srcOrd="5" destOrd="0" presId="urn:microsoft.com/office/officeart/2008/layout/VerticalCurvedList"/>
    <dgm:cxn modelId="{9914ECD5-E2E9-4136-966D-1EC2DE9D17B5}" type="presParOf" srcId="{331E0538-0936-41FC-A9E1-BD97CB4C3494}" destId="{12ED45CD-5B2C-40F9-A40D-2E6B91CC3174}" srcOrd="6" destOrd="0" presId="urn:microsoft.com/office/officeart/2008/layout/VerticalCurvedList"/>
    <dgm:cxn modelId="{32326987-022C-4B48-A768-BF699C623889}" type="presParOf" srcId="{12ED45CD-5B2C-40F9-A40D-2E6B91CC3174}" destId="{22E53C2A-1EF5-4FB8-A993-11E054C25FAD}" srcOrd="0" destOrd="0" presId="urn:microsoft.com/office/officeart/2008/layout/VerticalCurvedList"/>
    <dgm:cxn modelId="{F4803AD9-67C6-4FA3-9CE7-8580F9BD5D9D}" type="presParOf" srcId="{331E0538-0936-41FC-A9E1-BD97CB4C3494}" destId="{DEDFA6D2-B3EF-48D6-81D7-CDCFDB2A68B3}" srcOrd="7" destOrd="0" presId="urn:microsoft.com/office/officeart/2008/layout/VerticalCurvedList"/>
    <dgm:cxn modelId="{D9AAD070-723A-4D89-B6A1-F6E2027D710F}" type="presParOf" srcId="{331E0538-0936-41FC-A9E1-BD97CB4C3494}" destId="{31257ED4-D625-459B-9551-A958A87FE4E3}" srcOrd="8" destOrd="0" presId="urn:microsoft.com/office/officeart/2008/layout/VerticalCurvedList"/>
    <dgm:cxn modelId="{C951AB23-C76F-4B13-9FAA-9767D9281BC4}" type="presParOf" srcId="{31257ED4-D625-459B-9551-A958A87FE4E3}" destId="{56A6BCEA-F2CA-448F-8E8F-33586CDACCDB}" srcOrd="0" destOrd="0" presId="urn:microsoft.com/office/officeart/2008/layout/VerticalCurvedList"/>
    <dgm:cxn modelId="{D2D18F50-2940-4250-9243-DF1CD67C0894}" type="presParOf" srcId="{331E0538-0936-41FC-A9E1-BD97CB4C3494}" destId="{5A54ECC0-6C1D-4207-9799-B91C0563FD0D}" srcOrd="9" destOrd="0" presId="urn:microsoft.com/office/officeart/2008/layout/VerticalCurvedList"/>
    <dgm:cxn modelId="{5742455E-225D-4F1A-ABC2-AFC40161CED4}" type="presParOf" srcId="{331E0538-0936-41FC-A9E1-BD97CB4C3494}" destId="{4A3F9702-7991-4C1C-8C22-921567DA0F3C}" srcOrd="10" destOrd="0" presId="urn:microsoft.com/office/officeart/2008/layout/VerticalCurvedList"/>
    <dgm:cxn modelId="{D3ED3A3D-8177-49A4-BB7B-A92C623D227F}" type="presParOf" srcId="{4A3F9702-7991-4C1C-8C22-921567DA0F3C}" destId="{ECE323E7-8958-422A-9B3C-3747880ECF56}" srcOrd="0" destOrd="0" presId="urn:microsoft.com/office/officeart/2008/layout/VerticalCurv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0.xml><?xml version="1.0" encoding="utf-8"?>
<dgm:dataModel xmlns:dgm="http://schemas.openxmlformats.org/drawingml/2006/diagram" xmlns:a="http://schemas.openxmlformats.org/drawingml/2006/main">
  <dgm:ptLst>
    <dgm:pt modelId="{32687E06-E86C-4744-970D-EE37C80D39E7}" type="doc">
      <dgm:prSet loTypeId="urn:microsoft.com/office/officeart/2005/8/layout/hProcess9" loCatId="process" qsTypeId="urn:microsoft.com/office/officeart/2005/8/quickstyle/simple1" qsCatId="simple" csTypeId="urn:microsoft.com/office/officeart/2005/8/colors/colorful4" csCatId="colorful" phldr="1"/>
      <dgm:spPr/>
    </dgm:pt>
    <dgm:pt modelId="{6747D863-6317-46FE-8BE7-CB210DF54B7A}">
      <dgm:prSet phldrT="[Text]" custT="1"/>
      <dgm:spPr/>
      <dgm:t>
        <a:bodyPr/>
        <a:lstStyle/>
        <a:p>
          <a:pPr algn="ctr"/>
          <a:r>
            <a:rPr lang="en-US" sz="1400" dirty="0"/>
            <a:t>MỨC ĐẠT</a:t>
          </a:r>
        </a:p>
        <a:p>
          <a:pPr algn="l"/>
          <a:r>
            <a:rPr lang="en-US" sz="1400" dirty="0"/>
            <a:t>XD </a:t>
          </a:r>
          <a:r>
            <a:rPr lang="en-US" sz="1400" dirty="0" err="1"/>
            <a:t>và</a:t>
          </a:r>
          <a:r>
            <a:rPr lang="en-US" sz="1400" dirty="0"/>
            <a:t> </a:t>
          </a:r>
          <a:r>
            <a:rPr lang="en-US" sz="1400" dirty="0" err="1"/>
            <a:t>tổ</a:t>
          </a:r>
          <a:r>
            <a:rPr lang="en-US" sz="1400" dirty="0"/>
            <a:t> </a:t>
          </a:r>
          <a:r>
            <a:rPr lang="en-US" sz="1400" dirty="0" err="1"/>
            <a:t>chức</a:t>
          </a:r>
          <a:r>
            <a:rPr lang="en-US" sz="1400" dirty="0"/>
            <a:t> </a:t>
          </a:r>
          <a:r>
            <a:rPr lang="en-US" sz="1400" dirty="0" err="1"/>
            <a:t>thực</a:t>
          </a:r>
          <a:r>
            <a:rPr lang="en-US" sz="1400" dirty="0"/>
            <a:t> </a:t>
          </a:r>
          <a:r>
            <a:rPr lang="en-US" sz="1400" dirty="0" err="1"/>
            <a:t>hiện</a:t>
          </a:r>
          <a:r>
            <a:rPr lang="en-US" sz="1400" dirty="0"/>
            <a:t> </a:t>
          </a:r>
          <a:r>
            <a:rPr lang="en-US" sz="1400" dirty="0" err="1"/>
            <a:t>quy</a:t>
          </a:r>
          <a:r>
            <a:rPr lang="en-US" sz="1400" dirty="0"/>
            <a:t> </a:t>
          </a:r>
          <a:r>
            <a:rPr lang="en-US" sz="1400" dirty="0" err="1"/>
            <a:t>định</a:t>
          </a:r>
          <a:r>
            <a:rPr lang="en-US" sz="1400" dirty="0"/>
            <a:t> </a:t>
          </a:r>
          <a:r>
            <a:rPr lang="en-US" sz="1400" dirty="0" err="1"/>
            <a:t>về</a:t>
          </a:r>
          <a:r>
            <a:rPr lang="en-US" sz="1400" dirty="0"/>
            <a:t> </a:t>
          </a:r>
          <a:r>
            <a:rPr lang="en-US" sz="1400" dirty="0" err="1"/>
            <a:t>quản</a:t>
          </a:r>
          <a:r>
            <a:rPr lang="en-US" sz="1400" dirty="0"/>
            <a:t> </a:t>
          </a:r>
          <a:r>
            <a:rPr lang="en-US" sz="1400" dirty="0" err="1"/>
            <a:t>trị</a:t>
          </a:r>
          <a:r>
            <a:rPr lang="en-US" sz="1400" dirty="0"/>
            <a:t> CSVC,TB&amp;CN </a:t>
          </a:r>
        </a:p>
        <a:p>
          <a:pPr algn="l"/>
          <a:r>
            <a:rPr lang="en-US" sz="1400" dirty="0"/>
            <a:t>- </a:t>
          </a:r>
          <a:r>
            <a:rPr lang="en-US" sz="1400" dirty="0" err="1"/>
            <a:t>Lập</a:t>
          </a:r>
          <a:r>
            <a:rPr lang="en-US" sz="1400" dirty="0"/>
            <a:t> </a:t>
          </a:r>
          <a:r>
            <a:rPr lang="en-US" sz="1400" dirty="0" err="1"/>
            <a:t>và</a:t>
          </a:r>
          <a:r>
            <a:rPr lang="en-US" sz="1400" dirty="0"/>
            <a:t> </a:t>
          </a:r>
          <a:r>
            <a:rPr lang="en-US" sz="1400" dirty="0" err="1"/>
            <a:t>thực</a:t>
          </a:r>
          <a:r>
            <a:rPr lang="en-US" sz="1400" dirty="0"/>
            <a:t> </a:t>
          </a:r>
          <a:r>
            <a:rPr lang="en-US" sz="1400" dirty="0" err="1"/>
            <a:t>hiện</a:t>
          </a:r>
          <a:r>
            <a:rPr lang="en-US" sz="1400" dirty="0"/>
            <a:t> </a:t>
          </a:r>
          <a:r>
            <a:rPr lang="en-US" sz="1400" dirty="0" err="1"/>
            <a:t>kế</a:t>
          </a:r>
          <a:r>
            <a:rPr lang="en-US" sz="1400" dirty="0"/>
            <a:t> </a:t>
          </a:r>
          <a:r>
            <a:rPr lang="en-US" sz="1400" dirty="0" err="1"/>
            <a:t>hoạch</a:t>
          </a:r>
          <a:r>
            <a:rPr lang="en-US" sz="1400" dirty="0"/>
            <a:t> </a:t>
          </a:r>
          <a:r>
            <a:rPr lang="en-US" sz="1400" dirty="0" err="1"/>
            <a:t>mua</a:t>
          </a:r>
          <a:r>
            <a:rPr lang="en-US" sz="1400" dirty="0"/>
            <a:t> </a:t>
          </a:r>
          <a:r>
            <a:rPr lang="en-US" sz="1400" dirty="0" err="1"/>
            <a:t>sắm</a:t>
          </a:r>
          <a:r>
            <a:rPr lang="en-US" sz="1400" dirty="0"/>
            <a:t>, </a:t>
          </a:r>
          <a:r>
            <a:rPr lang="en-US" sz="1400" dirty="0" err="1"/>
            <a:t>kiểm</a:t>
          </a:r>
          <a:r>
            <a:rPr lang="en-US" sz="1400" dirty="0"/>
            <a:t> </a:t>
          </a:r>
          <a:r>
            <a:rPr lang="en-US" sz="1400" dirty="0" err="1"/>
            <a:t>kê</a:t>
          </a:r>
          <a:r>
            <a:rPr lang="en-US" sz="1400" dirty="0"/>
            <a:t>, </a:t>
          </a:r>
          <a:r>
            <a:rPr lang="en-US" sz="1400" dirty="0" err="1"/>
            <a:t>bảo</a:t>
          </a:r>
          <a:r>
            <a:rPr lang="en-US" sz="1400" dirty="0"/>
            <a:t> </a:t>
          </a:r>
          <a:r>
            <a:rPr lang="en-US" sz="1400" dirty="0" err="1"/>
            <a:t>quản</a:t>
          </a:r>
          <a:r>
            <a:rPr lang="en-US" sz="1400" dirty="0"/>
            <a:t>, </a:t>
          </a:r>
          <a:r>
            <a:rPr lang="en-US" sz="1400" dirty="0" err="1"/>
            <a:t>sửa</a:t>
          </a:r>
          <a:r>
            <a:rPr lang="en-US" sz="1400" dirty="0"/>
            <a:t> </a:t>
          </a:r>
          <a:r>
            <a:rPr lang="en-US" sz="1400" dirty="0" err="1"/>
            <a:t>chữa</a:t>
          </a:r>
          <a:r>
            <a:rPr lang="en-US" sz="1400" dirty="0"/>
            <a:t> CSVC,TB&amp;CN  DH  </a:t>
          </a:r>
          <a:r>
            <a:rPr lang="en-US" sz="1400" dirty="0" err="1"/>
            <a:t>theo</a:t>
          </a:r>
          <a:r>
            <a:rPr lang="en-US" sz="1400" dirty="0"/>
            <a:t> </a:t>
          </a:r>
          <a:r>
            <a:rPr lang="en-US" sz="1400" dirty="0" err="1"/>
            <a:t>quy</a:t>
          </a:r>
          <a:r>
            <a:rPr lang="en-US" sz="1400" dirty="0"/>
            <a:t> </a:t>
          </a:r>
          <a:r>
            <a:rPr lang="en-US" sz="1400" dirty="0" err="1"/>
            <a:t>định</a:t>
          </a:r>
          <a:endParaRPr lang="en-US" sz="1400" dirty="0"/>
        </a:p>
      </dgm:t>
    </dgm:pt>
    <dgm:pt modelId="{F8AAC3CA-6E10-4DDB-9C51-8135BDA0F23A}" type="parTrans" cxnId="{01E7F06D-A7E9-400C-B183-F94236A9B267}">
      <dgm:prSet/>
      <dgm:spPr/>
      <dgm:t>
        <a:bodyPr/>
        <a:lstStyle/>
        <a:p>
          <a:endParaRPr lang="en-US"/>
        </a:p>
      </dgm:t>
    </dgm:pt>
    <dgm:pt modelId="{CDF95A9E-FF38-4122-933C-B3B229E57CB2}" type="sibTrans" cxnId="{01E7F06D-A7E9-400C-B183-F94236A9B267}">
      <dgm:prSet/>
      <dgm:spPr/>
      <dgm:t>
        <a:bodyPr/>
        <a:lstStyle/>
        <a:p>
          <a:endParaRPr lang="en-US"/>
        </a:p>
      </dgm:t>
    </dgm:pt>
    <dgm:pt modelId="{8B0EC618-DAC5-4348-B237-548B1145CAB8}">
      <dgm:prSet phldrT="[Text]" custT="1"/>
      <dgm:spPr/>
      <dgm:t>
        <a:bodyPr/>
        <a:lstStyle/>
        <a:p>
          <a:r>
            <a:rPr lang="en-US" sz="1600" dirty="0"/>
            <a:t>MỨC KHÁ</a:t>
          </a:r>
        </a:p>
        <a:p>
          <a:r>
            <a:rPr lang="en-US" sz="1600" dirty="0" err="1"/>
            <a:t>Khai</a:t>
          </a:r>
          <a:r>
            <a:rPr lang="en-US" sz="1600" dirty="0"/>
            <a:t> </a:t>
          </a:r>
          <a:r>
            <a:rPr lang="en-US" sz="1600" dirty="0" err="1"/>
            <a:t>thác</a:t>
          </a:r>
          <a:r>
            <a:rPr lang="en-US" sz="1600" dirty="0"/>
            <a:t>, </a:t>
          </a:r>
          <a:r>
            <a:rPr lang="en-US" sz="1600" dirty="0" err="1"/>
            <a:t>sử</a:t>
          </a:r>
          <a:r>
            <a:rPr lang="en-US" sz="1600" dirty="0"/>
            <a:t> </a:t>
          </a:r>
          <a:r>
            <a:rPr lang="en-US" sz="1600" dirty="0" err="1"/>
            <a:t>dụng</a:t>
          </a:r>
          <a:r>
            <a:rPr lang="en-US" sz="1600" dirty="0"/>
            <a:t> </a:t>
          </a:r>
          <a:r>
            <a:rPr lang="en-US" sz="1600" dirty="0" err="1"/>
            <a:t>hiệu</a:t>
          </a:r>
          <a:r>
            <a:rPr lang="en-US" sz="1600" dirty="0"/>
            <a:t> </a:t>
          </a:r>
          <a:r>
            <a:rPr lang="en-US" sz="1600" dirty="0" err="1"/>
            <a:t>quả</a:t>
          </a:r>
          <a:r>
            <a:rPr lang="en-US" sz="1600" dirty="0"/>
            <a:t> CSVC,TB&amp;CN </a:t>
          </a:r>
          <a:r>
            <a:rPr lang="en-US" sz="1600" dirty="0" err="1"/>
            <a:t>trong</a:t>
          </a:r>
          <a:r>
            <a:rPr lang="en-US" sz="1600" dirty="0"/>
            <a:t> </a:t>
          </a:r>
          <a:r>
            <a:rPr lang="en-US" sz="1600" dirty="0" err="1"/>
            <a:t>dạy</a:t>
          </a:r>
          <a:r>
            <a:rPr lang="en-US" sz="1600" dirty="0"/>
            <a:t> </a:t>
          </a:r>
          <a:r>
            <a:rPr lang="en-US" sz="1600" dirty="0" err="1"/>
            <a:t>học</a:t>
          </a:r>
          <a:r>
            <a:rPr lang="en-US" sz="1600" dirty="0"/>
            <a:t>, </a:t>
          </a:r>
          <a:r>
            <a:rPr lang="en-US" sz="1600" dirty="0" err="1"/>
            <a:t>giáo</a:t>
          </a:r>
          <a:r>
            <a:rPr lang="en-US" sz="1600" dirty="0"/>
            <a:t> </a:t>
          </a:r>
          <a:r>
            <a:rPr lang="en-US" sz="1600" dirty="0" err="1"/>
            <a:t>dục</a:t>
          </a:r>
          <a:r>
            <a:rPr lang="en-US" sz="1600" dirty="0"/>
            <a:t> </a:t>
          </a:r>
          <a:r>
            <a:rPr lang="en-US" sz="1600" dirty="0" err="1"/>
            <a:t>học</a:t>
          </a:r>
          <a:r>
            <a:rPr lang="en-US" sz="1600" dirty="0"/>
            <a:t> </a:t>
          </a:r>
          <a:r>
            <a:rPr lang="en-US" sz="1600" dirty="0" err="1"/>
            <a:t>sinh</a:t>
          </a:r>
          <a:r>
            <a:rPr lang="en-US" sz="1600" dirty="0"/>
            <a:t> </a:t>
          </a:r>
          <a:r>
            <a:rPr lang="en-US" sz="1600" dirty="0" err="1"/>
            <a:t>của</a:t>
          </a:r>
          <a:r>
            <a:rPr lang="en-US" sz="1600" dirty="0"/>
            <a:t> </a:t>
          </a:r>
          <a:r>
            <a:rPr lang="en-US" sz="1600" dirty="0" err="1"/>
            <a:t>nhà</a:t>
          </a:r>
          <a:r>
            <a:rPr lang="en-US" sz="1600" dirty="0"/>
            <a:t> </a:t>
          </a:r>
          <a:r>
            <a:rPr lang="en-US" sz="1600" dirty="0" err="1"/>
            <a:t>trường</a:t>
          </a:r>
          <a:endParaRPr lang="en-US" sz="1600" dirty="0"/>
        </a:p>
      </dgm:t>
    </dgm:pt>
    <dgm:pt modelId="{8B57F222-CEB1-4AAB-AB12-D8BD28531F4C}" type="parTrans" cxnId="{1BD3A1DD-584D-4B05-A979-3BB144AD232A}">
      <dgm:prSet/>
      <dgm:spPr/>
      <dgm:t>
        <a:bodyPr/>
        <a:lstStyle/>
        <a:p>
          <a:endParaRPr lang="en-US"/>
        </a:p>
      </dgm:t>
    </dgm:pt>
    <dgm:pt modelId="{7202C8F4-FD9F-4876-9572-B5B61B8FA331}" type="sibTrans" cxnId="{1BD3A1DD-584D-4B05-A979-3BB144AD232A}">
      <dgm:prSet/>
      <dgm:spPr/>
      <dgm:t>
        <a:bodyPr/>
        <a:lstStyle/>
        <a:p>
          <a:endParaRPr lang="en-US"/>
        </a:p>
      </dgm:t>
    </dgm:pt>
    <dgm:pt modelId="{F97F9165-05CA-4621-8AD6-22695A115968}">
      <dgm:prSet phldrT="[Text]"/>
      <dgm:spPr/>
      <dgm:t>
        <a:bodyPr/>
        <a:lstStyle/>
        <a:p>
          <a:r>
            <a:rPr lang="en-US" dirty="0"/>
            <a:t>MỨC TỐT</a:t>
          </a:r>
        </a:p>
        <a:p>
          <a:r>
            <a:rPr lang="en-US" dirty="0"/>
            <a:t>- </a:t>
          </a:r>
          <a:r>
            <a:rPr lang="en-US" dirty="0" err="1"/>
            <a:t>Huy</a:t>
          </a:r>
          <a:r>
            <a:rPr lang="en-US" dirty="0"/>
            <a:t> </a:t>
          </a:r>
          <a:r>
            <a:rPr lang="en-US" dirty="0" err="1"/>
            <a:t>động</a:t>
          </a:r>
          <a:r>
            <a:rPr lang="en-US" dirty="0"/>
            <a:t> </a:t>
          </a:r>
          <a:r>
            <a:rPr lang="en-US" dirty="0" err="1"/>
            <a:t>các</a:t>
          </a:r>
          <a:r>
            <a:rPr lang="en-US" dirty="0"/>
            <a:t> </a:t>
          </a:r>
          <a:r>
            <a:rPr lang="en-US" dirty="0" err="1"/>
            <a:t>nguồn</a:t>
          </a:r>
          <a:r>
            <a:rPr lang="en-US" dirty="0"/>
            <a:t> </a:t>
          </a:r>
          <a:r>
            <a:rPr lang="en-US" dirty="0" err="1"/>
            <a:t>lực</a:t>
          </a:r>
          <a:r>
            <a:rPr lang="en-US" dirty="0"/>
            <a:t> </a:t>
          </a:r>
          <a:r>
            <a:rPr lang="en-US" dirty="0" err="1"/>
            <a:t>để</a:t>
          </a:r>
          <a:r>
            <a:rPr lang="en-US" dirty="0"/>
            <a:t> </a:t>
          </a:r>
          <a:r>
            <a:rPr lang="en-US" dirty="0" err="1"/>
            <a:t>tăng</a:t>
          </a:r>
          <a:r>
            <a:rPr lang="en-US" dirty="0"/>
            <a:t> </a:t>
          </a:r>
          <a:r>
            <a:rPr lang="en-US" dirty="0" err="1"/>
            <a:t>cường</a:t>
          </a:r>
          <a:r>
            <a:rPr lang="en-US" dirty="0"/>
            <a:t> CSVC,TB,CN </a:t>
          </a:r>
          <a:r>
            <a:rPr lang="en-US" dirty="0" err="1"/>
            <a:t>nhằm</a:t>
          </a:r>
          <a:r>
            <a:rPr lang="en-US" dirty="0"/>
            <a:t> </a:t>
          </a:r>
          <a:r>
            <a:rPr lang="en-US" dirty="0" err="1"/>
            <a:t>nâng</a:t>
          </a:r>
          <a:r>
            <a:rPr lang="en-US" dirty="0"/>
            <a:t> </a:t>
          </a:r>
          <a:r>
            <a:rPr lang="en-US" dirty="0" err="1"/>
            <a:t>cao</a:t>
          </a:r>
          <a:r>
            <a:rPr lang="en-US" dirty="0"/>
            <a:t> </a:t>
          </a:r>
          <a:r>
            <a:rPr lang="en-US" dirty="0" err="1"/>
            <a:t>chất</a:t>
          </a:r>
          <a:r>
            <a:rPr lang="en-US" dirty="0"/>
            <a:t> </a:t>
          </a:r>
          <a:r>
            <a:rPr lang="en-US" dirty="0" err="1"/>
            <a:t>lượng</a:t>
          </a:r>
          <a:r>
            <a:rPr lang="en-US" dirty="0"/>
            <a:t> </a:t>
          </a:r>
          <a:r>
            <a:rPr lang="en-US" dirty="0" err="1"/>
            <a:t>giáo</a:t>
          </a:r>
          <a:r>
            <a:rPr lang="en-US" dirty="0"/>
            <a:t> </a:t>
          </a:r>
          <a:r>
            <a:rPr lang="en-US" dirty="0" err="1"/>
            <a:t>dục</a:t>
          </a:r>
          <a:r>
            <a:rPr lang="en-US" dirty="0"/>
            <a:t> </a:t>
          </a:r>
          <a:r>
            <a:rPr lang="en-US" dirty="0" err="1"/>
            <a:t>toàn</a:t>
          </a:r>
          <a:r>
            <a:rPr lang="en-US" dirty="0"/>
            <a:t> </a:t>
          </a:r>
          <a:r>
            <a:rPr lang="en-US" dirty="0" err="1"/>
            <a:t>diện</a:t>
          </a:r>
          <a:r>
            <a:rPr lang="en-US" dirty="0"/>
            <a:t> </a:t>
          </a:r>
          <a:r>
            <a:rPr lang="en-US" dirty="0" err="1"/>
            <a:t>của</a:t>
          </a:r>
          <a:r>
            <a:rPr lang="en-US" dirty="0"/>
            <a:t> </a:t>
          </a:r>
          <a:r>
            <a:rPr lang="en-US" dirty="0" err="1"/>
            <a:t>trường</a:t>
          </a:r>
          <a:r>
            <a:rPr lang="en-US" dirty="0"/>
            <a:t>; </a:t>
          </a:r>
        </a:p>
        <a:p>
          <a:r>
            <a:rPr lang="en-US" dirty="0" err="1"/>
            <a:t>hướng</a:t>
          </a:r>
          <a:r>
            <a:rPr lang="en-US" dirty="0"/>
            <a:t> </a:t>
          </a:r>
          <a:r>
            <a:rPr lang="en-US" dirty="0" err="1"/>
            <a:t>dẫn</a:t>
          </a:r>
          <a:r>
            <a:rPr lang="en-US" dirty="0"/>
            <a:t>, </a:t>
          </a:r>
          <a:r>
            <a:rPr lang="en-US" dirty="0" err="1"/>
            <a:t>hỗ</a:t>
          </a:r>
          <a:r>
            <a:rPr lang="en-US" dirty="0"/>
            <a:t> </a:t>
          </a:r>
          <a:r>
            <a:rPr lang="en-US" dirty="0" err="1"/>
            <a:t>trợ</a:t>
          </a:r>
          <a:r>
            <a:rPr lang="en-US" dirty="0"/>
            <a:t> </a:t>
          </a:r>
          <a:r>
            <a:rPr lang="en-US" dirty="0" err="1"/>
            <a:t>đồng</a:t>
          </a:r>
          <a:r>
            <a:rPr lang="en-US" dirty="0"/>
            <a:t> </a:t>
          </a:r>
          <a:r>
            <a:rPr lang="en-US" dirty="0" err="1"/>
            <a:t>nghiệp</a:t>
          </a:r>
          <a:endParaRPr lang="en-US" dirty="0"/>
        </a:p>
      </dgm:t>
    </dgm:pt>
    <dgm:pt modelId="{59604010-56C3-43C2-9E07-D30EAAF4CD63}" type="parTrans" cxnId="{FEEC6A00-AC05-4117-9CE7-A18938DD710E}">
      <dgm:prSet/>
      <dgm:spPr/>
      <dgm:t>
        <a:bodyPr/>
        <a:lstStyle/>
        <a:p>
          <a:endParaRPr lang="en-US"/>
        </a:p>
      </dgm:t>
    </dgm:pt>
    <dgm:pt modelId="{FB9B2532-0009-4102-9F22-ACAF42214D7D}" type="sibTrans" cxnId="{FEEC6A00-AC05-4117-9CE7-A18938DD710E}">
      <dgm:prSet/>
      <dgm:spPr/>
      <dgm:t>
        <a:bodyPr/>
        <a:lstStyle/>
        <a:p>
          <a:endParaRPr lang="en-US"/>
        </a:p>
      </dgm:t>
    </dgm:pt>
    <dgm:pt modelId="{538B8B08-57BC-4824-93EF-6F24DA16217A}" type="pres">
      <dgm:prSet presAssocID="{32687E06-E86C-4744-970D-EE37C80D39E7}" presName="CompostProcess" presStyleCnt="0">
        <dgm:presLayoutVars>
          <dgm:dir/>
          <dgm:resizeHandles val="exact"/>
        </dgm:presLayoutVars>
      </dgm:prSet>
      <dgm:spPr/>
    </dgm:pt>
    <dgm:pt modelId="{3552A19B-2F18-406C-B836-EEC010281EF6}" type="pres">
      <dgm:prSet presAssocID="{32687E06-E86C-4744-970D-EE37C80D39E7}" presName="arrow" presStyleLbl="bgShp" presStyleIdx="0" presStyleCnt="1"/>
      <dgm:spPr/>
    </dgm:pt>
    <dgm:pt modelId="{C83D6E28-2A84-46FF-AA9F-A4480D0EE105}" type="pres">
      <dgm:prSet presAssocID="{32687E06-E86C-4744-970D-EE37C80D39E7}" presName="linearProcess" presStyleCnt="0"/>
      <dgm:spPr/>
    </dgm:pt>
    <dgm:pt modelId="{D1B9C7C6-110F-4B63-8879-DCA4945F5A2D}" type="pres">
      <dgm:prSet presAssocID="{6747D863-6317-46FE-8BE7-CB210DF54B7A}" presName="textNode" presStyleLbl="node1" presStyleIdx="0" presStyleCnt="3">
        <dgm:presLayoutVars>
          <dgm:bulletEnabled val="1"/>
        </dgm:presLayoutVars>
      </dgm:prSet>
      <dgm:spPr/>
      <dgm:t>
        <a:bodyPr/>
        <a:lstStyle/>
        <a:p>
          <a:endParaRPr kumimoji="1" lang="ja-JP" altLang="en-US"/>
        </a:p>
      </dgm:t>
    </dgm:pt>
    <dgm:pt modelId="{01F1904E-331C-4180-977B-4CD9B3E8549E}" type="pres">
      <dgm:prSet presAssocID="{CDF95A9E-FF38-4122-933C-B3B229E57CB2}" presName="sibTrans" presStyleCnt="0"/>
      <dgm:spPr/>
    </dgm:pt>
    <dgm:pt modelId="{F7C69D7B-7C4E-4B96-8910-EE615B5FC344}" type="pres">
      <dgm:prSet presAssocID="{8B0EC618-DAC5-4348-B237-548B1145CAB8}" presName="textNode" presStyleLbl="node1" presStyleIdx="1" presStyleCnt="3" custLinFactNeighborX="-9382" custLinFactNeighborY="-1702">
        <dgm:presLayoutVars>
          <dgm:bulletEnabled val="1"/>
        </dgm:presLayoutVars>
      </dgm:prSet>
      <dgm:spPr/>
      <dgm:t>
        <a:bodyPr/>
        <a:lstStyle/>
        <a:p>
          <a:endParaRPr kumimoji="1" lang="ja-JP" altLang="en-US"/>
        </a:p>
      </dgm:t>
    </dgm:pt>
    <dgm:pt modelId="{7B5CFD11-0BEE-4649-80DF-621BC2373A44}" type="pres">
      <dgm:prSet presAssocID="{7202C8F4-FD9F-4876-9572-B5B61B8FA331}" presName="sibTrans" presStyleCnt="0"/>
      <dgm:spPr/>
    </dgm:pt>
    <dgm:pt modelId="{DA77809B-6729-456F-8231-F0AB83B553CF}" type="pres">
      <dgm:prSet presAssocID="{F97F9165-05CA-4621-8AD6-22695A115968}" presName="textNode" presStyleLbl="node1" presStyleIdx="2" presStyleCnt="3" custLinFactNeighborX="-64444" custLinFactNeighborY="-5000">
        <dgm:presLayoutVars>
          <dgm:bulletEnabled val="1"/>
        </dgm:presLayoutVars>
      </dgm:prSet>
      <dgm:spPr/>
      <dgm:t>
        <a:bodyPr/>
        <a:lstStyle/>
        <a:p>
          <a:endParaRPr kumimoji="1" lang="ja-JP" altLang="en-US"/>
        </a:p>
      </dgm:t>
    </dgm:pt>
  </dgm:ptLst>
  <dgm:cxnLst>
    <dgm:cxn modelId="{710BC01A-1542-4885-B318-80B917C0C132}" type="presOf" srcId="{8B0EC618-DAC5-4348-B237-548B1145CAB8}" destId="{F7C69D7B-7C4E-4B96-8910-EE615B5FC344}" srcOrd="0" destOrd="0" presId="urn:microsoft.com/office/officeart/2005/8/layout/hProcess9"/>
    <dgm:cxn modelId="{01E7F06D-A7E9-400C-B183-F94236A9B267}" srcId="{32687E06-E86C-4744-970D-EE37C80D39E7}" destId="{6747D863-6317-46FE-8BE7-CB210DF54B7A}" srcOrd="0" destOrd="0" parTransId="{F8AAC3CA-6E10-4DDB-9C51-8135BDA0F23A}" sibTransId="{CDF95A9E-FF38-4122-933C-B3B229E57CB2}"/>
    <dgm:cxn modelId="{FEEC6A00-AC05-4117-9CE7-A18938DD710E}" srcId="{32687E06-E86C-4744-970D-EE37C80D39E7}" destId="{F97F9165-05CA-4621-8AD6-22695A115968}" srcOrd="2" destOrd="0" parTransId="{59604010-56C3-43C2-9E07-D30EAAF4CD63}" sibTransId="{FB9B2532-0009-4102-9F22-ACAF42214D7D}"/>
    <dgm:cxn modelId="{4F990B8D-72EC-48E4-BE5C-5EFB761E3D56}" type="presOf" srcId="{F97F9165-05CA-4621-8AD6-22695A115968}" destId="{DA77809B-6729-456F-8231-F0AB83B553CF}" srcOrd="0" destOrd="0" presId="urn:microsoft.com/office/officeart/2005/8/layout/hProcess9"/>
    <dgm:cxn modelId="{1BD3A1DD-584D-4B05-A979-3BB144AD232A}" srcId="{32687E06-E86C-4744-970D-EE37C80D39E7}" destId="{8B0EC618-DAC5-4348-B237-548B1145CAB8}" srcOrd="1" destOrd="0" parTransId="{8B57F222-CEB1-4AAB-AB12-D8BD28531F4C}" sibTransId="{7202C8F4-FD9F-4876-9572-B5B61B8FA331}"/>
    <dgm:cxn modelId="{CEA18030-64BB-417A-BA9A-EA297976DAE9}" type="presOf" srcId="{6747D863-6317-46FE-8BE7-CB210DF54B7A}" destId="{D1B9C7C6-110F-4B63-8879-DCA4945F5A2D}" srcOrd="0" destOrd="0" presId="urn:microsoft.com/office/officeart/2005/8/layout/hProcess9"/>
    <dgm:cxn modelId="{5F1DE2ED-3E4C-4D80-94E9-045531414C71}" type="presOf" srcId="{32687E06-E86C-4744-970D-EE37C80D39E7}" destId="{538B8B08-57BC-4824-93EF-6F24DA16217A}" srcOrd="0" destOrd="0" presId="urn:microsoft.com/office/officeart/2005/8/layout/hProcess9"/>
    <dgm:cxn modelId="{15940E47-679D-48FA-9C04-B08F8D642991}" type="presParOf" srcId="{538B8B08-57BC-4824-93EF-6F24DA16217A}" destId="{3552A19B-2F18-406C-B836-EEC010281EF6}" srcOrd="0" destOrd="0" presId="urn:microsoft.com/office/officeart/2005/8/layout/hProcess9"/>
    <dgm:cxn modelId="{2936C0C6-EA10-4FDF-B8FC-12872844319A}" type="presParOf" srcId="{538B8B08-57BC-4824-93EF-6F24DA16217A}" destId="{C83D6E28-2A84-46FF-AA9F-A4480D0EE105}" srcOrd="1" destOrd="0" presId="urn:microsoft.com/office/officeart/2005/8/layout/hProcess9"/>
    <dgm:cxn modelId="{03B35AAE-CA94-4AA3-8ED2-69541EC6C239}" type="presParOf" srcId="{C83D6E28-2A84-46FF-AA9F-A4480D0EE105}" destId="{D1B9C7C6-110F-4B63-8879-DCA4945F5A2D}" srcOrd="0" destOrd="0" presId="urn:microsoft.com/office/officeart/2005/8/layout/hProcess9"/>
    <dgm:cxn modelId="{9879578D-F416-4BBD-9744-99BE2B3E0113}" type="presParOf" srcId="{C83D6E28-2A84-46FF-AA9F-A4480D0EE105}" destId="{01F1904E-331C-4180-977B-4CD9B3E8549E}" srcOrd="1" destOrd="0" presId="urn:microsoft.com/office/officeart/2005/8/layout/hProcess9"/>
    <dgm:cxn modelId="{9DFB2E1C-A296-4EF5-A1D5-7E436E6ADC05}" type="presParOf" srcId="{C83D6E28-2A84-46FF-AA9F-A4480D0EE105}" destId="{F7C69D7B-7C4E-4B96-8910-EE615B5FC344}" srcOrd="2" destOrd="0" presId="urn:microsoft.com/office/officeart/2005/8/layout/hProcess9"/>
    <dgm:cxn modelId="{B0102D2D-FB4A-4330-9E23-A781FF23B775}" type="presParOf" srcId="{C83D6E28-2A84-46FF-AA9F-A4480D0EE105}" destId="{7B5CFD11-0BEE-4649-80DF-621BC2373A44}" srcOrd="3" destOrd="0" presId="urn:microsoft.com/office/officeart/2005/8/layout/hProcess9"/>
    <dgm:cxn modelId="{A8588ACD-5DCB-466F-8831-166E2425C40E}" type="presParOf" srcId="{C83D6E28-2A84-46FF-AA9F-A4480D0EE105}" destId="{DA77809B-6729-456F-8231-F0AB83B553CF}" srcOrd="4" destOrd="0" presId="urn:microsoft.com/office/officeart/2005/8/layout/hProcess9"/>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1.xml><?xml version="1.0" encoding="utf-8"?>
<dgm:dataModel xmlns:dgm="http://schemas.openxmlformats.org/drawingml/2006/diagram" xmlns:a="http://schemas.openxmlformats.org/drawingml/2006/main">
  <dgm:ptLst>
    <dgm:pt modelId="{32687E06-E86C-4744-970D-EE37C80D39E7}" type="doc">
      <dgm:prSet loTypeId="urn:microsoft.com/office/officeart/2005/8/layout/hProcess9" loCatId="process" qsTypeId="urn:microsoft.com/office/officeart/2005/8/quickstyle/simple1" qsCatId="simple" csTypeId="urn:microsoft.com/office/officeart/2005/8/colors/colorful4" csCatId="colorful" phldr="1"/>
      <dgm:spPr/>
    </dgm:pt>
    <dgm:pt modelId="{6747D863-6317-46FE-8BE7-CB210DF54B7A}">
      <dgm:prSet phldrT="[Text]" custT="1"/>
      <dgm:spPr/>
      <dgm:t>
        <a:bodyPr/>
        <a:lstStyle/>
        <a:p>
          <a:r>
            <a:rPr lang="en-US" sz="1800" dirty="0"/>
            <a:t>MỨC ĐẠT</a:t>
          </a:r>
        </a:p>
        <a:p>
          <a:r>
            <a:rPr lang="en-US" sz="1800" dirty="0" err="1"/>
            <a:t>chỉ</a:t>
          </a:r>
          <a:r>
            <a:rPr lang="en-US" sz="1800" dirty="0"/>
            <a:t> </a:t>
          </a:r>
          <a:r>
            <a:rPr lang="en-US" sz="1800" dirty="0" err="1"/>
            <a:t>đạo</a:t>
          </a:r>
          <a:r>
            <a:rPr lang="en-US" sz="1800" dirty="0"/>
            <a:t> </a:t>
          </a:r>
          <a:r>
            <a:rPr lang="en-US" sz="1800" dirty="0" err="1"/>
            <a:t>xây</a:t>
          </a:r>
          <a:r>
            <a:rPr lang="en-US" sz="1800" dirty="0"/>
            <a:t> </a:t>
          </a:r>
          <a:r>
            <a:rPr lang="en-US" sz="1800" dirty="0" err="1"/>
            <a:t>dựng</a:t>
          </a:r>
          <a:r>
            <a:rPr lang="en-US" sz="1800" dirty="0"/>
            <a:t> </a:t>
          </a:r>
          <a:r>
            <a:rPr lang="en-US" sz="1800" dirty="0" err="1"/>
            <a:t>và</a:t>
          </a:r>
          <a:r>
            <a:rPr lang="en-US" sz="1800" dirty="0"/>
            <a:t> </a:t>
          </a:r>
          <a:r>
            <a:rPr lang="en-US" sz="1800" dirty="0" err="1"/>
            <a:t>tổ</a:t>
          </a:r>
          <a:r>
            <a:rPr lang="en-US" sz="1800" dirty="0"/>
            <a:t> </a:t>
          </a:r>
          <a:r>
            <a:rPr lang="en-US" sz="1800" dirty="0" err="1"/>
            <a:t>chức</a:t>
          </a:r>
          <a:r>
            <a:rPr lang="en-US" sz="1800" dirty="0"/>
            <a:t> </a:t>
          </a:r>
          <a:r>
            <a:rPr lang="en-US" sz="1800" dirty="0" err="1"/>
            <a:t>thực</a:t>
          </a:r>
          <a:r>
            <a:rPr lang="en-US" sz="1800" dirty="0"/>
            <a:t> </a:t>
          </a:r>
          <a:r>
            <a:rPr lang="en-US" sz="1800" dirty="0" err="1"/>
            <a:t>hiện</a:t>
          </a:r>
          <a:r>
            <a:rPr lang="en-US" sz="1800" dirty="0"/>
            <a:t> </a:t>
          </a:r>
          <a:r>
            <a:rPr lang="en-US" sz="1800" dirty="0" err="1"/>
            <a:t>kế</a:t>
          </a:r>
          <a:r>
            <a:rPr lang="en-US" sz="1800" dirty="0"/>
            <a:t> </a:t>
          </a:r>
          <a:r>
            <a:rPr lang="en-US" sz="1800" dirty="0" err="1"/>
            <a:t>hoạch</a:t>
          </a:r>
          <a:r>
            <a:rPr lang="en-US" sz="1800" dirty="0"/>
            <a:t> </a:t>
          </a:r>
          <a:r>
            <a:rPr lang="en-US" sz="1800" dirty="0" err="1"/>
            <a:t>tự</a:t>
          </a:r>
          <a:r>
            <a:rPr lang="en-US" sz="1800" dirty="0"/>
            <a:t> </a:t>
          </a:r>
          <a:r>
            <a:rPr lang="en-US" sz="1800" dirty="0" err="1"/>
            <a:t>đánh</a:t>
          </a:r>
          <a:r>
            <a:rPr lang="en-US" sz="1800" dirty="0"/>
            <a:t> </a:t>
          </a:r>
          <a:r>
            <a:rPr lang="en-US" sz="1800" dirty="0" err="1"/>
            <a:t>giá</a:t>
          </a:r>
          <a:r>
            <a:rPr lang="en-US" sz="1800" dirty="0"/>
            <a:t> </a:t>
          </a:r>
          <a:r>
            <a:rPr lang="en-US" sz="1800" dirty="0" err="1"/>
            <a:t>chất</a:t>
          </a:r>
          <a:r>
            <a:rPr lang="en-US" sz="1800" dirty="0"/>
            <a:t> </a:t>
          </a:r>
          <a:r>
            <a:rPr lang="en-US" sz="1800" dirty="0" err="1"/>
            <a:t>lượng</a:t>
          </a:r>
          <a:r>
            <a:rPr lang="en-US" sz="1800" dirty="0"/>
            <a:t> </a:t>
          </a:r>
          <a:r>
            <a:rPr lang="en-US" sz="1800" dirty="0" err="1"/>
            <a:t>giáo</a:t>
          </a:r>
          <a:r>
            <a:rPr lang="en-US" sz="1800" dirty="0"/>
            <a:t> </a:t>
          </a:r>
          <a:r>
            <a:rPr lang="en-US" sz="1800" dirty="0" err="1"/>
            <a:t>dục</a:t>
          </a:r>
          <a:r>
            <a:rPr lang="en-US" sz="1800" dirty="0"/>
            <a:t> </a:t>
          </a:r>
          <a:r>
            <a:rPr lang="en-US" sz="1800" dirty="0" err="1"/>
            <a:t>nhà</a:t>
          </a:r>
          <a:r>
            <a:rPr lang="en-US" sz="1800" dirty="0"/>
            <a:t> </a:t>
          </a:r>
          <a:r>
            <a:rPr lang="en-US" sz="1800" dirty="0" err="1"/>
            <a:t>trường</a:t>
          </a:r>
          <a:r>
            <a:rPr lang="en-US" sz="1800" dirty="0"/>
            <a:t> </a:t>
          </a:r>
          <a:r>
            <a:rPr lang="en-US" sz="1800" dirty="0" err="1"/>
            <a:t>theo</a:t>
          </a:r>
          <a:r>
            <a:rPr lang="en-US" sz="1800" dirty="0"/>
            <a:t> </a:t>
          </a:r>
          <a:r>
            <a:rPr lang="en-US" sz="1800" dirty="0" err="1"/>
            <a:t>quy</a:t>
          </a:r>
          <a:r>
            <a:rPr lang="en-US" sz="1800" dirty="0"/>
            <a:t> </a:t>
          </a:r>
          <a:r>
            <a:rPr lang="en-US" sz="1800" dirty="0" err="1"/>
            <a:t>định</a:t>
          </a:r>
          <a:endParaRPr lang="en-US" sz="1800" dirty="0"/>
        </a:p>
      </dgm:t>
    </dgm:pt>
    <dgm:pt modelId="{F8AAC3CA-6E10-4DDB-9C51-8135BDA0F23A}" type="parTrans" cxnId="{01E7F06D-A7E9-400C-B183-F94236A9B267}">
      <dgm:prSet/>
      <dgm:spPr/>
      <dgm:t>
        <a:bodyPr/>
        <a:lstStyle/>
        <a:p>
          <a:endParaRPr lang="en-US"/>
        </a:p>
      </dgm:t>
    </dgm:pt>
    <dgm:pt modelId="{CDF95A9E-FF38-4122-933C-B3B229E57CB2}" type="sibTrans" cxnId="{01E7F06D-A7E9-400C-B183-F94236A9B267}">
      <dgm:prSet/>
      <dgm:spPr/>
      <dgm:t>
        <a:bodyPr/>
        <a:lstStyle/>
        <a:p>
          <a:endParaRPr lang="en-US"/>
        </a:p>
      </dgm:t>
    </dgm:pt>
    <dgm:pt modelId="{8B0EC618-DAC5-4348-B237-548B1145CAB8}">
      <dgm:prSet phldrT="[Text]"/>
      <dgm:spPr/>
      <dgm:t>
        <a:bodyPr/>
        <a:lstStyle/>
        <a:p>
          <a:r>
            <a:rPr lang="en-US" dirty="0"/>
            <a:t>MỨC KHÁ</a:t>
          </a:r>
        </a:p>
        <a:p>
          <a:r>
            <a:rPr lang="en-US" dirty="0"/>
            <a:t>-</a:t>
          </a:r>
          <a:r>
            <a:rPr lang="en-US" dirty="0" err="1"/>
            <a:t>Chỉ</a:t>
          </a:r>
          <a:r>
            <a:rPr lang="en-US" dirty="0"/>
            <a:t> </a:t>
          </a:r>
          <a:r>
            <a:rPr lang="en-US" dirty="0" err="1"/>
            <a:t>đạo</a:t>
          </a:r>
          <a:r>
            <a:rPr lang="en-US" dirty="0"/>
            <a:t> </a:t>
          </a:r>
          <a:r>
            <a:rPr lang="en-US" dirty="0" err="1"/>
            <a:t>xây</a:t>
          </a:r>
          <a:r>
            <a:rPr lang="en-US" dirty="0"/>
            <a:t> </a:t>
          </a:r>
          <a:r>
            <a:rPr lang="en-US" dirty="0" err="1"/>
            <a:t>dựng</a:t>
          </a:r>
          <a:r>
            <a:rPr lang="en-US" dirty="0"/>
            <a:t> </a:t>
          </a:r>
          <a:r>
            <a:rPr lang="en-US" dirty="0" err="1"/>
            <a:t>và</a:t>
          </a:r>
          <a:r>
            <a:rPr lang="en-US" dirty="0"/>
            <a:t> </a:t>
          </a:r>
          <a:r>
            <a:rPr lang="en-US" dirty="0" err="1"/>
            <a:t>tổ</a:t>
          </a:r>
          <a:r>
            <a:rPr lang="en-US" dirty="0"/>
            <a:t> </a:t>
          </a:r>
          <a:r>
            <a:rPr lang="en-US" dirty="0" err="1"/>
            <a:t>chức</a:t>
          </a:r>
          <a:r>
            <a:rPr lang="en-US" dirty="0"/>
            <a:t> </a:t>
          </a:r>
          <a:r>
            <a:rPr lang="en-US" dirty="0" err="1"/>
            <a:t>thực</a:t>
          </a:r>
          <a:r>
            <a:rPr lang="en-US" dirty="0"/>
            <a:t> </a:t>
          </a:r>
          <a:r>
            <a:rPr lang="en-US" dirty="0" err="1"/>
            <a:t>hiện</a:t>
          </a:r>
          <a:r>
            <a:rPr lang="en-US" dirty="0"/>
            <a:t> </a:t>
          </a:r>
          <a:r>
            <a:rPr lang="en-US" dirty="0" err="1"/>
            <a:t>kế</a:t>
          </a:r>
          <a:r>
            <a:rPr lang="en-US" dirty="0"/>
            <a:t> </a:t>
          </a:r>
          <a:r>
            <a:rPr lang="en-US" dirty="0" err="1"/>
            <a:t>hoạch</a:t>
          </a:r>
          <a:r>
            <a:rPr lang="en-US" dirty="0"/>
            <a:t> </a:t>
          </a:r>
          <a:r>
            <a:rPr lang="en-US" dirty="0" err="1"/>
            <a:t>cải</a:t>
          </a:r>
          <a:r>
            <a:rPr lang="en-US" dirty="0"/>
            <a:t> </a:t>
          </a:r>
          <a:r>
            <a:rPr lang="en-US" dirty="0" err="1"/>
            <a:t>tiến</a:t>
          </a:r>
          <a:r>
            <a:rPr lang="en-US" dirty="0"/>
            <a:t> </a:t>
          </a:r>
          <a:r>
            <a:rPr lang="en-US" dirty="0" err="1"/>
            <a:t>chất</a:t>
          </a:r>
          <a:r>
            <a:rPr lang="en-US" dirty="0"/>
            <a:t> </a:t>
          </a:r>
          <a:r>
            <a:rPr lang="en-US" dirty="0" err="1"/>
            <a:t>lượng</a:t>
          </a:r>
          <a:r>
            <a:rPr lang="en-US" dirty="0"/>
            <a:t> </a:t>
          </a:r>
          <a:r>
            <a:rPr lang="en-US" dirty="0" err="1"/>
            <a:t>hiệu</a:t>
          </a:r>
          <a:r>
            <a:rPr lang="en-US" dirty="0"/>
            <a:t> </a:t>
          </a:r>
          <a:r>
            <a:rPr lang="en-US" dirty="0" err="1"/>
            <a:t>quả</a:t>
          </a:r>
          <a:r>
            <a:rPr lang="en-US" dirty="0"/>
            <a:t>,</a:t>
          </a:r>
        </a:p>
        <a:p>
          <a:r>
            <a:rPr lang="en-US" dirty="0"/>
            <a:t>- </a:t>
          </a:r>
          <a:r>
            <a:rPr lang="en-US" dirty="0" err="1"/>
            <a:t>Khắc</a:t>
          </a:r>
          <a:r>
            <a:rPr lang="en-US" dirty="0"/>
            <a:t> </a:t>
          </a:r>
          <a:r>
            <a:rPr lang="en-US" dirty="0" err="1"/>
            <a:t>phục</a:t>
          </a:r>
          <a:r>
            <a:rPr lang="en-US" dirty="0"/>
            <a:t> </a:t>
          </a:r>
          <a:r>
            <a:rPr lang="en-US" dirty="0" err="1"/>
            <a:t>điểm</a:t>
          </a:r>
          <a:r>
            <a:rPr lang="en-US" dirty="0"/>
            <a:t> </a:t>
          </a:r>
          <a:r>
            <a:rPr lang="en-US" dirty="0" err="1"/>
            <a:t>yếu</a:t>
          </a:r>
          <a:r>
            <a:rPr lang="en-US" dirty="0"/>
            <a:t> </a:t>
          </a:r>
          <a:r>
            <a:rPr lang="en-US" dirty="0" err="1"/>
            <a:t>theo</a:t>
          </a:r>
          <a:r>
            <a:rPr lang="en-US" dirty="0"/>
            <a:t> </a:t>
          </a:r>
          <a:r>
            <a:rPr lang="en-US" dirty="0" err="1"/>
            <a:t>kết</a:t>
          </a:r>
          <a:r>
            <a:rPr lang="en-US" dirty="0"/>
            <a:t> </a:t>
          </a:r>
          <a:r>
            <a:rPr lang="en-US" dirty="0" err="1"/>
            <a:t>quả</a:t>
          </a:r>
          <a:r>
            <a:rPr lang="en-US" dirty="0"/>
            <a:t> </a:t>
          </a:r>
          <a:r>
            <a:rPr lang="en-US" dirty="0" err="1"/>
            <a:t>tự</a:t>
          </a:r>
          <a:r>
            <a:rPr lang="en-US" dirty="0"/>
            <a:t> </a:t>
          </a:r>
          <a:r>
            <a:rPr lang="en-US" dirty="0" err="1"/>
            <a:t>đánh</a:t>
          </a:r>
          <a:r>
            <a:rPr lang="en-US" dirty="0"/>
            <a:t> </a:t>
          </a:r>
          <a:r>
            <a:rPr lang="en-US" dirty="0" err="1"/>
            <a:t>giá</a:t>
          </a:r>
          <a:r>
            <a:rPr lang="en-US" dirty="0"/>
            <a:t> </a:t>
          </a:r>
          <a:r>
            <a:rPr lang="en-US" dirty="0" err="1"/>
            <a:t>của</a:t>
          </a:r>
          <a:r>
            <a:rPr lang="en-US" dirty="0"/>
            <a:t> </a:t>
          </a:r>
          <a:r>
            <a:rPr lang="en-US" dirty="0" err="1"/>
            <a:t>nhà</a:t>
          </a:r>
          <a:r>
            <a:rPr lang="en-US" dirty="0"/>
            <a:t> </a:t>
          </a:r>
          <a:r>
            <a:rPr lang="en-US" dirty="0" err="1"/>
            <a:t>trường</a:t>
          </a:r>
          <a:endParaRPr lang="en-US" dirty="0"/>
        </a:p>
      </dgm:t>
    </dgm:pt>
    <dgm:pt modelId="{8B57F222-CEB1-4AAB-AB12-D8BD28531F4C}" type="parTrans" cxnId="{1BD3A1DD-584D-4B05-A979-3BB144AD232A}">
      <dgm:prSet/>
      <dgm:spPr/>
      <dgm:t>
        <a:bodyPr/>
        <a:lstStyle/>
        <a:p>
          <a:endParaRPr lang="en-US"/>
        </a:p>
      </dgm:t>
    </dgm:pt>
    <dgm:pt modelId="{7202C8F4-FD9F-4876-9572-B5B61B8FA331}" type="sibTrans" cxnId="{1BD3A1DD-584D-4B05-A979-3BB144AD232A}">
      <dgm:prSet/>
      <dgm:spPr/>
      <dgm:t>
        <a:bodyPr/>
        <a:lstStyle/>
        <a:p>
          <a:endParaRPr lang="en-US"/>
        </a:p>
      </dgm:t>
    </dgm:pt>
    <dgm:pt modelId="{F97F9165-05CA-4621-8AD6-22695A115968}">
      <dgm:prSet phldrT="[Text]" custT="1"/>
      <dgm:spPr/>
      <dgm:t>
        <a:bodyPr/>
        <a:lstStyle/>
        <a:p>
          <a:pPr algn="l"/>
          <a:r>
            <a:rPr lang="en-US" sz="1600" dirty="0"/>
            <a:t>MỨC TỐT</a:t>
          </a:r>
        </a:p>
        <a:p>
          <a:pPr algn="l"/>
          <a:r>
            <a:rPr lang="en-US" sz="1600" dirty="0" err="1"/>
            <a:t>Chỉ</a:t>
          </a:r>
          <a:r>
            <a:rPr lang="en-US" sz="1600" dirty="0"/>
            <a:t> </a:t>
          </a:r>
          <a:r>
            <a:rPr lang="en-US" sz="1600" dirty="0" err="1"/>
            <a:t>đạo</a:t>
          </a:r>
          <a:r>
            <a:rPr lang="en-US" sz="1600" dirty="0"/>
            <a:t> </a:t>
          </a:r>
          <a:r>
            <a:rPr lang="en-US" sz="1600" dirty="0" err="1"/>
            <a:t>xây</a:t>
          </a:r>
          <a:r>
            <a:rPr lang="en-US" sz="1600" dirty="0"/>
            <a:t> </a:t>
          </a:r>
          <a:r>
            <a:rPr lang="en-US" sz="1600" dirty="0" err="1"/>
            <a:t>dựng</a:t>
          </a:r>
          <a:r>
            <a:rPr lang="en-US" sz="1600" dirty="0"/>
            <a:t> </a:t>
          </a:r>
          <a:r>
            <a:rPr lang="en-US" sz="1600" dirty="0" err="1"/>
            <a:t>và</a:t>
          </a:r>
          <a:r>
            <a:rPr lang="en-US" sz="1600" dirty="0"/>
            <a:t> </a:t>
          </a:r>
          <a:r>
            <a:rPr lang="en-US" sz="1600" dirty="0" err="1"/>
            <a:t>tổ</a:t>
          </a:r>
          <a:r>
            <a:rPr lang="en-US" sz="1600" dirty="0"/>
            <a:t> </a:t>
          </a:r>
          <a:r>
            <a:rPr lang="en-US" sz="1600" dirty="0" err="1"/>
            <a:t>chức</a:t>
          </a:r>
          <a:r>
            <a:rPr lang="en-US" sz="1600" dirty="0"/>
            <a:t> </a:t>
          </a:r>
          <a:r>
            <a:rPr lang="en-US" sz="1600" dirty="0" err="1"/>
            <a:t>thực</a:t>
          </a:r>
          <a:r>
            <a:rPr lang="en-US" sz="1600" dirty="0"/>
            <a:t> </a:t>
          </a:r>
          <a:r>
            <a:rPr lang="en-US" sz="1600" dirty="0" err="1"/>
            <a:t>hiện</a:t>
          </a:r>
          <a:r>
            <a:rPr lang="en-US" sz="1600" dirty="0"/>
            <a:t> </a:t>
          </a:r>
          <a:r>
            <a:rPr lang="en-US" sz="1600" dirty="0" err="1"/>
            <a:t>kế</a:t>
          </a:r>
          <a:r>
            <a:rPr lang="en-US" sz="1600" dirty="0"/>
            <a:t> </a:t>
          </a:r>
          <a:r>
            <a:rPr lang="en-US" sz="1600" dirty="0" err="1"/>
            <a:t>hoạch</a:t>
          </a:r>
          <a:r>
            <a:rPr lang="en-US" sz="1600" dirty="0"/>
            <a:t> </a:t>
          </a:r>
          <a:r>
            <a:rPr lang="en-US" sz="1600" dirty="0" err="1"/>
            <a:t>phát</a:t>
          </a:r>
          <a:r>
            <a:rPr lang="en-US" sz="1600" dirty="0"/>
            <a:t> </a:t>
          </a:r>
          <a:r>
            <a:rPr lang="en-US" sz="1600" dirty="0" err="1"/>
            <a:t>triển</a:t>
          </a:r>
          <a:r>
            <a:rPr lang="en-US" sz="1600" dirty="0"/>
            <a:t> </a:t>
          </a:r>
          <a:r>
            <a:rPr lang="en-US" sz="1600" dirty="0" err="1"/>
            <a:t>chất</a:t>
          </a:r>
          <a:r>
            <a:rPr lang="en-US" sz="1600" dirty="0"/>
            <a:t> </a:t>
          </a:r>
          <a:r>
            <a:rPr lang="en-US" sz="1600" dirty="0" err="1"/>
            <a:t>lượng</a:t>
          </a:r>
          <a:r>
            <a:rPr lang="en-US" sz="1600" dirty="0"/>
            <a:t> </a:t>
          </a:r>
          <a:r>
            <a:rPr lang="en-US" sz="1600" dirty="0" err="1"/>
            <a:t>bền</a:t>
          </a:r>
          <a:r>
            <a:rPr lang="en-US" sz="1600" dirty="0"/>
            <a:t> </a:t>
          </a:r>
          <a:r>
            <a:rPr lang="en-US" sz="1600" dirty="0" err="1"/>
            <a:t>vững</a:t>
          </a:r>
          <a:r>
            <a:rPr lang="en-US" sz="1600" dirty="0"/>
            <a:t>; </a:t>
          </a:r>
        </a:p>
        <a:p>
          <a:pPr algn="l"/>
          <a:r>
            <a:rPr lang="en-US" sz="1600" dirty="0" err="1"/>
            <a:t>hướng</a:t>
          </a:r>
          <a:r>
            <a:rPr lang="en-US" sz="1600" dirty="0"/>
            <a:t> </a:t>
          </a:r>
          <a:r>
            <a:rPr lang="en-US" sz="1600" dirty="0" err="1"/>
            <a:t>dẫn</a:t>
          </a:r>
          <a:r>
            <a:rPr lang="en-US" sz="1600" dirty="0"/>
            <a:t>, </a:t>
          </a:r>
          <a:r>
            <a:rPr lang="en-US" sz="1600" dirty="0" err="1"/>
            <a:t>hỗ</a:t>
          </a:r>
          <a:r>
            <a:rPr lang="en-US" sz="1600" dirty="0"/>
            <a:t> </a:t>
          </a:r>
          <a:r>
            <a:rPr lang="en-US" sz="1600" dirty="0" err="1"/>
            <a:t>trợ</a:t>
          </a:r>
          <a:r>
            <a:rPr lang="en-US" sz="1600" dirty="0"/>
            <a:t> </a:t>
          </a:r>
          <a:r>
            <a:rPr lang="en-US" sz="1600" dirty="0" err="1"/>
            <a:t>đồng</a:t>
          </a:r>
          <a:r>
            <a:rPr lang="en-US" sz="1600" dirty="0"/>
            <a:t> </a:t>
          </a:r>
          <a:r>
            <a:rPr lang="en-US" sz="1600" dirty="0" err="1"/>
            <a:t>nghiệp</a:t>
          </a:r>
          <a:endParaRPr lang="en-US" sz="1600" dirty="0"/>
        </a:p>
      </dgm:t>
    </dgm:pt>
    <dgm:pt modelId="{59604010-56C3-43C2-9E07-D30EAAF4CD63}" type="parTrans" cxnId="{FEEC6A00-AC05-4117-9CE7-A18938DD710E}">
      <dgm:prSet/>
      <dgm:spPr/>
      <dgm:t>
        <a:bodyPr/>
        <a:lstStyle/>
        <a:p>
          <a:endParaRPr lang="en-US"/>
        </a:p>
      </dgm:t>
    </dgm:pt>
    <dgm:pt modelId="{FB9B2532-0009-4102-9F22-ACAF42214D7D}" type="sibTrans" cxnId="{FEEC6A00-AC05-4117-9CE7-A18938DD710E}">
      <dgm:prSet/>
      <dgm:spPr/>
      <dgm:t>
        <a:bodyPr/>
        <a:lstStyle/>
        <a:p>
          <a:endParaRPr lang="en-US"/>
        </a:p>
      </dgm:t>
    </dgm:pt>
    <dgm:pt modelId="{538B8B08-57BC-4824-93EF-6F24DA16217A}" type="pres">
      <dgm:prSet presAssocID="{32687E06-E86C-4744-970D-EE37C80D39E7}" presName="CompostProcess" presStyleCnt="0">
        <dgm:presLayoutVars>
          <dgm:dir/>
          <dgm:resizeHandles val="exact"/>
        </dgm:presLayoutVars>
      </dgm:prSet>
      <dgm:spPr/>
    </dgm:pt>
    <dgm:pt modelId="{3552A19B-2F18-406C-B836-EEC010281EF6}" type="pres">
      <dgm:prSet presAssocID="{32687E06-E86C-4744-970D-EE37C80D39E7}" presName="arrow" presStyleLbl="bgShp" presStyleIdx="0" presStyleCnt="1"/>
      <dgm:spPr/>
    </dgm:pt>
    <dgm:pt modelId="{C83D6E28-2A84-46FF-AA9F-A4480D0EE105}" type="pres">
      <dgm:prSet presAssocID="{32687E06-E86C-4744-970D-EE37C80D39E7}" presName="linearProcess" presStyleCnt="0"/>
      <dgm:spPr/>
    </dgm:pt>
    <dgm:pt modelId="{D1B9C7C6-110F-4B63-8879-DCA4945F5A2D}" type="pres">
      <dgm:prSet presAssocID="{6747D863-6317-46FE-8BE7-CB210DF54B7A}" presName="textNode" presStyleLbl="node1" presStyleIdx="0" presStyleCnt="3">
        <dgm:presLayoutVars>
          <dgm:bulletEnabled val="1"/>
        </dgm:presLayoutVars>
      </dgm:prSet>
      <dgm:spPr/>
      <dgm:t>
        <a:bodyPr/>
        <a:lstStyle/>
        <a:p>
          <a:endParaRPr kumimoji="1" lang="ja-JP" altLang="en-US"/>
        </a:p>
      </dgm:t>
    </dgm:pt>
    <dgm:pt modelId="{01F1904E-331C-4180-977B-4CD9B3E8549E}" type="pres">
      <dgm:prSet presAssocID="{CDF95A9E-FF38-4122-933C-B3B229E57CB2}" presName="sibTrans" presStyleCnt="0"/>
      <dgm:spPr/>
    </dgm:pt>
    <dgm:pt modelId="{F7C69D7B-7C4E-4B96-8910-EE615B5FC344}" type="pres">
      <dgm:prSet presAssocID="{8B0EC618-DAC5-4348-B237-548B1145CAB8}" presName="textNode" presStyleLbl="node1" presStyleIdx="1" presStyleCnt="3" custLinFactNeighborX="-9382" custLinFactNeighborY="-1702">
        <dgm:presLayoutVars>
          <dgm:bulletEnabled val="1"/>
        </dgm:presLayoutVars>
      </dgm:prSet>
      <dgm:spPr/>
      <dgm:t>
        <a:bodyPr/>
        <a:lstStyle/>
        <a:p>
          <a:endParaRPr kumimoji="1" lang="ja-JP" altLang="en-US"/>
        </a:p>
      </dgm:t>
    </dgm:pt>
    <dgm:pt modelId="{7B5CFD11-0BEE-4649-80DF-621BC2373A44}" type="pres">
      <dgm:prSet presAssocID="{7202C8F4-FD9F-4876-9572-B5B61B8FA331}" presName="sibTrans" presStyleCnt="0"/>
      <dgm:spPr/>
    </dgm:pt>
    <dgm:pt modelId="{DA77809B-6729-456F-8231-F0AB83B553CF}" type="pres">
      <dgm:prSet presAssocID="{F97F9165-05CA-4621-8AD6-22695A115968}" presName="textNode" presStyleLbl="node1" presStyleIdx="2" presStyleCnt="3" custLinFactNeighborX="-64444" custLinFactNeighborY="-5000">
        <dgm:presLayoutVars>
          <dgm:bulletEnabled val="1"/>
        </dgm:presLayoutVars>
      </dgm:prSet>
      <dgm:spPr/>
      <dgm:t>
        <a:bodyPr/>
        <a:lstStyle/>
        <a:p>
          <a:endParaRPr kumimoji="1" lang="ja-JP" altLang="en-US"/>
        </a:p>
      </dgm:t>
    </dgm:pt>
  </dgm:ptLst>
  <dgm:cxnLst>
    <dgm:cxn modelId="{710BC01A-1542-4885-B318-80B917C0C132}" type="presOf" srcId="{8B0EC618-DAC5-4348-B237-548B1145CAB8}" destId="{F7C69D7B-7C4E-4B96-8910-EE615B5FC344}" srcOrd="0" destOrd="0" presId="urn:microsoft.com/office/officeart/2005/8/layout/hProcess9"/>
    <dgm:cxn modelId="{01E7F06D-A7E9-400C-B183-F94236A9B267}" srcId="{32687E06-E86C-4744-970D-EE37C80D39E7}" destId="{6747D863-6317-46FE-8BE7-CB210DF54B7A}" srcOrd="0" destOrd="0" parTransId="{F8AAC3CA-6E10-4DDB-9C51-8135BDA0F23A}" sibTransId="{CDF95A9E-FF38-4122-933C-B3B229E57CB2}"/>
    <dgm:cxn modelId="{FEEC6A00-AC05-4117-9CE7-A18938DD710E}" srcId="{32687E06-E86C-4744-970D-EE37C80D39E7}" destId="{F97F9165-05CA-4621-8AD6-22695A115968}" srcOrd="2" destOrd="0" parTransId="{59604010-56C3-43C2-9E07-D30EAAF4CD63}" sibTransId="{FB9B2532-0009-4102-9F22-ACAF42214D7D}"/>
    <dgm:cxn modelId="{4F990B8D-72EC-48E4-BE5C-5EFB761E3D56}" type="presOf" srcId="{F97F9165-05CA-4621-8AD6-22695A115968}" destId="{DA77809B-6729-456F-8231-F0AB83B553CF}" srcOrd="0" destOrd="0" presId="urn:microsoft.com/office/officeart/2005/8/layout/hProcess9"/>
    <dgm:cxn modelId="{1BD3A1DD-584D-4B05-A979-3BB144AD232A}" srcId="{32687E06-E86C-4744-970D-EE37C80D39E7}" destId="{8B0EC618-DAC5-4348-B237-548B1145CAB8}" srcOrd="1" destOrd="0" parTransId="{8B57F222-CEB1-4AAB-AB12-D8BD28531F4C}" sibTransId="{7202C8F4-FD9F-4876-9572-B5B61B8FA331}"/>
    <dgm:cxn modelId="{CEA18030-64BB-417A-BA9A-EA297976DAE9}" type="presOf" srcId="{6747D863-6317-46FE-8BE7-CB210DF54B7A}" destId="{D1B9C7C6-110F-4B63-8879-DCA4945F5A2D}" srcOrd="0" destOrd="0" presId="urn:microsoft.com/office/officeart/2005/8/layout/hProcess9"/>
    <dgm:cxn modelId="{5F1DE2ED-3E4C-4D80-94E9-045531414C71}" type="presOf" srcId="{32687E06-E86C-4744-970D-EE37C80D39E7}" destId="{538B8B08-57BC-4824-93EF-6F24DA16217A}" srcOrd="0" destOrd="0" presId="urn:microsoft.com/office/officeart/2005/8/layout/hProcess9"/>
    <dgm:cxn modelId="{15940E47-679D-48FA-9C04-B08F8D642991}" type="presParOf" srcId="{538B8B08-57BC-4824-93EF-6F24DA16217A}" destId="{3552A19B-2F18-406C-B836-EEC010281EF6}" srcOrd="0" destOrd="0" presId="urn:microsoft.com/office/officeart/2005/8/layout/hProcess9"/>
    <dgm:cxn modelId="{2936C0C6-EA10-4FDF-B8FC-12872844319A}" type="presParOf" srcId="{538B8B08-57BC-4824-93EF-6F24DA16217A}" destId="{C83D6E28-2A84-46FF-AA9F-A4480D0EE105}" srcOrd="1" destOrd="0" presId="urn:microsoft.com/office/officeart/2005/8/layout/hProcess9"/>
    <dgm:cxn modelId="{03B35AAE-CA94-4AA3-8ED2-69541EC6C239}" type="presParOf" srcId="{C83D6E28-2A84-46FF-AA9F-A4480D0EE105}" destId="{D1B9C7C6-110F-4B63-8879-DCA4945F5A2D}" srcOrd="0" destOrd="0" presId="urn:microsoft.com/office/officeart/2005/8/layout/hProcess9"/>
    <dgm:cxn modelId="{9879578D-F416-4BBD-9744-99BE2B3E0113}" type="presParOf" srcId="{C83D6E28-2A84-46FF-AA9F-A4480D0EE105}" destId="{01F1904E-331C-4180-977B-4CD9B3E8549E}" srcOrd="1" destOrd="0" presId="urn:microsoft.com/office/officeart/2005/8/layout/hProcess9"/>
    <dgm:cxn modelId="{9DFB2E1C-A296-4EF5-A1D5-7E436E6ADC05}" type="presParOf" srcId="{C83D6E28-2A84-46FF-AA9F-A4480D0EE105}" destId="{F7C69D7B-7C4E-4B96-8910-EE615B5FC344}" srcOrd="2" destOrd="0" presId="urn:microsoft.com/office/officeart/2005/8/layout/hProcess9"/>
    <dgm:cxn modelId="{B0102D2D-FB4A-4330-9E23-A781FF23B775}" type="presParOf" srcId="{C83D6E28-2A84-46FF-AA9F-A4480D0EE105}" destId="{7B5CFD11-0BEE-4649-80DF-621BC2373A44}" srcOrd="3" destOrd="0" presId="urn:microsoft.com/office/officeart/2005/8/layout/hProcess9"/>
    <dgm:cxn modelId="{A8588ACD-5DCB-466F-8831-166E2425C40E}" type="presParOf" srcId="{C83D6E28-2A84-46FF-AA9F-A4480D0EE105}" destId="{DA77809B-6729-456F-8231-F0AB83B553CF}" srcOrd="4" destOrd="0" presId="urn:microsoft.com/office/officeart/2005/8/layout/hProcess9"/>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2.xml><?xml version="1.0" encoding="utf-8"?>
<dgm:dataModel xmlns:dgm="http://schemas.openxmlformats.org/drawingml/2006/diagram" xmlns:a="http://schemas.openxmlformats.org/drawingml/2006/main">
  <dgm:ptLst>
    <dgm:pt modelId="{E2C90172-E853-4E19-B871-D24E53D5EBEE}" type="doc">
      <dgm:prSet loTypeId="urn:microsoft.com/office/officeart/2005/8/layout/radial4" loCatId="relationship" qsTypeId="urn:microsoft.com/office/officeart/2005/8/quickstyle/simple1" qsCatId="simple" csTypeId="urn:microsoft.com/office/officeart/2005/8/colors/colorful4" csCatId="colorful" phldr="1"/>
      <dgm:spPr/>
      <dgm:t>
        <a:bodyPr/>
        <a:lstStyle/>
        <a:p>
          <a:endParaRPr lang="en-US"/>
        </a:p>
      </dgm:t>
    </dgm:pt>
    <dgm:pt modelId="{3B40EBA3-2563-48F0-9624-81B2E466B277}">
      <dgm:prSet phldrT="[Text]" custT="1"/>
      <dgm:spPr/>
      <dgm:t>
        <a:bodyPr/>
        <a:lstStyle/>
        <a:p>
          <a:r>
            <a:rPr lang="en-US" sz="2400" b="1" dirty="0" err="1"/>
            <a:t>Tiêu</a:t>
          </a:r>
          <a:r>
            <a:rPr lang="en-US" sz="2400" b="1" dirty="0"/>
            <a:t> </a:t>
          </a:r>
          <a:r>
            <a:rPr lang="en-US" sz="2400" b="1" dirty="0" err="1"/>
            <a:t>chuẩn</a:t>
          </a:r>
          <a:r>
            <a:rPr lang="en-US" sz="2400" b="1" dirty="0"/>
            <a:t> 3. </a:t>
          </a:r>
          <a:r>
            <a:rPr lang="en-US" sz="2400" b="1" dirty="0" err="1"/>
            <a:t>Xây</a:t>
          </a:r>
          <a:r>
            <a:rPr lang="en-US" sz="2400" b="1" dirty="0"/>
            <a:t> </a:t>
          </a:r>
          <a:r>
            <a:rPr lang="en-US" sz="2400" b="1" dirty="0" err="1"/>
            <a:t>dựng</a:t>
          </a:r>
          <a:r>
            <a:rPr lang="en-US" sz="2400" b="1" dirty="0"/>
            <a:t> </a:t>
          </a:r>
          <a:r>
            <a:rPr lang="en-US" sz="2400" b="1" dirty="0" err="1"/>
            <a:t>môi</a:t>
          </a:r>
          <a:r>
            <a:rPr lang="en-US" sz="2400" b="1" dirty="0"/>
            <a:t> </a:t>
          </a:r>
          <a:r>
            <a:rPr lang="en-US" sz="2400" b="1" dirty="0" err="1"/>
            <a:t>trường</a:t>
          </a:r>
          <a:r>
            <a:rPr lang="en-US" sz="2400" b="1" dirty="0"/>
            <a:t> </a:t>
          </a:r>
          <a:r>
            <a:rPr lang="en-US" sz="2400" b="1" dirty="0" err="1"/>
            <a:t>giáo</a:t>
          </a:r>
          <a:r>
            <a:rPr lang="en-US" sz="2400" b="1" dirty="0"/>
            <a:t> </a:t>
          </a:r>
          <a:r>
            <a:rPr lang="en-US" sz="2400" b="1" dirty="0" err="1"/>
            <a:t>dục</a:t>
          </a:r>
          <a:endParaRPr lang="en-US" sz="2400" dirty="0"/>
        </a:p>
      </dgm:t>
    </dgm:pt>
    <dgm:pt modelId="{31BB1377-A762-40B1-BC75-17C6DE314BBA}" type="parTrans" cxnId="{2B7D26F3-A7FE-4FD7-9EFC-65DC0574FE72}">
      <dgm:prSet/>
      <dgm:spPr/>
      <dgm:t>
        <a:bodyPr/>
        <a:lstStyle/>
        <a:p>
          <a:endParaRPr lang="en-US"/>
        </a:p>
      </dgm:t>
    </dgm:pt>
    <dgm:pt modelId="{2405E5FE-62A4-4DBD-96CB-51D48296AA88}" type="sibTrans" cxnId="{2B7D26F3-A7FE-4FD7-9EFC-65DC0574FE72}">
      <dgm:prSet/>
      <dgm:spPr/>
      <dgm:t>
        <a:bodyPr/>
        <a:lstStyle/>
        <a:p>
          <a:endParaRPr lang="en-US"/>
        </a:p>
      </dgm:t>
    </dgm:pt>
    <dgm:pt modelId="{B173C0A0-BEB8-4A00-A4C6-DFDDDF581637}">
      <dgm:prSet phldrT="[Text]"/>
      <dgm:spPr/>
      <dgm:t>
        <a:bodyPr/>
        <a:lstStyle/>
        <a:p>
          <a:r>
            <a:rPr lang="en-US" dirty="0" err="1"/>
            <a:t>Tiêu</a:t>
          </a:r>
          <a:r>
            <a:rPr lang="en-US" dirty="0"/>
            <a:t> </a:t>
          </a:r>
          <a:r>
            <a:rPr lang="en-US" dirty="0" err="1"/>
            <a:t>chí</a:t>
          </a:r>
          <a:r>
            <a:rPr lang="en-US" dirty="0"/>
            <a:t> 11. </a:t>
          </a:r>
        </a:p>
        <a:p>
          <a:r>
            <a:rPr lang="en-US" dirty="0" err="1"/>
            <a:t>Xây</a:t>
          </a:r>
          <a:r>
            <a:rPr lang="en-US" dirty="0"/>
            <a:t> </a:t>
          </a:r>
          <a:r>
            <a:rPr lang="en-US" dirty="0" err="1"/>
            <a:t>dựng</a:t>
          </a:r>
          <a:r>
            <a:rPr lang="en-US" dirty="0"/>
            <a:t> </a:t>
          </a:r>
          <a:r>
            <a:rPr lang="en-US" dirty="0" err="1"/>
            <a:t>văn</a:t>
          </a:r>
          <a:r>
            <a:rPr lang="en-US" dirty="0"/>
            <a:t> </a:t>
          </a:r>
          <a:r>
            <a:rPr lang="en-US" dirty="0" err="1"/>
            <a:t>hóa</a:t>
          </a:r>
          <a:r>
            <a:rPr lang="en-US" dirty="0"/>
            <a:t> </a:t>
          </a:r>
          <a:r>
            <a:rPr lang="en-US" dirty="0" err="1"/>
            <a:t>nhà</a:t>
          </a:r>
          <a:r>
            <a:rPr lang="en-US" dirty="0"/>
            <a:t> </a:t>
          </a:r>
          <a:r>
            <a:rPr lang="en-US" dirty="0" err="1"/>
            <a:t>trường</a:t>
          </a:r>
          <a:r>
            <a:rPr lang="en-US" dirty="0"/>
            <a:t> </a:t>
          </a:r>
        </a:p>
      </dgm:t>
    </dgm:pt>
    <dgm:pt modelId="{5C8A6A01-31A3-4889-9391-B6EE9218E8FA}" type="parTrans" cxnId="{490A8563-6832-42E2-A143-74B1195CACA0}">
      <dgm:prSet/>
      <dgm:spPr/>
      <dgm:t>
        <a:bodyPr/>
        <a:lstStyle/>
        <a:p>
          <a:endParaRPr lang="en-US"/>
        </a:p>
      </dgm:t>
    </dgm:pt>
    <dgm:pt modelId="{BC5DFB8A-D8BA-4739-8C5E-938DF1D19D21}" type="sibTrans" cxnId="{490A8563-6832-42E2-A143-74B1195CACA0}">
      <dgm:prSet/>
      <dgm:spPr/>
      <dgm:t>
        <a:bodyPr/>
        <a:lstStyle/>
        <a:p>
          <a:endParaRPr lang="en-US"/>
        </a:p>
      </dgm:t>
    </dgm:pt>
    <dgm:pt modelId="{CA83F245-A2E4-4DB1-AFBF-FAC0EC975645}">
      <dgm:prSet phldrT="[Text]"/>
      <dgm:spPr/>
      <dgm:t>
        <a:bodyPr/>
        <a:lstStyle/>
        <a:p>
          <a:r>
            <a:rPr lang="en-US" dirty="0" err="1"/>
            <a:t>Tiêu</a:t>
          </a:r>
          <a:r>
            <a:rPr lang="en-US" dirty="0"/>
            <a:t> </a:t>
          </a:r>
          <a:r>
            <a:rPr lang="en-US" dirty="0" err="1"/>
            <a:t>chí</a:t>
          </a:r>
          <a:r>
            <a:rPr lang="en-US" dirty="0"/>
            <a:t> 12.</a:t>
          </a:r>
        </a:p>
        <a:p>
          <a:r>
            <a:rPr lang="en-US" dirty="0"/>
            <a:t> </a:t>
          </a:r>
          <a:r>
            <a:rPr lang="en-US" dirty="0" err="1"/>
            <a:t>Thực</a:t>
          </a:r>
          <a:r>
            <a:rPr lang="en-US" dirty="0"/>
            <a:t> </a:t>
          </a:r>
          <a:r>
            <a:rPr lang="en-US" dirty="0" err="1"/>
            <a:t>hiện</a:t>
          </a:r>
          <a:r>
            <a:rPr lang="en-US" dirty="0"/>
            <a:t> </a:t>
          </a:r>
          <a:r>
            <a:rPr lang="en-US" dirty="0" err="1"/>
            <a:t>dân</a:t>
          </a:r>
          <a:r>
            <a:rPr lang="en-US" dirty="0"/>
            <a:t> </a:t>
          </a:r>
          <a:r>
            <a:rPr lang="en-US" dirty="0" err="1"/>
            <a:t>chủ</a:t>
          </a:r>
          <a:r>
            <a:rPr lang="en-US" dirty="0"/>
            <a:t> </a:t>
          </a:r>
          <a:r>
            <a:rPr lang="en-US" dirty="0" err="1"/>
            <a:t>cơ</a:t>
          </a:r>
          <a:r>
            <a:rPr lang="en-US" dirty="0"/>
            <a:t> </a:t>
          </a:r>
          <a:r>
            <a:rPr lang="en-US" dirty="0" err="1"/>
            <a:t>sở</a:t>
          </a:r>
          <a:r>
            <a:rPr lang="en-US" dirty="0"/>
            <a:t> </a:t>
          </a:r>
          <a:r>
            <a:rPr lang="en-US" dirty="0" err="1"/>
            <a:t>trong</a:t>
          </a:r>
          <a:r>
            <a:rPr lang="en-US" dirty="0"/>
            <a:t> </a:t>
          </a:r>
          <a:r>
            <a:rPr lang="en-US" dirty="0" err="1"/>
            <a:t>nhà</a:t>
          </a:r>
          <a:r>
            <a:rPr lang="en-US" dirty="0"/>
            <a:t> </a:t>
          </a:r>
          <a:r>
            <a:rPr lang="en-US" dirty="0" err="1"/>
            <a:t>trường</a:t>
          </a:r>
          <a:r>
            <a:rPr lang="en-US" dirty="0"/>
            <a:t> </a:t>
          </a:r>
        </a:p>
      </dgm:t>
    </dgm:pt>
    <dgm:pt modelId="{EE0D3A75-69CD-4D87-9870-87A32724B0DA}" type="parTrans" cxnId="{F82CA66A-7DAE-4F2D-88EB-C405A5299286}">
      <dgm:prSet/>
      <dgm:spPr/>
      <dgm:t>
        <a:bodyPr/>
        <a:lstStyle/>
        <a:p>
          <a:endParaRPr lang="en-US"/>
        </a:p>
      </dgm:t>
    </dgm:pt>
    <dgm:pt modelId="{722FF78E-C7F4-4449-B5A6-7676783D294C}" type="sibTrans" cxnId="{F82CA66A-7DAE-4F2D-88EB-C405A5299286}">
      <dgm:prSet/>
      <dgm:spPr/>
      <dgm:t>
        <a:bodyPr/>
        <a:lstStyle/>
        <a:p>
          <a:endParaRPr lang="en-US"/>
        </a:p>
      </dgm:t>
    </dgm:pt>
    <dgm:pt modelId="{6908AB24-A00D-4735-8956-A8AB9CC0A558}">
      <dgm:prSet phldrT="[Text]"/>
      <dgm:spPr/>
      <dgm:t>
        <a:bodyPr/>
        <a:lstStyle/>
        <a:p>
          <a:r>
            <a:rPr lang="en-US" dirty="0" err="1"/>
            <a:t>Tiêu</a:t>
          </a:r>
          <a:r>
            <a:rPr lang="en-US" dirty="0"/>
            <a:t> </a:t>
          </a:r>
          <a:r>
            <a:rPr lang="en-US" dirty="0" err="1"/>
            <a:t>chí</a:t>
          </a:r>
          <a:r>
            <a:rPr lang="en-US" dirty="0"/>
            <a:t> 13. </a:t>
          </a:r>
        </a:p>
        <a:p>
          <a:r>
            <a:rPr lang="en-US" dirty="0" err="1"/>
            <a:t>Xây</a:t>
          </a:r>
          <a:r>
            <a:rPr lang="en-US" dirty="0"/>
            <a:t> </a:t>
          </a:r>
          <a:r>
            <a:rPr lang="en-US" dirty="0" err="1"/>
            <a:t>dựng</a:t>
          </a:r>
          <a:r>
            <a:rPr lang="en-US" dirty="0"/>
            <a:t> </a:t>
          </a:r>
          <a:r>
            <a:rPr lang="en-US" dirty="0" err="1"/>
            <a:t>trường</a:t>
          </a:r>
          <a:r>
            <a:rPr lang="en-US" dirty="0"/>
            <a:t> </a:t>
          </a:r>
          <a:r>
            <a:rPr lang="en-US" dirty="0" err="1"/>
            <a:t>học</a:t>
          </a:r>
          <a:r>
            <a:rPr lang="en-US" dirty="0"/>
            <a:t> an </a:t>
          </a:r>
          <a:r>
            <a:rPr lang="en-US" dirty="0" err="1"/>
            <a:t>toàn</a:t>
          </a:r>
          <a:r>
            <a:rPr lang="en-US" dirty="0"/>
            <a:t>, </a:t>
          </a:r>
          <a:r>
            <a:rPr lang="en-US" dirty="0" err="1"/>
            <a:t>phòng</a:t>
          </a:r>
          <a:r>
            <a:rPr lang="en-US" dirty="0"/>
            <a:t> </a:t>
          </a:r>
          <a:r>
            <a:rPr lang="en-US" dirty="0" err="1"/>
            <a:t>chống</a:t>
          </a:r>
          <a:r>
            <a:rPr lang="en-US" dirty="0"/>
            <a:t> </a:t>
          </a:r>
          <a:r>
            <a:rPr lang="en-US" dirty="0" err="1"/>
            <a:t>bạo</a:t>
          </a:r>
          <a:r>
            <a:rPr lang="en-US" dirty="0"/>
            <a:t> </a:t>
          </a:r>
          <a:r>
            <a:rPr lang="en-US" dirty="0" err="1"/>
            <a:t>lực</a:t>
          </a:r>
          <a:r>
            <a:rPr lang="en-US" dirty="0"/>
            <a:t> </a:t>
          </a:r>
          <a:r>
            <a:rPr lang="en-US" dirty="0" err="1"/>
            <a:t>học</a:t>
          </a:r>
          <a:r>
            <a:rPr lang="en-US" dirty="0"/>
            <a:t> </a:t>
          </a:r>
          <a:r>
            <a:rPr lang="en-US" dirty="0" err="1"/>
            <a:t>đường</a:t>
          </a:r>
          <a:endParaRPr lang="en-US" dirty="0"/>
        </a:p>
      </dgm:t>
    </dgm:pt>
    <dgm:pt modelId="{CD148075-85C5-4A58-8D97-B490AF0A04EC}" type="parTrans" cxnId="{9CDBB06E-6ABB-44DA-AAD6-461ACE586F53}">
      <dgm:prSet/>
      <dgm:spPr/>
      <dgm:t>
        <a:bodyPr/>
        <a:lstStyle/>
        <a:p>
          <a:endParaRPr lang="en-US"/>
        </a:p>
      </dgm:t>
    </dgm:pt>
    <dgm:pt modelId="{FF15DC11-4210-4705-AC84-992C2009820F}" type="sibTrans" cxnId="{9CDBB06E-6ABB-44DA-AAD6-461ACE586F53}">
      <dgm:prSet/>
      <dgm:spPr/>
      <dgm:t>
        <a:bodyPr/>
        <a:lstStyle/>
        <a:p>
          <a:endParaRPr lang="en-US"/>
        </a:p>
      </dgm:t>
    </dgm:pt>
    <dgm:pt modelId="{584C3A31-7B97-4BFF-944D-7A434D0D8A13}" type="pres">
      <dgm:prSet presAssocID="{E2C90172-E853-4E19-B871-D24E53D5EBEE}" presName="cycle" presStyleCnt="0">
        <dgm:presLayoutVars>
          <dgm:chMax val="1"/>
          <dgm:dir/>
          <dgm:animLvl val="ctr"/>
          <dgm:resizeHandles val="exact"/>
        </dgm:presLayoutVars>
      </dgm:prSet>
      <dgm:spPr/>
      <dgm:t>
        <a:bodyPr/>
        <a:lstStyle/>
        <a:p>
          <a:endParaRPr kumimoji="1" lang="ja-JP" altLang="en-US"/>
        </a:p>
      </dgm:t>
    </dgm:pt>
    <dgm:pt modelId="{D608DFDB-30AE-496A-BA97-2B04CB08331B}" type="pres">
      <dgm:prSet presAssocID="{3B40EBA3-2563-48F0-9624-81B2E466B277}" presName="centerShape" presStyleLbl="node0" presStyleIdx="0" presStyleCnt="1"/>
      <dgm:spPr/>
      <dgm:t>
        <a:bodyPr/>
        <a:lstStyle/>
        <a:p>
          <a:endParaRPr kumimoji="1" lang="ja-JP" altLang="en-US"/>
        </a:p>
      </dgm:t>
    </dgm:pt>
    <dgm:pt modelId="{34AB695C-8C4B-44EE-91BA-F091C14896D0}" type="pres">
      <dgm:prSet presAssocID="{5C8A6A01-31A3-4889-9391-B6EE9218E8FA}" presName="parTrans" presStyleLbl="bgSibTrans2D1" presStyleIdx="0" presStyleCnt="3" custAng="16712018" custFlipHor="1" custScaleX="34418" custLinFactNeighborX="27404" custLinFactNeighborY="74734"/>
      <dgm:spPr/>
      <dgm:t>
        <a:bodyPr/>
        <a:lstStyle/>
        <a:p>
          <a:endParaRPr kumimoji="1" lang="ja-JP" altLang="en-US"/>
        </a:p>
      </dgm:t>
    </dgm:pt>
    <dgm:pt modelId="{D91181FD-2C8A-4E2D-8B2D-7710CA4C6995}" type="pres">
      <dgm:prSet presAssocID="{B173C0A0-BEB8-4A00-A4C6-DFDDDF581637}" presName="node" presStyleLbl="node1" presStyleIdx="0" presStyleCnt="3" custRadScaleRad="104543" custRadScaleInc="2493">
        <dgm:presLayoutVars>
          <dgm:bulletEnabled val="1"/>
        </dgm:presLayoutVars>
      </dgm:prSet>
      <dgm:spPr/>
      <dgm:t>
        <a:bodyPr/>
        <a:lstStyle/>
        <a:p>
          <a:endParaRPr kumimoji="1" lang="ja-JP" altLang="en-US"/>
        </a:p>
      </dgm:t>
    </dgm:pt>
    <dgm:pt modelId="{440A2356-D6C4-462A-B536-0982E0311020}" type="pres">
      <dgm:prSet presAssocID="{EE0D3A75-69CD-4D87-9870-87A32724B0DA}" presName="parTrans" presStyleLbl="bgSibTrans2D1" presStyleIdx="1" presStyleCnt="3" custAng="10837836" custScaleX="43989" custLinFactNeighborX="1122" custLinFactNeighborY="82547"/>
      <dgm:spPr/>
      <dgm:t>
        <a:bodyPr/>
        <a:lstStyle/>
        <a:p>
          <a:endParaRPr kumimoji="1" lang="ja-JP" altLang="en-US"/>
        </a:p>
      </dgm:t>
    </dgm:pt>
    <dgm:pt modelId="{850991CB-54CF-4F88-8846-E846B35F42A9}" type="pres">
      <dgm:prSet presAssocID="{CA83F245-A2E4-4DB1-AFBF-FAC0EC975645}" presName="node" presStyleLbl="node1" presStyleIdx="1" presStyleCnt="3" custRadScaleRad="98354" custRadScaleInc="-1051">
        <dgm:presLayoutVars>
          <dgm:bulletEnabled val="1"/>
        </dgm:presLayoutVars>
      </dgm:prSet>
      <dgm:spPr/>
      <dgm:t>
        <a:bodyPr/>
        <a:lstStyle/>
        <a:p>
          <a:endParaRPr kumimoji="1" lang="ja-JP" altLang="en-US"/>
        </a:p>
      </dgm:t>
    </dgm:pt>
    <dgm:pt modelId="{406A4D35-D03D-4BDB-9CD9-1770B4E41E43}" type="pres">
      <dgm:prSet presAssocID="{CD148075-85C5-4A58-8D97-B490AF0A04EC}" presName="parTrans" presStyleLbl="bgSibTrans2D1" presStyleIdx="2" presStyleCnt="3" custAng="10467294" custScaleX="43807" custLinFactNeighborX="-26347" custLinFactNeighborY="57675"/>
      <dgm:spPr/>
      <dgm:t>
        <a:bodyPr/>
        <a:lstStyle/>
        <a:p>
          <a:endParaRPr kumimoji="1" lang="ja-JP" altLang="en-US"/>
        </a:p>
      </dgm:t>
    </dgm:pt>
    <dgm:pt modelId="{2194D624-5C21-4B50-968B-03068167704A}" type="pres">
      <dgm:prSet presAssocID="{6908AB24-A00D-4735-8956-A8AB9CC0A558}" presName="node" presStyleLbl="node1" presStyleIdx="2" presStyleCnt="3" custScaleX="87977" custScaleY="84840" custRadScaleRad="106358" custRadScaleInc="145">
        <dgm:presLayoutVars>
          <dgm:bulletEnabled val="1"/>
        </dgm:presLayoutVars>
      </dgm:prSet>
      <dgm:spPr/>
      <dgm:t>
        <a:bodyPr/>
        <a:lstStyle/>
        <a:p>
          <a:endParaRPr kumimoji="1" lang="ja-JP" altLang="en-US"/>
        </a:p>
      </dgm:t>
    </dgm:pt>
  </dgm:ptLst>
  <dgm:cxnLst>
    <dgm:cxn modelId="{9BB5DC39-B896-4343-9ABD-A104D9C4781F}" type="presOf" srcId="{EE0D3A75-69CD-4D87-9870-87A32724B0DA}" destId="{440A2356-D6C4-462A-B536-0982E0311020}" srcOrd="0" destOrd="0" presId="urn:microsoft.com/office/officeart/2005/8/layout/radial4"/>
    <dgm:cxn modelId="{88057466-1773-444D-A76B-F4038EF17D77}" type="presOf" srcId="{B173C0A0-BEB8-4A00-A4C6-DFDDDF581637}" destId="{D91181FD-2C8A-4E2D-8B2D-7710CA4C6995}" srcOrd="0" destOrd="0" presId="urn:microsoft.com/office/officeart/2005/8/layout/radial4"/>
    <dgm:cxn modelId="{86BEF4CE-475B-48E7-95F6-8D609AFA1F01}" type="presOf" srcId="{3B40EBA3-2563-48F0-9624-81B2E466B277}" destId="{D608DFDB-30AE-496A-BA97-2B04CB08331B}" srcOrd="0" destOrd="0" presId="urn:microsoft.com/office/officeart/2005/8/layout/radial4"/>
    <dgm:cxn modelId="{38174575-3DE0-4FA2-B1E8-B2C864420B24}" type="presOf" srcId="{6908AB24-A00D-4735-8956-A8AB9CC0A558}" destId="{2194D624-5C21-4B50-968B-03068167704A}" srcOrd="0" destOrd="0" presId="urn:microsoft.com/office/officeart/2005/8/layout/radial4"/>
    <dgm:cxn modelId="{BCEB5189-5ADD-4A45-8EE1-7D0970772C23}" type="presOf" srcId="{E2C90172-E853-4E19-B871-D24E53D5EBEE}" destId="{584C3A31-7B97-4BFF-944D-7A434D0D8A13}" srcOrd="0" destOrd="0" presId="urn:microsoft.com/office/officeart/2005/8/layout/radial4"/>
    <dgm:cxn modelId="{490A8563-6832-42E2-A143-74B1195CACA0}" srcId="{3B40EBA3-2563-48F0-9624-81B2E466B277}" destId="{B173C0A0-BEB8-4A00-A4C6-DFDDDF581637}" srcOrd="0" destOrd="0" parTransId="{5C8A6A01-31A3-4889-9391-B6EE9218E8FA}" sibTransId="{BC5DFB8A-D8BA-4739-8C5E-938DF1D19D21}"/>
    <dgm:cxn modelId="{2B7D26F3-A7FE-4FD7-9EFC-65DC0574FE72}" srcId="{E2C90172-E853-4E19-B871-D24E53D5EBEE}" destId="{3B40EBA3-2563-48F0-9624-81B2E466B277}" srcOrd="0" destOrd="0" parTransId="{31BB1377-A762-40B1-BC75-17C6DE314BBA}" sibTransId="{2405E5FE-62A4-4DBD-96CB-51D48296AA88}"/>
    <dgm:cxn modelId="{F82CA66A-7DAE-4F2D-88EB-C405A5299286}" srcId="{3B40EBA3-2563-48F0-9624-81B2E466B277}" destId="{CA83F245-A2E4-4DB1-AFBF-FAC0EC975645}" srcOrd="1" destOrd="0" parTransId="{EE0D3A75-69CD-4D87-9870-87A32724B0DA}" sibTransId="{722FF78E-C7F4-4449-B5A6-7676783D294C}"/>
    <dgm:cxn modelId="{9CDBB06E-6ABB-44DA-AAD6-461ACE586F53}" srcId="{3B40EBA3-2563-48F0-9624-81B2E466B277}" destId="{6908AB24-A00D-4735-8956-A8AB9CC0A558}" srcOrd="2" destOrd="0" parTransId="{CD148075-85C5-4A58-8D97-B490AF0A04EC}" sibTransId="{FF15DC11-4210-4705-AC84-992C2009820F}"/>
    <dgm:cxn modelId="{12EDF23C-BAE1-4708-A68F-773A234DA757}" type="presOf" srcId="{CA83F245-A2E4-4DB1-AFBF-FAC0EC975645}" destId="{850991CB-54CF-4F88-8846-E846B35F42A9}" srcOrd="0" destOrd="0" presId="urn:microsoft.com/office/officeart/2005/8/layout/radial4"/>
    <dgm:cxn modelId="{D1145CDD-C6ED-464D-8086-832CD98FBDDA}" type="presOf" srcId="{5C8A6A01-31A3-4889-9391-B6EE9218E8FA}" destId="{34AB695C-8C4B-44EE-91BA-F091C14896D0}" srcOrd="0" destOrd="0" presId="urn:microsoft.com/office/officeart/2005/8/layout/radial4"/>
    <dgm:cxn modelId="{22C5A4EE-FD47-4FF3-9C6E-C5E5A47B8B01}" type="presOf" srcId="{CD148075-85C5-4A58-8D97-B490AF0A04EC}" destId="{406A4D35-D03D-4BDB-9CD9-1770B4E41E43}" srcOrd="0" destOrd="0" presId="urn:microsoft.com/office/officeart/2005/8/layout/radial4"/>
    <dgm:cxn modelId="{93039B13-B523-49A5-8074-FF0E17043841}" type="presParOf" srcId="{584C3A31-7B97-4BFF-944D-7A434D0D8A13}" destId="{D608DFDB-30AE-496A-BA97-2B04CB08331B}" srcOrd="0" destOrd="0" presId="urn:microsoft.com/office/officeart/2005/8/layout/radial4"/>
    <dgm:cxn modelId="{AF2ACAC3-426C-41FB-A2E6-9298D4245235}" type="presParOf" srcId="{584C3A31-7B97-4BFF-944D-7A434D0D8A13}" destId="{34AB695C-8C4B-44EE-91BA-F091C14896D0}" srcOrd="1" destOrd="0" presId="urn:microsoft.com/office/officeart/2005/8/layout/radial4"/>
    <dgm:cxn modelId="{C96E4B14-85DD-4A6C-859E-818C1AF7DC41}" type="presParOf" srcId="{584C3A31-7B97-4BFF-944D-7A434D0D8A13}" destId="{D91181FD-2C8A-4E2D-8B2D-7710CA4C6995}" srcOrd="2" destOrd="0" presId="urn:microsoft.com/office/officeart/2005/8/layout/radial4"/>
    <dgm:cxn modelId="{C5F59FAB-20A2-4AA2-B944-A4F6BFC90E29}" type="presParOf" srcId="{584C3A31-7B97-4BFF-944D-7A434D0D8A13}" destId="{440A2356-D6C4-462A-B536-0982E0311020}" srcOrd="3" destOrd="0" presId="urn:microsoft.com/office/officeart/2005/8/layout/radial4"/>
    <dgm:cxn modelId="{769AB491-4E8F-4761-9481-A1BFA6D53236}" type="presParOf" srcId="{584C3A31-7B97-4BFF-944D-7A434D0D8A13}" destId="{850991CB-54CF-4F88-8846-E846B35F42A9}" srcOrd="4" destOrd="0" presId="urn:microsoft.com/office/officeart/2005/8/layout/radial4"/>
    <dgm:cxn modelId="{133791DB-AA26-4EB9-884C-4157F59A1666}" type="presParOf" srcId="{584C3A31-7B97-4BFF-944D-7A434D0D8A13}" destId="{406A4D35-D03D-4BDB-9CD9-1770B4E41E43}" srcOrd="5" destOrd="0" presId="urn:microsoft.com/office/officeart/2005/8/layout/radial4"/>
    <dgm:cxn modelId="{921F613E-9BEF-4D4F-98C9-CD0B9F6181AC}" type="presParOf" srcId="{584C3A31-7B97-4BFF-944D-7A434D0D8A13}" destId="{2194D624-5C21-4B50-968B-03068167704A}" srcOrd="6" destOrd="0" presId="urn:microsoft.com/office/officeart/2005/8/layout/radial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3.xml><?xml version="1.0" encoding="utf-8"?>
<dgm:dataModel xmlns:dgm="http://schemas.openxmlformats.org/drawingml/2006/diagram" xmlns:a="http://schemas.openxmlformats.org/drawingml/2006/main">
  <dgm:ptLst>
    <dgm:pt modelId="{32687E06-E86C-4744-970D-EE37C80D39E7}" type="doc">
      <dgm:prSet loTypeId="urn:microsoft.com/office/officeart/2005/8/layout/hProcess9" loCatId="process" qsTypeId="urn:microsoft.com/office/officeart/2005/8/quickstyle/simple1" qsCatId="simple" csTypeId="urn:microsoft.com/office/officeart/2005/8/colors/colorful4" csCatId="colorful" phldr="1"/>
      <dgm:spPr/>
    </dgm:pt>
    <dgm:pt modelId="{6747D863-6317-46FE-8BE7-CB210DF54B7A}">
      <dgm:prSet phldrT="[Text]"/>
      <dgm:spPr/>
      <dgm:t>
        <a:bodyPr/>
        <a:lstStyle/>
        <a:p>
          <a:r>
            <a:rPr lang="en-US" dirty="0"/>
            <a:t>MỨC ĐẠT</a:t>
          </a:r>
        </a:p>
        <a:p>
          <a:r>
            <a:rPr lang="en-US" dirty="0" err="1"/>
            <a:t>Chỉ</a:t>
          </a:r>
          <a:r>
            <a:rPr lang="en-US" dirty="0"/>
            <a:t> </a:t>
          </a:r>
          <a:r>
            <a:rPr lang="en-US" dirty="0" err="1"/>
            <a:t>đạo</a:t>
          </a:r>
          <a:r>
            <a:rPr lang="en-US" dirty="0"/>
            <a:t> </a:t>
          </a:r>
          <a:r>
            <a:rPr lang="en-US" dirty="0" err="1"/>
            <a:t>xây</a:t>
          </a:r>
          <a:r>
            <a:rPr lang="en-US" dirty="0"/>
            <a:t> </a:t>
          </a:r>
          <a:r>
            <a:rPr lang="en-US" dirty="0" err="1"/>
            <a:t>dựng</a:t>
          </a:r>
          <a:r>
            <a:rPr lang="en-US" dirty="0"/>
            <a:t> </a:t>
          </a:r>
          <a:r>
            <a:rPr lang="en-US" dirty="0" err="1"/>
            <a:t>và</a:t>
          </a:r>
          <a:r>
            <a:rPr lang="en-US" dirty="0"/>
            <a:t> </a:t>
          </a:r>
          <a:r>
            <a:rPr lang="en-US" dirty="0" err="1"/>
            <a:t>tổ</a:t>
          </a:r>
          <a:r>
            <a:rPr lang="en-US" dirty="0"/>
            <a:t> </a:t>
          </a:r>
          <a:r>
            <a:rPr lang="en-US" dirty="0" err="1"/>
            <a:t>chức</a:t>
          </a:r>
          <a:r>
            <a:rPr lang="en-US" dirty="0"/>
            <a:t> </a:t>
          </a:r>
          <a:r>
            <a:rPr lang="en-US" dirty="0" err="1"/>
            <a:t>thực</a:t>
          </a:r>
          <a:r>
            <a:rPr lang="en-US" dirty="0"/>
            <a:t> </a:t>
          </a:r>
          <a:r>
            <a:rPr lang="en-US" dirty="0" err="1"/>
            <a:t>hiện</a:t>
          </a:r>
          <a:r>
            <a:rPr lang="en-US" dirty="0"/>
            <a:t> </a:t>
          </a:r>
          <a:r>
            <a:rPr lang="en-US" dirty="0" err="1"/>
            <a:t>nội</a:t>
          </a:r>
          <a:r>
            <a:rPr lang="en-US" dirty="0"/>
            <a:t> </a:t>
          </a:r>
          <a:r>
            <a:rPr lang="en-US" dirty="0" err="1"/>
            <a:t>quy</a:t>
          </a:r>
          <a:r>
            <a:rPr lang="en-US" dirty="0"/>
            <a:t>, </a:t>
          </a:r>
          <a:r>
            <a:rPr lang="en-US" dirty="0" err="1"/>
            <a:t>quy</a:t>
          </a:r>
          <a:r>
            <a:rPr lang="en-US" dirty="0"/>
            <a:t> </a:t>
          </a:r>
          <a:r>
            <a:rPr lang="en-US" dirty="0" err="1"/>
            <a:t>tắc</a:t>
          </a:r>
          <a:r>
            <a:rPr lang="en-US" dirty="0"/>
            <a:t> </a:t>
          </a:r>
          <a:r>
            <a:rPr lang="en-US" dirty="0" err="1"/>
            <a:t>văn</a:t>
          </a:r>
          <a:r>
            <a:rPr lang="en-US" dirty="0"/>
            <a:t> </a:t>
          </a:r>
          <a:r>
            <a:rPr lang="en-US" dirty="0" err="1"/>
            <a:t>hóa</a:t>
          </a:r>
          <a:r>
            <a:rPr lang="en-US" dirty="0"/>
            <a:t> </a:t>
          </a:r>
          <a:r>
            <a:rPr lang="en-US" dirty="0" err="1"/>
            <a:t>ứng</a:t>
          </a:r>
          <a:r>
            <a:rPr lang="en-US" dirty="0"/>
            <a:t> </a:t>
          </a:r>
          <a:r>
            <a:rPr lang="en-US" dirty="0" err="1"/>
            <a:t>xử</a:t>
          </a:r>
          <a:r>
            <a:rPr lang="en-US" dirty="0"/>
            <a:t> </a:t>
          </a:r>
          <a:r>
            <a:rPr lang="en-US" dirty="0" err="1"/>
            <a:t>của</a:t>
          </a:r>
          <a:r>
            <a:rPr lang="en-US" dirty="0"/>
            <a:t> </a:t>
          </a:r>
          <a:r>
            <a:rPr lang="en-US" dirty="0" err="1"/>
            <a:t>nhà</a:t>
          </a:r>
          <a:r>
            <a:rPr lang="en-US" dirty="0"/>
            <a:t> </a:t>
          </a:r>
          <a:r>
            <a:rPr lang="en-US" dirty="0" err="1"/>
            <a:t>trường</a:t>
          </a:r>
          <a:r>
            <a:rPr lang="en-US" dirty="0"/>
            <a:t> </a:t>
          </a:r>
          <a:r>
            <a:rPr lang="en-US" dirty="0" err="1"/>
            <a:t>theo</a:t>
          </a:r>
          <a:r>
            <a:rPr lang="en-US" dirty="0"/>
            <a:t> </a:t>
          </a:r>
          <a:r>
            <a:rPr lang="en-US" dirty="0" err="1"/>
            <a:t>quy</a:t>
          </a:r>
          <a:r>
            <a:rPr lang="en-US" dirty="0"/>
            <a:t> </a:t>
          </a:r>
          <a:r>
            <a:rPr lang="en-US" dirty="0" err="1"/>
            <a:t>định</a:t>
          </a:r>
          <a:endParaRPr lang="en-US" dirty="0"/>
        </a:p>
      </dgm:t>
    </dgm:pt>
    <dgm:pt modelId="{F8AAC3CA-6E10-4DDB-9C51-8135BDA0F23A}" type="parTrans" cxnId="{01E7F06D-A7E9-400C-B183-F94236A9B267}">
      <dgm:prSet/>
      <dgm:spPr/>
      <dgm:t>
        <a:bodyPr/>
        <a:lstStyle/>
        <a:p>
          <a:endParaRPr lang="en-US"/>
        </a:p>
      </dgm:t>
    </dgm:pt>
    <dgm:pt modelId="{CDF95A9E-FF38-4122-933C-B3B229E57CB2}" type="sibTrans" cxnId="{01E7F06D-A7E9-400C-B183-F94236A9B267}">
      <dgm:prSet/>
      <dgm:spPr/>
      <dgm:t>
        <a:bodyPr/>
        <a:lstStyle/>
        <a:p>
          <a:endParaRPr lang="en-US"/>
        </a:p>
      </dgm:t>
    </dgm:pt>
    <dgm:pt modelId="{8B0EC618-DAC5-4348-B237-548B1145CAB8}">
      <dgm:prSet phldrT="[Text]"/>
      <dgm:spPr/>
      <dgm:t>
        <a:bodyPr/>
        <a:lstStyle/>
        <a:p>
          <a:r>
            <a:rPr lang="en-US" dirty="0"/>
            <a:t>MỨC KHÁ</a:t>
          </a:r>
        </a:p>
        <a:p>
          <a:r>
            <a:rPr lang="en-US" dirty="0"/>
            <a:t>- </a:t>
          </a:r>
          <a:r>
            <a:rPr lang="en-US" dirty="0" err="1"/>
            <a:t>Xây</a:t>
          </a:r>
          <a:r>
            <a:rPr lang="en-US" dirty="0"/>
            <a:t> </a:t>
          </a:r>
          <a:r>
            <a:rPr lang="en-US" dirty="0" err="1"/>
            <a:t>dựng</a:t>
          </a:r>
          <a:r>
            <a:rPr lang="en-US" dirty="0"/>
            <a:t> </a:t>
          </a:r>
          <a:r>
            <a:rPr lang="en-US" dirty="0" err="1"/>
            <a:t>được</a:t>
          </a:r>
          <a:r>
            <a:rPr lang="en-US" dirty="0"/>
            <a:t> </a:t>
          </a:r>
          <a:r>
            <a:rPr lang="en-US" dirty="0" err="1"/>
            <a:t>các</a:t>
          </a:r>
          <a:r>
            <a:rPr lang="en-US" dirty="0"/>
            <a:t> </a:t>
          </a:r>
          <a:r>
            <a:rPr lang="en-US" dirty="0" err="1"/>
            <a:t>điển</a:t>
          </a:r>
          <a:r>
            <a:rPr lang="en-US" dirty="0"/>
            <a:t> </a:t>
          </a:r>
          <a:r>
            <a:rPr lang="en-US" dirty="0" err="1"/>
            <a:t>hình</a:t>
          </a:r>
          <a:r>
            <a:rPr lang="en-US" dirty="0"/>
            <a:t> </a:t>
          </a:r>
          <a:r>
            <a:rPr lang="en-US" dirty="0" err="1"/>
            <a:t>tiên</a:t>
          </a:r>
          <a:r>
            <a:rPr lang="en-US" dirty="0"/>
            <a:t> </a:t>
          </a:r>
          <a:r>
            <a:rPr lang="en-US" dirty="0" err="1"/>
            <a:t>tiến</a:t>
          </a:r>
          <a:r>
            <a:rPr lang="en-US" dirty="0"/>
            <a:t> </a:t>
          </a:r>
          <a:r>
            <a:rPr lang="en-US" dirty="0" err="1"/>
            <a:t>về</a:t>
          </a:r>
          <a:r>
            <a:rPr lang="en-US" dirty="0"/>
            <a:t> </a:t>
          </a:r>
          <a:r>
            <a:rPr lang="en-US" dirty="0" err="1"/>
            <a:t>thực</a:t>
          </a:r>
          <a:r>
            <a:rPr lang="en-US" dirty="0"/>
            <a:t> </a:t>
          </a:r>
          <a:r>
            <a:rPr lang="en-US" dirty="0" err="1"/>
            <a:t>hiện</a:t>
          </a:r>
          <a:r>
            <a:rPr lang="en-US" dirty="0"/>
            <a:t> </a:t>
          </a:r>
          <a:r>
            <a:rPr lang="en-US" dirty="0" err="1"/>
            <a:t>nội</a:t>
          </a:r>
          <a:r>
            <a:rPr lang="en-US" dirty="0"/>
            <a:t> </a:t>
          </a:r>
          <a:r>
            <a:rPr lang="en-US" dirty="0" err="1"/>
            <a:t>quy</a:t>
          </a:r>
          <a:r>
            <a:rPr lang="en-US" dirty="0"/>
            <a:t>, </a:t>
          </a:r>
          <a:r>
            <a:rPr lang="en-US" dirty="0" err="1"/>
            <a:t>quy</a:t>
          </a:r>
          <a:r>
            <a:rPr lang="en-US" dirty="0"/>
            <a:t> </a:t>
          </a:r>
          <a:r>
            <a:rPr lang="en-US" dirty="0" err="1"/>
            <a:t>tắc</a:t>
          </a:r>
          <a:r>
            <a:rPr lang="en-US" dirty="0"/>
            <a:t> </a:t>
          </a:r>
          <a:r>
            <a:rPr lang="en-US" dirty="0" err="1"/>
            <a:t>văn</a:t>
          </a:r>
          <a:r>
            <a:rPr lang="en-US" dirty="0"/>
            <a:t> </a:t>
          </a:r>
          <a:r>
            <a:rPr lang="en-US" dirty="0" err="1"/>
            <a:t>hóa</a:t>
          </a:r>
          <a:r>
            <a:rPr lang="en-US" dirty="0"/>
            <a:t> </a:t>
          </a:r>
          <a:r>
            <a:rPr lang="en-US" dirty="0" err="1"/>
            <a:t>ứng</a:t>
          </a:r>
          <a:r>
            <a:rPr lang="en-US" dirty="0"/>
            <a:t> </a:t>
          </a:r>
          <a:r>
            <a:rPr lang="en-US" dirty="0" err="1"/>
            <a:t>xử</a:t>
          </a:r>
          <a:r>
            <a:rPr lang="en-US" dirty="0"/>
            <a:t>; </a:t>
          </a:r>
        </a:p>
        <a:p>
          <a:r>
            <a:rPr lang="en-US" dirty="0"/>
            <a:t>- </a:t>
          </a:r>
          <a:r>
            <a:rPr lang="en-US" dirty="0" err="1"/>
            <a:t>Phát</a:t>
          </a:r>
          <a:r>
            <a:rPr lang="en-US" dirty="0"/>
            <a:t> </a:t>
          </a:r>
          <a:r>
            <a:rPr lang="en-US" dirty="0" err="1"/>
            <a:t>hiện</a:t>
          </a:r>
          <a:r>
            <a:rPr lang="en-US" dirty="0"/>
            <a:t>, </a:t>
          </a:r>
          <a:r>
            <a:rPr lang="en-US" dirty="0" err="1"/>
            <a:t>ngăn</a:t>
          </a:r>
          <a:r>
            <a:rPr lang="en-US" dirty="0"/>
            <a:t> </a:t>
          </a:r>
          <a:r>
            <a:rPr lang="en-US" dirty="0" err="1"/>
            <a:t>chặn</a:t>
          </a:r>
          <a:r>
            <a:rPr lang="en-US" dirty="0"/>
            <a:t>, </a:t>
          </a:r>
          <a:r>
            <a:rPr lang="en-US" dirty="0" err="1"/>
            <a:t>xử</a:t>
          </a:r>
          <a:r>
            <a:rPr lang="en-US" dirty="0"/>
            <a:t> </a:t>
          </a:r>
          <a:r>
            <a:rPr lang="en-US" dirty="0" err="1"/>
            <a:t>lý</a:t>
          </a:r>
          <a:r>
            <a:rPr lang="en-US" dirty="0"/>
            <a:t> </a:t>
          </a:r>
          <a:r>
            <a:rPr lang="en-US" dirty="0" err="1"/>
            <a:t>kịp</a:t>
          </a:r>
          <a:r>
            <a:rPr lang="en-US" dirty="0"/>
            <a:t> </a:t>
          </a:r>
          <a:r>
            <a:rPr lang="en-US" dirty="0" err="1"/>
            <a:t>thời</a:t>
          </a:r>
          <a:r>
            <a:rPr lang="en-US" dirty="0"/>
            <a:t> </a:t>
          </a:r>
          <a:r>
            <a:rPr lang="en-US" dirty="0" err="1"/>
            <a:t>các</a:t>
          </a:r>
          <a:r>
            <a:rPr lang="en-US" dirty="0"/>
            <a:t> </a:t>
          </a:r>
          <a:r>
            <a:rPr lang="en-US" dirty="0" err="1"/>
            <a:t>trường</a:t>
          </a:r>
          <a:r>
            <a:rPr lang="en-US" dirty="0"/>
            <a:t> </a:t>
          </a:r>
          <a:r>
            <a:rPr lang="en-US" dirty="0" err="1"/>
            <a:t>hợp</a:t>
          </a:r>
          <a:r>
            <a:rPr lang="en-US" dirty="0"/>
            <a:t> vi </a:t>
          </a:r>
          <a:r>
            <a:rPr lang="en-US" dirty="0" err="1"/>
            <a:t>phạm</a:t>
          </a:r>
          <a:endParaRPr lang="en-US" dirty="0"/>
        </a:p>
      </dgm:t>
    </dgm:pt>
    <dgm:pt modelId="{8B57F222-CEB1-4AAB-AB12-D8BD28531F4C}" type="parTrans" cxnId="{1BD3A1DD-584D-4B05-A979-3BB144AD232A}">
      <dgm:prSet/>
      <dgm:spPr/>
      <dgm:t>
        <a:bodyPr/>
        <a:lstStyle/>
        <a:p>
          <a:endParaRPr lang="en-US"/>
        </a:p>
      </dgm:t>
    </dgm:pt>
    <dgm:pt modelId="{7202C8F4-FD9F-4876-9572-B5B61B8FA331}" type="sibTrans" cxnId="{1BD3A1DD-584D-4B05-A979-3BB144AD232A}">
      <dgm:prSet/>
      <dgm:spPr/>
      <dgm:t>
        <a:bodyPr/>
        <a:lstStyle/>
        <a:p>
          <a:endParaRPr lang="en-US"/>
        </a:p>
      </dgm:t>
    </dgm:pt>
    <dgm:pt modelId="{F97F9165-05CA-4621-8AD6-22695A115968}">
      <dgm:prSet phldrT="[Text]"/>
      <dgm:spPr/>
      <dgm:t>
        <a:bodyPr/>
        <a:lstStyle/>
        <a:p>
          <a:pPr algn="ctr"/>
          <a:r>
            <a:rPr lang="en-US" dirty="0"/>
            <a:t>MỨC TỐT</a:t>
          </a:r>
        </a:p>
        <a:p>
          <a:pPr algn="l"/>
          <a:r>
            <a:rPr lang="en-US" dirty="0"/>
            <a:t>- </a:t>
          </a:r>
          <a:r>
            <a:rPr lang="en-US" dirty="0" err="1"/>
            <a:t>Tạo</a:t>
          </a:r>
          <a:r>
            <a:rPr lang="en-US" dirty="0"/>
            <a:t>  </a:t>
          </a:r>
          <a:r>
            <a:rPr lang="en-US" dirty="0" err="1"/>
            <a:t>môi</a:t>
          </a:r>
          <a:r>
            <a:rPr lang="en-US" dirty="0"/>
            <a:t> </a:t>
          </a:r>
          <a:r>
            <a:rPr lang="en-US" dirty="0" err="1"/>
            <a:t>trường</a:t>
          </a:r>
          <a:r>
            <a:rPr lang="en-US" dirty="0"/>
            <a:t> </a:t>
          </a:r>
          <a:r>
            <a:rPr lang="en-US" dirty="0" err="1"/>
            <a:t>văn</a:t>
          </a:r>
          <a:r>
            <a:rPr lang="en-US" dirty="0"/>
            <a:t> </a:t>
          </a:r>
          <a:r>
            <a:rPr lang="en-US" dirty="0" err="1"/>
            <a:t>hóa</a:t>
          </a:r>
          <a:r>
            <a:rPr lang="en-US" dirty="0"/>
            <a:t> </a:t>
          </a:r>
          <a:r>
            <a:rPr lang="en-US" dirty="0" err="1"/>
            <a:t>lành</a:t>
          </a:r>
          <a:r>
            <a:rPr lang="en-US" dirty="0"/>
            <a:t> </a:t>
          </a:r>
          <a:r>
            <a:rPr lang="en-US" dirty="0" err="1"/>
            <a:t>mạnh</a:t>
          </a:r>
          <a:r>
            <a:rPr lang="en-US" dirty="0"/>
            <a:t>, </a:t>
          </a:r>
          <a:r>
            <a:rPr lang="en-US" dirty="0" err="1"/>
            <a:t>thân</a:t>
          </a:r>
          <a:r>
            <a:rPr lang="en-US" dirty="0"/>
            <a:t> </a:t>
          </a:r>
          <a:r>
            <a:rPr lang="en-US" dirty="0" err="1"/>
            <a:t>thiện</a:t>
          </a:r>
          <a:r>
            <a:rPr lang="en-US" dirty="0"/>
            <a:t> </a:t>
          </a:r>
          <a:r>
            <a:rPr lang="en-US" dirty="0" err="1"/>
            <a:t>trong</a:t>
          </a:r>
          <a:r>
            <a:rPr lang="en-US" dirty="0"/>
            <a:t> </a:t>
          </a:r>
          <a:r>
            <a:rPr lang="en-US" dirty="0" err="1"/>
            <a:t>nhà</a:t>
          </a:r>
          <a:r>
            <a:rPr lang="en-US" dirty="0"/>
            <a:t> </a:t>
          </a:r>
          <a:r>
            <a:rPr lang="en-US" dirty="0" err="1"/>
            <a:t>trường</a:t>
          </a:r>
          <a:r>
            <a:rPr lang="en-US" dirty="0"/>
            <a:t> </a:t>
          </a:r>
          <a:r>
            <a:rPr lang="en-US" dirty="0" err="1"/>
            <a:t>và</a:t>
          </a:r>
          <a:r>
            <a:rPr lang="en-US" dirty="0"/>
            <a:t> </a:t>
          </a:r>
        </a:p>
        <a:p>
          <a:pPr algn="l"/>
          <a:r>
            <a:rPr lang="en-US" dirty="0"/>
            <a:t>- </a:t>
          </a:r>
          <a:r>
            <a:rPr lang="en-US" dirty="0" err="1"/>
            <a:t>Hướng</a:t>
          </a:r>
          <a:r>
            <a:rPr lang="en-US" dirty="0"/>
            <a:t> </a:t>
          </a:r>
          <a:r>
            <a:rPr lang="en-US" dirty="0" err="1"/>
            <a:t>dẫn</a:t>
          </a:r>
          <a:r>
            <a:rPr lang="en-US" dirty="0"/>
            <a:t>, </a:t>
          </a:r>
          <a:r>
            <a:rPr lang="en-US" dirty="0" err="1"/>
            <a:t>hỗ</a:t>
          </a:r>
          <a:r>
            <a:rPr lang="en-US" dirty="0"/>
            <a:t> </a:t>
          </a:r>
          <a:r>
            <a:rPr lang="en-US" dirty="0" err="1"/>
            <a:t>trợ</a:t>
          </a:r>
          <a:r>
            <a:rPr lang="en-US" dirty="0"/>
            <a:t> </a:t>
          </a:r>
          <a:r>
            <a:rPr lang="en-US" dirty="0" err="1"/>
            <a:t>đồng</a:t>
          </a:r>
          <a:r>
            <a:rPr lang="en-US" dirty="0"/>
            <a:t> </a:t>
          </a:r>
          <a:r>
            <a:rPr lang="en-US" dirty="0" err="1"/>
            <a:t>nghiệp</a:t>
          </a:r>
          <a:endParaRPr lang="en-US" dirty="0"/>
        </a:p>
      </dgm:t>
    </dgm:pt>
    <dgm:pt modelId="{59604010-56C3-43C2-9E07-D30EAAF4CD63}" type="parTrans" cxnId="{FEEC6A00-AC05-4117-9CE7-A18938DD710E}">
      <dgm:prSet/>
      <dgm:spPr/>
      <dgm:t>
        <a:bodyPr/>
        <a:lstStyle/>
        <a:p>
          <a:endParaRPr lang="en-US"/>
        </a:p>
      </dgm:t>
    </dgm:pt>
    <dgm:pt modelId="{FB9B2532-0009-4102-9F22-ACAF42214D7D}" type="sibTrans" cxnId="{FEEC6A00-AC05-4117-9CE7-A18938DD710E}">
      <dgm:prSet/>
      <dgm:spPr/>
      <dgm:t>
        <a:bodyPr/>
        <a:lstStyle/>
        <a:p>
          <a:endParaRPr lang="en-US"/>
        </a:p>
      </dgm:t>
    </dgm:pt>
    <dgm:pt modelId="{538B8B08-57BC-4824-93EF-6F24DA16217A}" type="pres">
      <dgm:prSet presAssocID="{32687E06-E86C-4744-970D-EE37C80D39E7}" presName="CompostProcess" presStyleCnt="0">
        <dgm:presLayoutVars>
          <dgm:dir/>
          <dgm:resizeHandles val="exact"/>
        </dgm:presLayoutVars>
      </dgm:prSet>
      <dgm:spPr/>
    </dgm:pt>
    <dgm:pt modelId="{3552A19B-2F18-406C-B836-EEC010281EF6}" type="pres">
      <dgm:prSet presAssocID="{32687E06-E86C-4744-970D-EE37C80D39E7}" presName="arrow" presStyleLbl="bgShp" presStyleIdx="0" presStyleCnt="1"/>
      <dgm:spPr/>
    </dgm:pt>
    <dgm:pt modelId="{C83D6E28-2A84-46FF-AA9F-A4480D0EE105}" type="pres">
      <dgm:prSet presAssocID="{32687E06-E86C-4744-970D-EE37C80D39E7}" presName="linearProcess" presStyleCnt="0"/>
      <dgm:spPr/>
    </dgm:pt>
    <dgm:pt modelId="{D1B9C7C6-110F-4B63-8879-DCA4945F5A2D}" type="pres">
      <dgm:prSet presAssocID="{6747D863-6317-46FE-8BE7-CB210DF54B7A}" presName="textNode" presStyleLbl="node1" presStyleIdx="0" presStyleCnt="3">
        <dgm:presLayoutVars>
          <dgm:bulletEnabled val="1"/>
        </dgm:presLayoutVars>
      </dgm:prSet>
      <dgm:spPr/>
      <dgm:t>
        <a:bodyPr/>
        <a:lstStyle/>
        <a:p>
          <a:endParaRPr kumimoji="1" lang="ja-JP" altLang="en-US"/>
        </a:p>
      </dgm:t>
    </dgm:pt>
    <dgm:pt modelId="{01F1904E-331C-4180-977B-4CD9B3E8549E}" type="pres">
      <dgm:prSet presAssocID="{CDF95A9E-FF38-4122-933C-B3B229E57CB2}" presName="sibTrans" presStyleCnt="0"/>
      <dgm:spPr/>
    </dgm:pt>
    <dgm:pt modelId="{F7C69D7B-7C4E-4B96-8910-EE615B5FC344}" type="pres">
      <dgm:prSet presAssocID="{8B0EC618-DAC5-4348-B237-548B1145CAB8}" presName="textNode" presStyleLbl="node1" presStyleIdx="1" presStyleCnt="3" custLinFactNeighborX="-47523" custLinFactNeighborY="-1250">
        <dgm:presLayoutVars>
          <dgm:bulletEnabled val="1"/>
        </dgm:presLayoutVars>
      </dgm:prSet>
      <dgm:spPr/>
      <dgm:t>
        <a:bodyPr/>
        <a:lstStyle/>
        <a:p>
          <a:endParaRPr kumimoji="1" lang="ja-JP" altLang="en-US"/>
        </a:p>
      </dgm:t>
    </dgm:pt>
    <dgm:pt modelId="{7B5CFD11-0BEE-4649-80DF-621BC2373A44}" type="pres">
      <dgm:prSet presAssocID="{7202C8F4-FD9F-4876-9572-B5B61B8FA331}" presName="sibTrans" presStyleCnt="0"/>
      <dgm:spPr/>
    </dgm:pt>
    <dgm:pt modelId="{DA77809B-6729-456F-8231-F0AB83B553CF}" type="pres">
      <dgm:prSet presAssocID="{F97F9165-05CA-4621-8AD6-22695A115968}" presName="textNode" presStyleLbl="node1" presStyleIdx="2" presStyleCnt="3" custLinFactNeighborX="-64444" custLinFactNeighborY="-5000">
        <dgm:presLayoutVars>
          <dgm:bulletEnabled val="1"/>
        </dgm:presLayoutVars>
      </dgm:prSet>
      <dgm:spPr/>
      <dgm:t>
        <a:bodyPr/>
        <a:lstStyle/>
        <a:p>
          <a:endParaRPr kumimoji="1" lang="ja-JP" altLang="en-US"/>
        </a:p>
      </dgm:t>
    </dgm:pt>
  </dgm:ptLst>
  <dgm:cxnLst>
    <dgm:cxn modelId="{710BC01A-1542-4885-B318-80B917C0C132}" type="presOf" srcId="{8B0EC618-DAC5-4348-B237-548B1145CAB8}" destId="{F7C69D7B-7C4E-4B96-8910-EE615B5FC344}" srcOrd="0" destOrd="0" presId="urn:microsoft.com/office/officeart/2005/8/layout/hProcess9"/>
    <dgm:cxn modelId="{01E7F06D-A7E9-400C-B183-F94236A9B267}" srcId="{32687E06-E86C-4744-970D-EE37C80D39E7}" destId="{6747D863-6317-46FE-8BE7-CB210DF54B7A}" srcOrd="0" destOrd="0" parTransId="{F8AAC3CA-6E10-4DDB-9C51-8135BDA0F23A}" sibTransId="{CDF95A9E-FF38-4122-933C-B3B229E57CB2}"/>
    <dgm:cxn modelId="{FEEC6A00-AC05-4117-9CE7-A18938DD710E}" srcId="{32687E06-E86C-4744-970D-EE37C80D39E7}" destId="{F97F9165-05CA-4621-8AD6-22695A115968}" srcOrd="2" destOrd="0" parTransId="{59604010-56C3-43C2-9E07-D30EAAF4CD63}" sibTransId="{FB9B2532-0009-4102-9F22-ACAF42214D7D}"/>
    <dgm:cxn modelId="{4F990B8D-72EC-48E4-BE5C-5EFB761E3D56}" type="presOf" srcId="{F97F9165-05CA-4621-8AD6-22695A115968}" destId="{DA77809B-6729-456F-8231-F0AB83B553CF}" srcOrd="0" destOrd="0" presId="urn:microsoft.com/office/officeart/2005/8/layout/hProcess9"/>
    <dgm:cxn modelId="{1BD3A1DD-584D-4B05-A979-3BB144AD232A}" srcId="{32687E06-E86C-4744-970D-EE37C80D39E7}" destId="{8B0EC618-DAC5-4348-B237-548B1145CAB8}" srcOrd="1" destOrd="0" parTransId="{8B57F222-CEB1-4AAB-AB12-D8BD28531F4C}" sibTransId="{7202C8F4-FD9F-4876-9572-B5B61B8FA331}"/>
    <dgm:cxn modelId="{CEA18030-64BB-417A-BA9A-EA297976DAE9}" type="presOf" srcId="{6747D863-6317-46FE-8BE7-CB210DF54B7A}" destId="{D1B9C7C6-110F-4B63-8879-DCA4945F5A2D}" srcOrd="0" destOrd="0" presId="urn:microsoft.com/office/officeart/2005/8/layout/hProcess9"/>
    <dgm:cxn modelId="{5F1DE2ED-3E4C-4D80-94E9-045531414C71}" type="presOf" srcId="{32687E06-E86C-4744-970D-EE37C80D39E7}" destId="{538B8B08-57BC-4824-93EF-6F24DA16217A}" srcOrd="0" destOrd="0" presId="urn:microsoft.com/office/officeart/2005/8/layout/hProcess9"/>
    <dgm:cxn modelId="{15940E47-679D-48FA-9C04-B08F8D642991}" type="presParOf" srcId="{538B8B08-57BC-4824-93EF-6F24DA16217A}" destId="{3552A19B-2F18-406C-B836-EEC010281EF6}" srcOrd="0" destOrd="0" presId="urn:microsoft.com/office/officeart/2005/8/layout/hProcess9"/>
    <dgm:cxn modelId="{2936C0C6-EA10-4FDF-B8FC-12872844319A}" type="presParOf" srcId="{538B8B08-57BC-4824-93EF-6F24DA16217A}" destId="{C83D6E28-2A84-46FF-AA9F-A4480D0EE105}" srcOrd="1" destOrd="0" presId="urn:microsoft.com/office/officeart/2005/8/layout/hProcess9"/>
    <dgm:cxn modelId="{03B35AAE-CA94-4AA3-8ED2-69541EC6C239}" type="presParOf" srcId="{C83D6E28-2A84-46FF-AA9F-A4480D0EE105}" destId="{D1B9C7C6-110F-4B63-8879-DCA4945F5A2D}" srcOrd="0" destOrd="0" presId="urn:microsoft.com/office/officeart/2005/8/layout/hProcess9"/>
    <dgm:cxn modelId="{9879578D-F416-4BBD-9744-99BE2B3E0113}" type="presParOf" srcId="{C83D6E28-2A84-46FF-AA9F-A4480D0EE105}" destId="{01F1904E-331C-4180-977B-4CD9B3E8549E}" srcOrd="1" destOrd="0" presId="urn:microsoft.com/office/officeart/2005/8/layout/hProcess9"/>
    <dgm:cxn modelId="{9DFB2E1C-A296-4EF5-A1D5-7E436E6ADC05}" type="presParOf" srcId="{C83D6E28-2A84-46FF-AA9F-A4480D0EE105}" destId="{F7C69D7B-7C4E-4B96-8910-EE615B5FC344}" srcOrd="2" destOrd="0" presId="urn:microsoft.com/office/officeart/2005/8/layout/hProcess9"/>
    <dgm:cxn modelId="{B0102D2D-FB4A-4330-9E23-A781FF23B775}" type="presParOf" srcId="{C83D6E28-2A84-46FF-AA9F-A4480D0EE105}" destId="{7B5CFD11-0BEE-4649-80DF-621BC2373A44}" srcOrd="3" destOrd="0" presId="urn:microsoft.com/office/officeart/2005/8/layout/hProcess9"/>
    <dgm:cxn modelId="{A8588ACD-5DCB-466F-8831-166E2425C40E}" type="presParOf" srcId="{C83D6E28-2A84-46FF-AA9F-A4480D0EE105}" destId="{DA77809B-6729-456F-8231-F0AB83B553CF}" srcOrd="4" destOrd="0" presId="urn:microsoft.com/office/officeart/2005/8/layout/hProcess9"/>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4.xml><?xml version="1.0" encoding="utf-8"?>
<dgm:dataModel xmlns:dgm="http://schemas.openxmlformats.org/drawingml/2006/diagram" xmlns:a="http://schemas.openxmlformats.org/drawingml/2006/main">
  <dgm:ptLst>
    <dgm:pt modelId="{32687E06-E86C-4744-970D-EE37C80D39E7}" type="doc">
      <dgm:prSet loTypeId="urn:microsoft.com/office/officeart/2005/8/layout/hProcess9" loCatId="process" qsTypeId="urn:microsoft.com/office/officeart/2005/8/quickstyle/simple1" qsCatId="simple" csTypeId="urn:microsoft.com/office/officeart/2005/8/colors/colorful4" csCatId="colorful" phldr="1"/>
      <dgm:spPr/>
    </dgm:pt>
    <dgm:pt modelId="{6747D863-6317-46FE-8BE7-CB210DF54B7A}">
      <dgm:prSet phldrT="[Text]"/>
      <dgm:spPr/>
      <dgm:t>
        <a:bodyPr/>
        <a:lstStyle/>
        <a:p>
          <a:r>
            <a:rPr lang="en-US" dirty="0"/>
            <a:t>MỨC ĐẠT</a:t>
          </a:r>
        </a:p>
        <a:p>
          <a:r>
            <a:rPr lang="en-US" dirty="0" err="1"/>
            <a:t>chỉ</a:t>
          </a:r>
          <a:r>
            <a:rPr lang="en-US" dirty="0"/>
            <a:t> </a:t>
          </a:r>
          <a:r>
            <a:rPr lang="en-US" dirty="0" err="1"/>
            <a:t>đạo</a:t>
          </a:r>
          <a:r>
            <a:rPr lang="en-US" dirty="0"/>
            <a:t> </a:t>
          </a:r>
          <a:r>
            <a:rPr lang="en-US" dirty="0" err="1"/>
            <a:t>xây</a:t>
          </a:r>
          <a:r>
            <a:rPr lang="en-US" dirty="0"/>
            <a:t> </a:t>
          </a:r>
          <a:r>
            <a:rPr lang="en-US" dirty="0" err="1"/>
            <a:t>dựng</a:t>
          </a:r>
          <a:r>
            <a:rPr lang="en-US" dirty="0"/>
            <a:t> </a:t>
          </a:r>
          <a:r>
            <a:rPr lang="en-US" dirty="0" err="1"/>
            <a:t>và</a:t>
          </a:r>
          <a:r>
            <a:rPr lang="en-US" dirty="0"/>
            <a:t> </a:t>
          </a:r>
          <a:r>
            <a:rPr lang="en-US" dirty="0" err="1"/>
            <a:t>tổ</a:t>
          </a:r>
          <a:r>
            <a:rPr lang="en-US" dirty="0"/>
            <a:t> </a:t>
          </a:r>
          <a:r>
            <a:rPr lang="en-US" dirty="0" err="1"/>
            <a:t>chức</a:t>
          </a:r>
          <a:r>
            <a:rPr lang="en-US" dirty="0"/>
            <a:t> </a:t>
          </a:r>
          <a:r>
            <a:rPr lang="en-US" dirty="0" err="1"/>
            <a:t>thực</a:t>
          </a:r>
          <a:r>
            <a:rPr lang="en-US" dirty="0"/>
            <a:t> </a:t>
          </a:r>
          <a:r>
            <a:rPr lang="en-US" dirty="0" err="1"/>
            <a:t>hiện</a:t>
          </a:r>
          <a:r>
            <a:rPr lang="en-US" dirty="0"/>
            <a:t> </a:t>
          </a:r>
          <a:r>
            <a:rPr lang="en-US" dirty="0" err="1"/>
            <a:t>quy</a:t>
          </a:r>
          <a:r>
            <a:rPr lang="en-US" dirty="0"/>
            <a:t> </a:t>
          </a:r>
          <a:r>
            <a:rPr lang="en-US" dirty="0" err="1"/>
            <a:t>chế</a:t>
          </a:r>
          <a:r>
            <a:rPr lang="en-US" dirty="0"/>
            <a:t> </a:t>
          </a:r>
          <a:r>
            <a:rPr lang="en-US" dirty="0" err="1"/>
            <a:t>dân</a:t>
          </a:r>
          <a:r>
            <a:rPr lang="en-US" dirty="0"/>
            <a:t> </a:t>
          </a:r>
          <a:r>
            <a:rPr lang="en-US" dirty="0" err="1"/>
            <a:t>chủ</a:t>
          </a:r>
          <a:r>
            <a:rPr lang="en-US" dirty="0"/>
            <a:t> </a:t>
          </a:r>
          <a:r>
            <a:rPr lang="en-US" dirty="0" err="1"/>
            <a:t>cơ</a:t>
          </a:r>
          <a:r>
            <a:rPr lang="en-US" dirty="0"/>
            <a:t> </a:t>
          </a:r>
          <a:r>
            <a:rPr lang="en-US" dirty="0" err="1"/>
            <a:t>sở</a:t>
          </a:r>
          <a:r>
            <a:rPr lang="en-US" dirty="0"/>
            <a:t> ở </a:t>
          </a:r>
          <a:r>
            <a:rPr lang="en-US" dirty="0" err="1"/>
            <a:t>trường</a:t>
          </a:r>
          <a:r>
            <a:rPr lang="en-US" dirty="0"/>
            <a:t> </a:t>
          </a:r>
          <a:r>
            <a:rPr lang="en-US" dirty="0" err="1"/>
            <a:t>học</a:t>
          </a:r>
          <a:r>
            <a:rPr lang="en-US" dirty="0"/>
            <a:t> </a:t>
          </a:r>
          <a:r>
            <a:rPr lang="en-US" dirty="0" err="1"/>
            <a:t>theo</a:t>
          </a:r>
          <a:r>
            <a:rPr lang="en-US" dirty="0"/>
            <a:t> </a:t>
          </a:r>
          <a:r>
            <a:rPr lang="en-US" dirty="0" err="1"/>
            <a:t>quy</a:t>
          </a:r>
          <a:r>
            <a:rPr lang="en-US" dirty="0"/>
            <a:t> </a:t>
          </a:r>
          <a:r>
            <a:rPr lang="en-US" dirty="0" err="1"/>
            <a:t>định</a:t>
          </a:r>
          <a:endParaRPr lang="en-US" dirty="0"/>
        </a:p>
      </dgm:t>
    </dgm:pt>
    <dgm:pt modelId="{F8AAC3CA-6E10-4DDB-9C51-8135BDA0F23A}" type="parTrans" cxnId="{01E7F06D-A7E9-400C-B183-F94236A9B267}">
      <dgm:prSet/>
      <dgm:spPr/>
      <dgm:t>
        <a:bodyPr/>
        <a:lstStyle/>
        <a:p>
          <a:endParaRPr lang="en-US"/>
        </a:p>
      </dgm:t>
    </dgm:pt>
    <dgm:pt modelId="{CDF95A9E-FF38-4122-933C-B3B229E57CB2}" type="sibTrans" cxnId="{01E7F06D-A7E9-400C-B183-F94236A9B267}">
      <dgm:prSet/>
      <dgm:spPr/>
      <dgm:t>
        <a:bodyPr/>
        <a:lstStyle/>
        <a:p>
          <a:endParaRPr lang="en-US"/>
        </a:p>
      </dgm:t>
    </dgm:pt>
    <dgm:pt modelId="{8B0EC618-DAC5-4348-B237-548B1145CAB8}">
      <dgm:prSet phldrT="[Text]"/>
      <dgm:spPr/>
      <dgm:t>
        <a:bodyPr/>
        <a:lstStyle/>
        <a:p>
          <a:r>
            <a:rPr lang="en-US" dirty="0"/>
            <a:t>MỨC KHÁ</a:t>
          </a:r>
        </a:p>
        <a:p>
          <a:r>
            <a:rPr lang="en-US" dirty="0" err="1"/>
            <a:t>khuyến</a:t>
          </a:r>
          <a:r>
            <a:rPr lang="en-US" dirty="0"/>
            <a:t> </a:t>
          </a:r>
          <a:r>
            <a:rPr lang="en-US" dirty="0" err="1"/>
            <a:t>khích</a:t>
          </a:r>
          <a:r>
            <a:rPr lang="en-US" dirty="0"/>
            <a:t> </a:t>
          </a:r>
          <a:r>
            <a:rPr lang="en-US" dirty="0" err="1"/>
            <a:t>mọi</a:t>
          </a:r>
          <a:r>
            <a:rPr lang="en-US" dirty="0"/>
            <a:t> </a:t>
          </a:r>
          <a:r>
            <a:rPr lang="en-US" dirty="0" err="1"/>
            <a:t>thành</a:t>
          </a:r>
          <a:r>
            <a:rPr lang="en-US" dirty="0"/>
            <a:t> </a:t>
          </a:r>
          <a:r>
            <a:rPr lang="en-US" dirty="0" err="1"/>
            <a:t>viên</a:t>
          </a:r>
          <a:r>
            <a:rPr lang="en-US" dirty="0"/>
            <a:t> </a:t>
          </a:r>
          <a:r>
            <a:rPr lang="en-US" dirty="0" err="1"/>
            <a:t>tham</a:t>
          </a:r>
          <a:r>
            <a:rPr lang="en-US" dirty="0"/>
            <a:t> </a:t>
          </a:r>
          <a:r>
            <a:rPr lang="en-US" dirty="0" err="1"/>
            <a:t>gia</a:t>
          </a:r>
          <a:r>
            <a:rPr lang="en-US" dirty="0"/>
            <a:t> </a:t>
          </a:r>
          <a:r>
            <a:rPr lang="en-US" dirty="0" err="1"/>
            <a:t>thực</a:t>
          </a:r>
          <a:r>
            <a:rPr lang="en-US" dirty="0"/>
            <a:t> </a:t>
          </a:r>
          <a:r>
            <a:rPr lang="en-US" dirty="0" err="1"/>
            <a:t>hiện</a:t>
          </a:r>
          <a:r>
            <a:rPr lang="en-US" dirty="0"/>
            <a:t> </a:t>
          </a:r>
          <a:r>
            <a:rPr lang="en-US" dirty="0" err="1"/>
            <a:t>quy</a:t>
          </a:r>
          <a:r>
            <a:rPr lang="en-US" dirty="0"/>
            <a:t> </a:t>
          </a:r>
          <a:r>
            <a:rPr lang="en-US" dirty="0" err="1"/>
            <a:t>chế</a:t>
          </a:r>
          <a:r>
            <a:rPr lang="en-US" dirty="0"/>
            <a:t> </a:t>
          </a:r>
          <a:r>
            <a:rPr lang="en-US" dirty="0" err="1"/>
            <a:t>dân</a:t>
          </a:r>
          <a:r>
            <a:rPr lang="en-US" dirty="0"/>
            <a:t> </a:t>
          </a:r>
          <a:r>
            <a:rPr lang="en-US" dirty="0" err="1"/>
            <a:t>chủ</a:t>
          </a:r>
          <a:r>
            <a:rPr lang="en-US" dirty="0"/>
            <a:t> ở </a:t>
          </a:r>
          <a:r>
            <a:rPr lang="en-US" dirty="0" err="1"/>
            <a:t>cơ</a:t>
          </a:r>
          <a:r>
            <a:rPr lang="en-US" dirty="0"/>
            <a:t> </a:t>
          </a:r>
          <a:r>
            <a:rPr lang="en-US" dirty="0" err="1"/>
            <a:t>sở</a:t>
          </a:r>
          <a:r>
            <a:rPr lang="en-US" dirty="0"/>
            <a:t>; </a:t>
          </a:r>
          <a:r>
            <a:rPr lang="en-US" dirty="0" err="1"/>
            <a:t>bảo</a:t>
          </a:r>
          <a:r>
            <a:rPr lang="en-US" dirty="0"/>
            <a:t> </a:t>
          </a:r>
          <a:r>
            <a:rPr lang="en-US" dirty="0" err="1"/>
            <a:t>vệ</a:t>
          </a:r>
          <a:r>
            <a:rPr lang="en-US" dirty="0"/>
            <a:t> </a:t>
          </a:r>
          <a:r>
            <a:rPr lang="en-US" dirty="0" err="1"/>
            <a:t>những</a:t>
          </a:r>
          <a:r>
            <a:rPr lang="en-US" dirty="0"/>
            <a:t> </a:t>
          </a:r>
          <a:r>
            <a:rPr lang="en-US" dirty="0" err="1"/>
            <a:t>cá</a:t>
          </a:r>
          <a:r>
            <a:rPr lang="en-US" dirty="0"/>
            <a:t> </a:t>
          </a:r>
          <a:r>
            <a:rPr lang="en-US" dirty="0" err="1"/>
            <a:t>nhân</a:t>
          </a:r>
          <a:r>
            <a:rPr lang="en-US" dirty="0"/>
            <a:t> </a:t>
          </a:r>
          <a:r>
            <a:rPr lang="en-US" dirty="0" err="1"/>
            <a:t>công</a:t>
          </a:r>
          <a:r>
            <a:rPr lang="en-US" dirty="0"/>
            <a:t> </a:t>
          </a:r>
          <a:r>
            <a:rPr lang="en-US" dirty="0" err="1"/>
            <a:t>khai</a:t>
          </a:r>
          <a:r>
            <a:rPr lang="en-US" dirty="0"/>
            <a:t> </a:t>
          </a:r>
          <a:r>
            <a:rPr lang="en-US" dirty="0" err="1"/>
            <a:t>bày</a:t>
          </a:r>
          <a:r>
            <a:rPr lang="en-US" dirty="0"/>
            <a:t> </a:t>
          </a:r>
          <a:r>
            <a:rPr lang="en-US" dirty="0" err="1"/>
            <a:t>tỏ</a:t>
          </a:r>
          <a:r>
            <a:rPr lang="en-US" dirty="0"/>
            <a:t> ý </a:t>
          </a:r>
          <a:r>
            <a:rPr lang="en-US" dirty="0" err="1"/>
            <a:t>kiến</a:t>
          </a:r>
          <a:r>
            <a:rPr lang="en-US" dirty="0"/>
            <a:t>; </a:t>
          </a:r>
          <a:r>
            <a:rPr lang="en-US" dirty="0" err="1"/>
            <a:t>phát</a:t>
          </a:r>
          <a:r>
            <a:rPr lang="en-US" dirty="0"/>
            <a:t> </a:t>
          </a:r>
          <a:r>
            <a:rPr lang="en-US" dirty="0" err="1"/>
            <a:t>hiện</a:t>
          </a:r>
          <a:r>
            <a:rPr lang="en-US" dirty="0"/>
            <a:t>, </a:t>
          </a:r>
          <a:r>
            <a:rPr lang="en-US" dirty="0" err="1"/>
            <a:t>ngăn</a:t>
          </a:r>
          <a:r>
            <a:rPr lang="en-US" dirty="0"/>
            <a:t> </a:t>
          </a:r>
          <a:r>
            <a:rPr lang="en-US" dirty="0" err="1"/>
            <a:t>chặn</a:t>
          </a:r>
          <a:r>
            <a:rPr lang="en-US" dirty="0"/>
            <a:t>, </a:t>
          </a:r>
          <a:r>
            <a:rPr lang="en-US" dirty="0" err="1"/>
            <a:t>xử</a:t>
          </a:r>
          <a:r>
            <a:rPr lang="en-US" dirty="0"/>
            <a:t> </a:t>
          </a:r>
          <a:r>
            <a:rPr lang="en-US" dirty="0" err="1"/>
            <a:t>lý</a:t>
          </a:r>
          <a:r>
            <a:rPr lang="en-US" dirty="0"/>
            <a:t> </a:t>
          </a:r>
          <a:r>
            <a:rPr lang="en-US" dirty="0" err="1"/>
            <a:t>kịp</a:t>
          </a:r>
          <a:r>
            <a:rPr lang="en-US" dirty="0"/>
            <a:t> </a:t>
          </a:r>
          <a:r>
            <a:rPr lang="en-US" dirty="0" err="1"/>
            <a:t>thời</a:t>
          </a:r>
          <a:r>
            <a:rPr lang="en-US" dirty="0"/>
            <a:t> </a:t>
          </a:r>
          <a:r>
            <a:rPr lang="en-US" dirty="0" err="1"/>
            <a:t>các</a:t>
          </a:r>
          <a:r>
            <a:rPr lang="en-US" dirty="0"/>
            <a:t> </a:t>
          </a:r>
          <a:r>
            <a:rPr lang="en-US" dirty="0" err="1"/>
            <a:t>trường</a:t>
          </a:r>
          <a:r>
            <a:rPr lang="en-US" dirty="0"/>
            <a:t> </a:t>
          </a:r>
          <a:r>
            <a:rPr lang="en-US" dirty="0" err="1"/>
            <a:t>hợp</a:t>
          </a:r>
          <a:r>
            <a:rPr lang="en-US" dirty="0"/>
            <a:t> vi </a:t>
          </a:r>
          <a:r>
            <a:rPr lang="en-US" dirty="0" err="1"/>
            <a:t>phạm</a:t>
          </a:r>
          <a:r>
            <a:rPr lang="en-US" dirty="0"/>
            <a:t> </a:t>
          </a:r>
          <a:r>
            <a:rPr lang="en-US" dirty="0" err="1"/>
            <a:t>quy</a:t>
          </a:r>
          <a:r>
            <a:rPr lang="en-US" dirty="0"/>
            <a:t> </a:t>
          </a:r>
          <a:r>
            <a:rPr lang="en-US" dirty="0" err="1"/>
            <a:t>chế</a:t>
          </a:r>
          <a:r>
            <a:rPr lang="en-US" dirty="0"/>
            <a:t> </a:t>
          </a:r>
          <a:r>
            <a:rPr lang="en-US" dirty="0" err="1"/>
            <a:t>dân</a:t>
          </a:r>
          <a:r>
            <a:rPr lang="en-US" dirty="0"/>
            <a:t> </a:t>
          </a:r>
          <a:r>
            <a:rPr lang="en-US" dirty="0" err="1"/>
            <a:t>chủ</a:t>
          </a:r>
          <a:r>
            <a:rPr lang="en-US" dirty="0"/>
            <a:t> ở </a:t>
          </a:r>
          <a:r>
            <a:rPr lang="en-US" dirty="0" err="1"/>
            <a:t>trong</a:t>
          </a:r>
          <a:r>
            <a:rPr lang="en-US" dirty="0"/>
            <a:t> </a:t>
          </a:r>
          <a:r>
            <a:rPr lang="en-US" dirty="0" err="1"/>
            <a:t>nhà</a:t>
          </a:r>
          <a:r>
            <a:rPr lang="en-US" dirty="0"/>
            <a:t> </a:t>
          </a:r>
          <a:r>
            <a:rPr lang="en-US" dirty="0" err="1"/>
            <a:t>trường</a:t>
          </a:r>
          <a:endParaRPr lang="en-US" dirty="0"/>
        </a:p>
      </dgm:t>
    </dgm:pt>
    <dgm:pt modelId="{8B57F222-CEB1-4AAB-AB12-D8BD28531F4C}" type="parTrans" cxnId="{1BD3A1DD-584D-4B05-A979-3BB144AD232A}">
      <dgm:prSet/>
      <dgm:spPr/>
      <dgm:t>
        <a:bodyPr/>
        <a:lstStyle/>
        <a:p>
          <a:endParaRPr lang="en-US"/>
        </a:p>
      </dgm:t>
    </dgm:pt>
    <dgm:pt modelId="{7202C8F4-FD9F-4876-9572-B5B61B8FA331}" type="sibTrans" cxnId="{1BD3A1DD-584D-4B05-A979-3BB144AD232A}">
      <dgm:prSet/>
      <dgm:spPr/>
      <dgm:t>
        <a:bodyPr/>
        <a:lstStyle/>
        <a:p>
          <a:endParaRPr lang="en-US"/>
        </a:p>
      </dgm:t>
    </dgm:pt>
    <dgm:pt modelId="{F97F9165-05CA-4621-8AD6-22695A115968}">
      <dgm:prSet phldrT="[Text]"/>
      <dgm:spPr/>
      <dgm:t>
        <a:bodyPr/>
        <a:lstStyle/>
        <a:p>
          <a:r>
            <a:rPr lang="en-US" dirty="0"/>
            <a:t>MỨC TỐT</a:t>
          </a:r>
        </a:p>
        <a:p>
          <a:r>
            <a:rPr lang="en-US" dirty="0" err="1"/>
            <a:t>tạo</a:t>
          </a:r>
          <a:r>
            <a:rPr lang="en-US" dirty="0"/>
            <a:t> </a:t>
          </a:r>
          <a:r>
            <a:rPr lang="en-US" dirty="0" err="1"/>
            <a:t>lập</a:t>
          </a:r>
          <a:r>
            <a:rPr lang="en-US" dirty="0"/>
            <a:t> </a:t>
          </a:r>
          <a:r>
            <a:rPr lang="en-US" dirty="0" err="1"/>
            <a:t>được</a:t>
          </a:r>
          <a:r>
            <a:rPr lang="en-US" dirty="0"/>
            <a:t> </a:t>
          </a:r>
          <a:r>
            <a:rPr lang="en-US" dirty="0" err="1"/>
            <a:t>môi</a:t>
          </a:r>
          <a:r>
            <a:rPr lang="en-US" dirty="0"/>
            <a:t> </a:t>
          </a:r>
          <a:r>
            <a:rPr lang="en-US" dirty="0" err="1"/>
            <a:t>trường</a:t>
          </a:r>
          <a:r>
            <a:rPr lang="en-US" dirty="0"/>
            <a:t> </a:t>
          </a:r>
          <a:r>
            <a:rPr lang="en-US" dirty="0" err="1"/>
            <a:t>dân</a:t>
          </a:r>
          <a:r>
            <a:rPr lang="en-US" dirty="0"/>
            <a:t> </a:t>
          </a:r>
          <a:r>
            <a:rPr lang="en-US" dirty="0" err="1"/>
            <a:t>chủ</a:t>
          </a:r>
          <a:r>
            <a:rPr lang="en-US" dirty="0"/>
            <a:t> </a:t>
          </a:r>
          <a:r>
            <a:rPr lang="en-US" dirty="0" err="1"/>
            <a:t>trong</a:t>
          </a:r>
          <a:r>
            <a:rPr lang="en-US" dirty="0"/>
            <a:t> </a:t>
          </a:r>
          <a:r>
            <a:rPr lang="en-US" dirty="0" err="1"/>
            <a:t>nhà</a:t>
          </a:r>
          <a:r>
            <a:rPr lang="en-US" dirty="0"/>
            <a:t> </a:t>
          </a:r>
          <a:r>
            <a:rPr lang="en-US" dirty="0" err="1"/>
            <a:t>trường</a:t>
          </a:r>
          <a:r>
            <a:rPr lang="en-US" dirty="0"/>
            <a:t> </a:t>
          </a:r>
          <a:r>
            <a:rPr lang="en-US" dirty="0" err="1"/>
            <a:t>và</a:t>
          </a:r>
          <a:r>
            <a:rPr lang="en-US" dirty="0"/>
            <a:t> </a:t>
          </a:r>
          <a:r>
            <a:rPr lang="en-US" dirty="0" err="1"/>
            <a:t>hướng</a:t>
          </a:r>
          <a:r>
            <a:rPr lang="en-US" dirty="0"/>
            <a:t> </a:t>
          </a:r>
          <a:r>
            <a:rPr lang="en-US" dirty="0" err="1"/>
            <a:t>dẫn</a:t>
          </a:r>
          <a:r>
            <a:rPr lang="en-US" dirty="0"/>
            <a:t>, </a:t>
          </a:r>
          <a:r>
            <a:rPr lang="en-US" dirty="0" err="1"/>
            <a:t>hỗ</a:t>
          </a:r>
          <a:r>
            <a:rPr lang="en-US" dirty="0"/>
            <a:t> </a:t>
          </a:r>
          <a:r>
            <a:rPr lang="en-US" dirty="0" err="1"/>
            <a:t>trợ</a:t>
          </a:r>
          <a:r>
            <a:rPr lang="en-US" dirty="0"/>
            <a:t> </a:t>
          </a:r>
          <a:r>
            <a:rPr lang="en-US" dirty="0" err="1"/>
            <a:t>cán</a:t>
          </a:r>
          <a:r>
            <a:rPr lang="en-US" dirty="0"/>
            <a:t> </a:t>
          </a:r>
          <a:r>
            <a:rPr lang="en-US" dirty="0" err="1"/>
            <a:t>bộ</a:t>
          </a:r>
          <a:r>
            <a:rPr lang="en-US" dirty="0"/>
            <a:t> </a:t>
          </a:r>
          <a:r>
            <a:rPr lang="en-US" dirty="0" err="1"/>
            <a:t>quản</a:t>
          </a:r>
          <a:r>
            <a:rPr lang="en-US" dirty="0"/>
            <a:t> </a:t>
          </a:r>
          <a:r>
            <a:rPr lang="en-US" dirty="0" err="1"/>
            <a:t>lý</a:t>
          </a:r>
          <a:r>
            <a:rPr lang="en-US" dirty="0"/>
            <a:t> </a:t>
          </a:r>
          <a:r>
            <a:rPr lang="en-US" dirty="0" err="1"/>
            <a:t>cơ</a:t>
          </a:r>
          <a:r>
            <a:rPr lang="en-US" dirty="0"/>
            <a:t> </a:t>
          </a:r>
          <a:r>
            <a:rPr lang="en-US" dirty="0" err="1"/>
            <a:t>sở</a:t>
          </a:r>
          <a:r>
            <a:rPr lang="en-US" dirty="0"/>
            <a:t> </a:t>
          </a:r>
          <a:r>
            <a:rPr lang="en-US" dirty="0" err="1"/>
            <a:t>giáo</a:t>
          </a:r>
          <a:r>
            <a:rPr lang="en-US" dirty="0"/>
            <a:t> </a:t>
          </a:r>
          <a:r>
            <a:rPr lang="en-US" dirty="0" err="1"/>
            <a:t>dục</a:t>
          </a:r>
          <a:r>
            <a:rPr lang="en-US" dirty="0"/>
            <a:t> </a:t>
          </a:r>
          <a:r>
            <a:rPr lang="en-US" dirty="0" err="1"/>
            <a:t>phổ</a:t>
          </a:r>
          <a:r>
            <a:rPr lang="en-US" dirty="0"/>
            <a:t> </a:t>
          </a:r>
          <a:r>
            <a:rPr lang="en-US" dirty="0" err="1"/>
            <a:t>thông</a:t>
          </a:r>
          <a:r>
            <a:rPr lang="en-US" dirty="0"/>
            <a:t> </a:t>
          </a:r>
          <a:r>
            <a:rPr lang="en-US" dirty="0" err="1"/>
            <a:t>về</a:t>
          </a:r>
          <a:r>
            <a:rPr lang="en-US" dirty="0"/>
            <a:t> </a:t>
          </a:r>
          <a:r>
            <a:rPr lang="en-US" dirty="0" err="1"/>
            <a:t>thực</a:t>
          </a:r>
          <a:r>
            <a:rPr lang="en-US" dirty="0"/>
            <a:t> </a:t>
          </a:r>
          <a:r>
            <a:rPr lang="en-US" dirty="0" err="1"/>
            <a:t>hiện</a:t>
          </a:r>
          <a:r>
            <a:rPr lang="en-US" dirty="0"/>
            <a:t> </a:t>
          </a:r>
          <a:r>
            <a:rPr lang="en-US" dirty="0" err="1"/>
            <a:t>dân</a:t>
          </a:r>
          <a:r>
            <a:rPr lang="en-US" dirty="0"/>
            <a:t> </a:t>
          </a:r>
          <a:r>
            <a:rPr lang="en-US" dirty="0" err="1"/>
            <a:t>chủ</a:t>
          </a:r>
          <a:r>
            <a:rPr lang="en-US" dirty="0"/>
            <a:t> </a:t>
          </a:r>
          <a:r>
            <a:rPr lang="en-US" dirty="0" err="1"/>
            <a:t>cơ</a:t>
          </a:r>
          <a:r>
            <a:rPr lang="en-US" dirty="0"/>
            <a:t> </a:t>
          </a:r>
          <a:r>
            <a:rPr lang="en-US" dirty="0" err="1"/>
            <a:t>sở</a:t>
          </a:r>
          <a:r>
            <a:rPr lang="en-US" dirty="0"/>
            <a:t> </a:t>
          </a:r>
          <a:r>
            <a:rPr lang="en-US" dirty="0" err="1"/>
            <a:t>trong</a:t>
          </a:r>
          <a:r>
            <a:rPr lang="en-US" dirty="0"/>
            <a:t> </a:t>
          </a:r>
          <a:r>
            <a:rPr lang="en-US" dirty="0" err="1"/>
            <a:t>nhà</a:t>
          </a:r>
          <a:r>
            <a:rPr lang="en-US" dirty="0"/>
            <a:t> </a:t>
          </a:r>
          <a:r>
            <a:rPr lang="en-US" dirty="0" err="1"/>
            <a:t>trường</a:t>
          </a:r>
          <a:r>
            <a:rPr lang="en-US" dirty="0"/>
            <a:t>.</a:t>
          </a:r>
        </a:p>
      </dgm:t>
    </dgm:pt>
    <dgm:pt modelId="{59604010-56C3-43C2-9E07-D30EAAF4CD63}" type="parTrans" cxnId="{FEEC6A00-AC05-4117-9CE7-A18938DD710E}">
      <dgm:prSet/>
      <dgm:spPr/>
      <dgm:t>
        <a:bodyPr/>
        <a:lstStyle/>
        <a:p>
          <a:endParaRPr lang="en-US"/>
        </a:p>
      </dgm:t>
    </dgm:pt>
    <dgm:pt modelId="{FB9B2532-0009-4102-9F22-ACAF42214D7D}" type="sibTrans" cxnId="{FEEC6A00-AC05-4117-9CE7-A18938DD710E}">
      <dgm:prSet/>
      <dgm:spPr/>
      <dgm:t>
        <a:bodyPr/>
        <a:lstStyle/>
        <a:p>
          <a:endParaRPr lang="en-US"/>
        </a:p>
      </dgm:t>
    </dgm:pt>
    <dgm:pt modelId="{538B8B08-57BC-4824-93EF-6F24DA16217A}" type="pres">
      <dgm:prSet presAssocID="{32687E06-E86C-4744-970D-EE37C80D39E7}" presName="CompostProcess" presStyleCnt="0">
        <dgm:presLayoutVars>
          <dgm:dir/>
          <dgm:resizeHandles val="exact"/>
        </dgm:presLayoutVars>
      </dgm:prSet>
      <dgm:spPr/>
    </dgm:pt>
    <dgm:pt modelId="{3552A19B-2F18-406C-B836-EEC010281EF6}" type="pres">
      <dgm:prSet presAssocID="{32687E06-E86C-4744-970D-EE37C80D39E7}" presName="arrow" presStyleLbl="bgShp" presStyleIdx="0" presStyleCnt="1"/>
      <dgm:spPr/>
    </dgm:pt>
    <dgm:pt modelId="{C83D6E28-2A84-46FF-AA9F-A4480D0EE105}" type="pres">
      <dgm:prSet presAssocID="{32687E06-E86C-4744-970D-EE37C80D39E7}" presName="linearProcess" presStyleCnt="0"/>
      <dgm:spPr/>
    </dgm:pt>
    <dgm:pt modelId="{D1B9C7C6-110F-4B63-8879-DCA4945F5A2D}" type="pres">
      <dgm:prSet presAssocID="{6747D863-6317-46FE-8BE7-CB210DF54B7A}" presName="textNode" presStyleLbl="node1" presStyleIdx="0" presStyleCnt="3">
        <dgm:presLayoutVars>
          <dgm:bulletEnabled val="1"/>
        </dgm:presLayoutVars>
      </dgm:prSet>
      <dgm:spPr/>
      <dgm:t>
        <a:bodyPr/>
        <a:lstStyle/>
        <a:p>
          <a:endParaRPr kumimoji="1" lang="ja-JP" altLang="en-US"/>
        </a:p>
      </dgm:t>
    </dgm:pt>
    <dgm:pt modelId="{01F1904E-331C-4180-977B-4CD9B3E8549E}" type="pres">
      <dgm:prSet presAssocID="{CDF95A9E-FF38-4122-933C-B3B229E57CB2}" presName="sibTrans" presStyleCnt="0"/>
      <dgm:spPr/>
    </dgm:pt>
    <dgm:pt modelId="{F7C69D7B-7C4E-4B96-8910-EE615B5FC344}" type="pres">
      <dgm:prSet presAssocID="{8B0EC618-DAC5-4348-B237-548B1145CAB8}" presName="textNode" presStyleLbl="node1" presStyleIdx="1" presStyleCnt="3" custLinFactNeighborX="-47523" custLinFactNeighborY="-1250">
        <dgm:presLayoutVars>
          <dgm:bulletEnabled val="1"/>
        </dgm:presLayoutVars>
      </dgm:prSet>
      <dgm:spPr/>
      <dgm:t>
        <a:bodyPr/>
        <a:lstStyle/>
        <a:p>
          <a:endParaRPr kumimoji="1" lang="ja-JP" altLang="en-US"/>
        </a:p>
      </dgm:t>
    </dgm:pt>
    <dgm:pt modelId="{7B5CFD11-0BEE-4649-80DF-621BC2373A44}" type="pres">
      <dgm:prSet presAssocID="{7202C8F4-FD9F-4876-9572-B5B61B8FA331}" presName="sibTrans" presStyleCnt="0"/>
      <dgm:spPr/>
    </dgm:pt>
    <dgm:pt modelId="{DA77809B-6729-456F-8231-F0AB83B553CF}" type="pres">
      <dgm:prSet presAssocID="{F97F9165-05CA-4621-8AD6-22695A115968}" presName="textNode" presStyleLbl="node1" presStyleIdx="2" presStyleCnt="3" custLinFactNeighborX="-64444" custLinFactNeighborY="-5000">
        <dgm:presLayoutVars>
          <dgm:bulletEnabled val="1"/>
        </dgm:presLayoutVars>
      </dgm:prSet>
      <dgm:spPr/>
      <dgm:t>
        <a:bodyPr/>
        <a:lstStyle/>
        <a:p>
          <a:endParaRPr kumimoji="1" lang="ja-JP" altLang="en-US"/>
        </a:p>
      </dgm:t>
    </dgm:pt>
  </dgm:ptLst>
  <dgm:cxnLst>
    <dgm:cxn modelId="{710BC01A-1542-4885-B318-80B917C0C132}" type="presOf" srcId="{8B0EC618-DAC5-4348-B237-548B1145CAB8}" destId="{F7C69D7B-7C4E-4B96-8910-EE615B5FC344}" srcOrd="0" destOrd="0" presId="urn:microsoft.com/office/officeart/2005/8/layout/hProcess9"/>
    <dgm:cxn modelId="{01E7F06D-A7E9-400C-B183-F94236A9B267}" srcId="{32687E06-E86C-4744-970D-EE37C80D39E7}" destId="{6747D863-6317-46FE-8BE7-CB210DF54B7A}" srcOrd="0" destOrd="0" parTransId="{F8AAC3CA-6E10-4DDB-9C51-8135BDA0F23A}" sibTransId="{CDF95A9E-FF38-4122-933C-B3B229E57CB2}"/>
    <dgm:cxn modelId="{FEEC6A00-AC05-4117-9CE7-A18938DD710E}" srcId="{32687E06-E86C-4744-970D-EE37C80D39E7}" destId="{F97F9165-05CA-4621-8AD6-22695A115968}" srcOrd="2" destOrd="0" parTransId="{59604010-56C3-43C2-9E07-D30EAAF4CD63}" sibTransId="{FB9B2532-0009-4102-9F22-ACAF42214D7D}"/>
    <dgm:cxn modelId="{4F990B8D-72EC-48E4-BE5C-5EFB761E3D56}" type="presOf" srcId="{F97F9165-05CA-4621-8AD6-22695A115968}" destId="{DA77809B-6729-456F-8231-F0AB83B553CF}" srcOrd="0" destOrd="0" presId="urn:microsoft.com/office/officeart/2005/8/layout/hProcess9"/>
    <dgm:cxn modelId="{1BD3A1DD-584D-4B05-A979-3BB144AD232A}" srcId="{32687E06-E86C-4744-970D-EE37C80D39E7}" destId="{8B0EC618-DAC5-4348-B237-548B1145CAB8}" srcOrd="1" destOrd="0" parTransId="{8B57F222-CEB1-4AAB-AB12-D8BD28531F4C}" sibTransId="{7202C8F4-FD9F-4876-9572-B5B61B8FA331}"/>
    <dgm:cxn modelId="{CEA18030-64BB-417A-BA9A-EA297976DAE9}" type="presOf" srcId="{6747D863-6317-46FE-8BE7-CB210DF54B7A}" destId="{D1B9C7C6-110F-4B63-8879-DCA4945F5A2D}" srcOrd="0" destOrd="0" presId="urn:microsoft.com/office/officeart/2005/8/layout/hProcess9"/>
    <dgm:cxn modelId="{5F1DE2ED-3E4C-4D80-94E9-045531414C71}" type="presOf" srcId="{32687E06-E86C-4744-970D-EE37C80D39E7}" destId="{538B8B08-57BC-4824-93EF-6F24DA16217A}" srcOrd="0" destOrd="0" presId="urn:microsoft.com/office/officeart/2005/8/layout/hProcess9"/>
    <dgm:cxn modelId="{15940E47-679D-48FA-9C04-B08F8D642991}" type="presParOf" srcId="{538B8B08-57BC-4824-93EF-6F24DA16217A}" destId="{3552A19B-2F18-406C-B836-EEC010281EF6}" srcOrd="0" destOrd="0" presId="urn:microsoft.com/office/officeart/2005/8/layout/hProcess9"/>
    <dgm:cxn modelId="{2936C0C6-EA10-4FDF-B8FC-12872844319A}" type="presParOf" srcId="{538B8B08-57BC-4824-93EF-6F24DA16217A}" destId="{C83D6E28-2A84-46FF-AA9F-A4480D0EE105}" srcOrd="1" destOrd="0" presId="urn:microsoft.com/office/officeart/2005/8/layout/hProcess9"/>
    <dgm:cxn modelId="{03B35AAE-CA94-4AA3-8ED2-69541EC6C239}" type="presParOf" srcId="{C83D6E28-2A84-46FF-AA9F-A4480D0EE105}" destId="{D1B9C7C6-110F-4B63-8879-DCA4945F5A2D}" srcOrd="0" destOrd="0" presId="urn:microsoft.com/office/officeart/2005/8/layout/hProcess9"/>
    <dgm:cxn modelId="{9879578D-F416-4BBD-9744-99BE2B3E0113}" type="presParOf" srcId="{C83D6E28-2A84-46FF-AA9F-A4480D0EE105}" destId="{01F1904E-331C-4180-977B-4CD9B3E8549E}" srcOrd="1" destOrd="0" presId="urn:microsoft.com/office/officeart/2005/8/layout/hProcess9"/>
    <dgm:cxn modelId="{9DFB2E1C-A296-4EF5-A1D5-7E436E6ADC05}" type="presParOf" srcId="{C83D6E28-2A84-46FF-AA9F-A4480D0EE105}" destId="{F7C69D7B-7C4E-4B96-8910-EE615B5FC344}" srcOrd="2" destOrd="0" presId="urn:microsoft.com/office/officeart/2005/8/layout/hProcess9"/>
    <dgm:cxn modelId="{B0102D2D-FB4A-4330-9E23-A781FF23B775}" type="presParOf" srcId="{C83D6E28-2A84-46FF-AA9F-A4480D0EE105}" destId="{7B5CFD11-0BEE-4649-80DF-621BC2373A44}" srcOrd="3" destOrd="0" presId="urn:microsoft.com/office/officeart/2005/8/layout/hProcess9"/>
    <dgm:cxn modelId="{A8588ACD-5DCB-466F-8831-166E2425C40E}" type="presParOf" srcId="{C83D6E28-2A84-46FF-AA9F-A4480D0EE105}" destId="{DA77809B-6729-456F-8231-F0AB83B553CF}" srcOrd="4" destOrd="0" presId="urn:microsoft.com/office/officeart/2005/8/layout/hProcess9"/>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5.xml><?xml version="1.0" encoding="utf-8"?>
<dgm:dataModel xmlns:dgm="http://schemas.openxmlformats.org/drawingml/2006/diagram" xmlns:a="http://schemas.openxmlformats.org/drawingml/2006/main">
  <dgm:ptLst>
    <dgm:pt modelId="{32687E06-E86C-4744-970D-EE37C80D39E7}" type="doc">
      <dgm:prSet loTypeId="urn:microsoft.com/office/officeart/2005/8/layout/hProcess9" loCatId="process" qsTypeId="urn:microsoft.com/office/officeart/2005/8/quickstyle/simple1" qsCatId="simple" csTypeId="urn:microsoft.com/office/officeart/2005/8/colors/colorful4" csCatId="colorful" phldr="1"/>
      <dgm:spPr/>
    </dgm:pt>
    <dgm:pt modelId="{6747D863-6317-46FE-8BE7-CB210DF54B7A}">
      <dgm:prSet phldrT="[Text]"/>
      <dgm:spPr/>
      <dgm:t>
        <a:bodyPr/>
        <a:lstStyle/>
        <a:p>
          <a:r>
            <a:rPr lang="en-US" dirty="0"/>
            <a:t>MỨC ĐẠT</a:t>
          </a:r>
        </a:p>
        <a:p>
          <a:r>
            <a:rPr lang="en-US" dirty="0" err="1"/>
            <a:t>chỉ</a:t>
          </a:r>
          <a:r>
            <a:rPr lang="en-US" dirty="0"/>
            <a:t> </a:t>
          </a:r>
          <a:r>
            <a:rPr lang="en-US" dirty="0" err="1"/>
            <a:t>đạo</a:t>
          </a:r>
          <a:r>
            <a:rPr lang="en-US" dirty="0"/>
            <a:t> </a:t>
          </a:r>
          <a:r>
            <a:rPr lang="en-US" dirty="0" err="1"/>
            <a:t>xây</a:t>
          </a:r>
          <a:r>
            <a:rPr lang="en-US" dirty="0"/>
            <a:t> </a:t>
          </a:r>
          <a:r>
            <a:rPr lang="en-US" dirty="0" err="1"/>
            <a:t>dựng</a:t>
          </a:r>
          <a:r>
            <a:rPr lang="en-US" dirty="0"/>
            <a:t> </a:t>
          </a:r>
          <a:r>
            <a:rPr lang="en-US" dirty="0" err="1"/>
            <a:t>và</a:t>
          </a:r>
          <a:r>
            <a:rPr lang="en-US" dirty="0"/>
            <a:t> </a:t>
          </a:r>
          <a:r>
            <a:rPr lang="en-US" dirty="0" err="1"/>
            <a:t>tổ</a:t>
          </a:r>
          <a:r>
            <a:rPr lang="en-US" dirty="0"/>
            <a:t> </a:t>
          </a:r>
          <a:r>
            <a:rPr lang="en-US" dirty="0" err="1"/>
            <a:t>chức</a:t>
          </a:r>
          <a:r>
            <a:rPr lang="en-US" dirty="0"/>
            <a:t> </a:t>
          </a:r>
          <a:r>
            <a:rPr lang="en-US" dirty="0" err="1"/>
            <a:t>thực</a:t>
          </a:r>
          <a:r>
            <a:rPr lang="en-US" dirty="0"/>
            <a:t> </a:t>
          </a:r>
          <a:r>
            <a:rPr lang="en-US" dirty="0" err="1"/>
            <a:t>hiện</a:t>
          </a:r>
          <a:r>
            <a:rPr lang="en-US" dirty="0"/>
            <a:t> </a:t>
          </a:r>
          <a:r>
            <a:rPr lang="en-US" dirty="0" err="1"/>
            <a:t>quy</a:t>
          </a:r>
          <a:r>
            <a:rPr lang="en-US" dirty="0"/>
            <a:t> </a:t>
          </a:r>
          <a:r>
            <a:rPr lang="en-US" dirty="0" err="1"/>
            <a:t>định</a:t>
          </a:r>
          <a:r>
            <a:rPr lang="en-US" dirty="0"/>
            <a:t> </a:t>
          </a:r>
          <a:r>
            <a:rPr lang="en-US" dirty="0" err="1"/>
            <a:t>của</a:t>
          </a:r>
          <a:r>
            <a:rPr lang="en-US" dirty="0"/>
            <a:t> </a:t>
          </a:r>
          <a:r>
            <a:rPr lang="en-US" dirty="0" err="1"/>
            <a:t>nhà</a:t>
          </a:r>
          <a:r>
            <a:rPr lang="en-US" dirty="0"/>
            <a:t> </a:t>
          </a:r>
          <a:r>
            <a:rPr lang="en-US" dirty="0" err="1"/>
            <a:t>trường</a:t>
          </a:r>
          <a:r>
            <a:rPr lang="en-US" dirty="0"/>
            <a:t> </a:t>
          </a:r>
          <a:r>
            <a:rPr lang="en-US" dirty="0" err="1"/>
            <a:t>về</a:t>
          </a:r>
          <a:r>
            <a:rPr lang="en-US" dirty="0"/>
            <a:t> </a:t>
          </a:r>
          <a:r>
            <a:rPr lang="en-US" dirty="0" err="1"/>
            <a:t>trường</a:t>
          </a:r>
          <a:r>
            <a:rPr lang="en-US" dirty="0"/>
            <a:t> </a:t>
          </a:r>
          <a:r>
            <a:rPr lang="en-US" dirty="0" err="1"/>
            <a:t>học</a:t>
          </a:r>
          <a:r>
            <a:rPr lang="en-US" dirty="0"/>
            <a:t> an </a:t>
          </a:r>
          <a:r>
            <a:rPr lang="en-US" dirty="0" err="1"/>
            <a:t>toàn</a:t>
          </a:r>
          <a:r>
            <a:rPr lang="en-US" dirty="0"/>
            <a:t>, </a:t>
          </a:r>
          <a:r>
            <a:rPr lang="en-US" dirty="0" err="1"/>
            <a:t>phòng</a:t>
          </a:r>
          <a:r>
            <a:rPr lang="en-US" dirty="0"/>
            <a:t> </a:t>
          </a:r>
          <a:r>
            <a:rPr lang="en-US" dirty="0" err="1"/>
            <a:t>chống</a:t>
          </a:r>
          <a:r>
            <a:rPr lang="en-US" dirty="0"/>
            <a:t> </a:t>
          </a:r>
          <a:r>
            <a:rPr lang="en-US" dirty="0" err="1"/>
            <a:t>bạo</a:t>
          </a:r>
          <a:r>
            <a:rPr lang="en-US" dirty="0"/>
            <a:t> </a:t>
          </a:r>
          <a:r>
            <a:rPr lang="en-US" dirty="0" err="1"/>
            <a:t>lực</a:t>
          </a:r>
          <a:r>
            <a:rPr lang="en-US" dirty="0"/>
            <a:t> </a:t>
          </a:r>
          <a:r>
            <a:rPr lang="en-US" dirty="0" err="1"/>
            <a:t>học</a:t>
          </a:r>
          <a:r>
            <a:rPr lang="en-US" dirty="0"/>
            <a:t> </a:t>
          </a:r>
          <a:r>
            <a:rPr lang="en-US" dirty="0" err="1"/>
            <a:t>đường</a:t>
          </a:r>
          <a:endParaRPr lang="en-US" dirty="0"/>
        </a:p>
      </dgm:t>
    </dgm:pt>
    <dgm:pt modelId="{F8AAC3CA-6E10-4DDB-9C51-8135BDA0F23A}" type="parTrans" cxnId="{01E7F06D-A7E9-400C-B183-F94236A9B267}">
      <dgm:prSet/>
      <dgm:spPr/>
      <dgm:t>
        <a:bodyPr/>
        <a:lstStyle/>
        <a:p>
          <a:endParaRPr lang="en-US"/>
        </a:p>
      </dgm:t>
    </dgm:pt>
    <dgm:pt modelId="{CDF95A9E-FF38-4122-933C-B3B229E57CB2}" type="sibTrans" cxnId="{01E7F06D-A7E9-400C-B183-F94236A9B267}">
      <dgm:prSet/>
      <dgm:spPr/>
      <dgm:t>
        <a:bodyPr/>
        <a:lstStyle/>
        <a:p>
          <a:endParaRPr lang="en-US"/>
        </a:p>
      </dgm:t>
    </dgm:pt>
    <dgm:pt modelId="{8B0EC618-DAC5-4348-B237-548B1145CAB8}">
      <dgm:prSet phldrT="[Text]"/>
      <dgm:spPr/>
      <dgm:t>
        <a:bodyPr/>
        <a:lstStyle/>
        <a:p>
          <a:r>
            <a:rPr lang="en-US" dirty="0"/>
            <a:t>MỨC KHÁ</a:t>
          </a:r>
        </a:p>
        <a:p>
          <a:r>
            <a:rPr lang="en-US" dirty="0" err="1"/>
            <a:t>khuyến</a:t>
          </a:r>
          <a:r>
            <a:rPr lang="en-US" dirty="0"/>
            <a:t> </a:t>
          </a:r>
          <a:r>
            <a:rPr lang="en-US" dirty="0" err="1"/>
            <a:t>khích</a:t>
          </a:r>
          <a:r>
            <a:rPr lang="en-US" dirty="0"/>
            <a:t> </a:t>
          </a:r>
          <a:r>
            <a:rPr lang="en-US" dirty="0" err="1"/>
            <a:t>các</a:t>
          </a:r>
          <a:r>
            <a:rPr lang="en-US" dirty="0"/>
            <a:t> </a:t>
          </a:r>
          <a:r>
            <a:rPr lang="en-US" dirty="0" err="1"/>
            <a:t>thành</a:t>
          </a:r>
          <a:r>
            <a:rPr lang="en-US" dirty="0"/>
            <a:t> </a:t>
          </a:r>
          <a:r>
            <a:rPr lang="en-US" dirty="0" err="1"/>
            <a:t>viên</a:t>
          </a:r>
          <a:r>
            <a:rPr lang="en-US" dirty="0"/>
            <a:t> </a:t>
          </a:r>
          <a:r>
            <a:rPr lang="en-US" dirty="0" err="1"/>
            <a:t>tham</a:t>
          </a:r>
          <a:r>
            <a:rPr lang="en-US" dirty="0"/>
            <a:t> </a:t>
          </a:r>
          <a:r>
            <a:rPr lang="en-US" dirty="0" err="1"/>
            <a:t>gia</a:t>
          </a:r>
          <a:r>
            <a:rPr lang="en-US" dirty="0"/>
            <a:t> </a:t>
          </a:r>
          <a:r>
            <a:rPr lang="en-US" dirty="0" err="1"/>
            <a:t>xây</a:t>
          </a:r>
          <a:r>
            <a:rPr lang="en-US" dirty="0"/>
            <a:t> </a:t>
          </a:r>
          <a:r>
            <a:rPr lang="en-US" dirty="0" err="1"/>
            <a:t>dựng</a:t>
          </a:r>
          <a:r>
            <a:rPr lang="en-US" dirty="0"/>
            <a:t> </a:t>
          </a:r>
          <a:r>
            <a:rPr lang="en-US" dirty="0" err="1"/>
            <a:t>trường</a:t>
          </a:r>
          <a:r>
            <a:rPr lang="en-US" dirty="0"/>
            <a:t> </a:t>
          </a:r>
          <a:r>
            <a:rPr lang="en-US" dirty="0" err="1"/>
            <a:t>học</a:t>
          </a:r>
          <a:r>
            <a:rPr lang="en-US" dirty="0"/>
            <a:t> an </a:t>
          </a:r>
          <a:r>
            <a:rPr lang="en-US" dirty="0" err="1"/>
            <a:t>toàn</a:t>
          </a:r>
          <a:r>
            <a:rPr lang="en-US" dirty="0"/>
            <a:t>, </a:t>
          </a:r>
          <a:r>
            <a:rPr lang="en-US" dirty="0" err="1"/>
            <a:t>phòng</a:t>
          </a:r>
          <a:r>
            <a:rPr lang="en-US" dirty="0"/>
            <a:t> </a:t>
          </a:r>
          <a:r>
            <a:rPr lang="en-US" dirty="0" err="1"/>
            <a:t>chống</a:t>
          </a:r>
          <a:r>
            <a:rPr lang="en-US" dirty="0"/>
            <a:t> </a:t>
          </a:r>
          <a:r>
            <a:rPr lang="en-US" dirty="0" err="1"/>
            <a:t>bạo</a:t>
          </a:r>
          <a:r>
            <a:rPr lang="en-US" dirty="0"/>
            <a:t> </a:t>
          </a:r>
          <a:r>
            <a:rPr lang="en-US" dirty="0" err="1"/>
            <a:t>lực</a:t>
          </a:r>
          <a:r>
            <a:rPr lang="en-US" dirty="0"/>
            <a:t> </a:t>
          </a:r>
          <a:r>
            <a:rPr lang="en-US" dirty="0" err="1"/>
            <a:t>học</a:t>
          </a:r>
          <a:r>
            <a:rPr lang="en-US" dirty="0"/>
            <a:t> </a:t>
          </a:r>
          <a:r>
            <a:rPr lang="en-US" dirty="0" err="1"/>
            <a:t>đường</a:t>
          </a:r>
          <a:r>
            <a:rPr lang="en-US" dirty="0"/>
            <a:t>; </a:t>
          </a:r>
          <a:r>
            <a:rPr lang="en-US" dirty="0" err="1"/>
            <a:t>phát</a:t>
          </a:r>
          <a:r>
            <a:rPr lang="en-US" dirty="0"/>
            <a:t> </a:t>
          </a:r>
          <a:r>
            <a:rPr lang="en-US" dirty="0" err="1"/>
            <a:t>hiện</a:t>
          </a:r>
          <a:r>
            <a:rPr lang="en-US" dirty="0"/>
            <a:t>, </a:t>
          </a:r>
          <a:r>
            <a:rPr lang="en-US" dirty="0" err="1"/>
            <a:t>ngăn</a:t>
          </a:r>
          <a:r>
            <a:rPr lang="en-US" dirty="0"/>
            <a:t> </a:t>
          </a:r>
          <a:r>
            <a:rPr lang="en-US" dirty="0" err="1"/>
            <a:t>chặn</a:t>
          </a:r>
          <a:r>
            <a:rPr lang="en-US" dirty="0"/>
            <a:t>, </a:t>
          </a:r>
          <a:r>
            <a:rPr lang="en-US" dirty="0" err="1"/>
            <a:t>xử</a:t>
          </a:r>
          <a:r>
            <a:rPr lang="en-US" dirty="0"/>
            <a:t> </a:t>
          </a:r>
          <a:r>
            <a:rPr lang="en-US" dirty="0" err="1"/>
            <a:t>lý</a:t>
          </a:r>
          <a:r>
            <a:rPr lang="en-US" dirty="0"/>
            <a:t> </a:t>
          </a:r>
          <a:r>
            <a:rPr lang="en-US" dirty="0" err="1"/>
            <a:t>kịp</a:t>
          </a:r>
          <a:r>
            <a:rPr lang="en-US" dirty="0"/>
            <a:t> </a:t>
          </a:r>
          <a:r>
            <a:rPr lang="en-US" dirty="0" err="1"/>
            <a:t>thời</a:t>
          </a:r>
          <a:r>
            <a:rPr lang="en-US" dirty="0"/>
            <a:t> </a:t>
          </a:r>
          <a:r>
            <a:rPr lang="en-US" dirty="0" err="1"/>
            <a:t>các</a:t>
          </a:r>
          <a:r>
            <a:rPr lang="en-US" dirty="0"/>
            <a:t> </a:t>
          </a:r>
          <a:r>
            <a:rPr lang="en-US" dirty="0" err="1"/>
            <a:t>trường</a:t>
          </a:r>
          <a:r>
            <a:rPr lang="en-US" dirty="0"/>
            <a:t> </a:t>
          </a:r>
          <a:r>
            <a:rPr lang="en-US" dirty="0" err="1"/>
            <a:t>hợp</a:t>
          </a:r>
          <a:r>
            <a:rPr lang="en-US" dirty="0"/>
            <a:t> vi </a:t>
          </a:r>
          <a:r>
            <a:rPr lang="en-US" dirty="0" err="1"/>
            <a:t>phạm</a:t>
          </a:r>
          <a:r>
            <a:rPr lang="en-US" dirty="0"/>
            <a:t> </a:t>
          </a:r>
          <a:r>
            <a:rPr lang="en-US" dirty="0" err="1"/>
            <a:t>quy</a:t>
          </a:r>
          <a:r>
            <a:rPr lang="en-US" dirty="0"/>
            <a:t> </a:t>
          </a:r>
          <a:r>
            <a:rPr lang="en-US" dirty="0" err="1"/>
            <a:t>định</a:t>
          </a:r>
          <a:r>
            <a:rPr lang="en-US" dirty="0"/>
            <a:t> </a:t>
          </a:r>
          <a:r>
            <a:rPr lang="en-US" dirty="0" err="1"/>
            <a:t>của</a:t>
          </a:r>
          <a:r>
            <a:rPr lang="en-US" dirty="0"/>
            <a:t> </a:t>
          </a:r>
          <a:r>
            <a:rPr lang="en-US" dirty="0" err="1"/>
            <a:t>nhà</a:t>
          </a:r>
          <a:r>
            <a:rPr lang="en-US" dirty="0"/>
            <a:t> </a:t>
          </a:r>
          <a:r>
            <a:rPr lang="en-US" dirty="0" err="1"/>
            <a:t>trường</a:t>
          </a:r>
          <a:r>
            <a:rPr lang="en-US" dirty="0"/>
            <a:t> </a:t>
          </a:r>
          <a:r>
            <a:rPr lang="en-US" dirty="0" err="1"/>
            <a:t>về</a:t>
          </a:r>
          <a:r>
            <a:rPr lang="en-US" dirty="0"/>
            <a:t> </a:t>
          </a:r>
          <a:r>
            <a:rPr lang="en-US" dirty="0" err="1"/>
            <a:t>trường</a:t>
          </a:r>
          <a:r>
            <a:rPr lang="en-US" dirty="0"/>
            <a:t> </a:t>
          </a:r>
          <a:r>
            <a:rPr lang="en-US" dirty="0" err="1"/>
            <a:t>học</a:t>
          </a:r>
          <a:r>
            <a:rPr lang="en-US" dirty="0"/>
            <a:t> an </a:t>
          </a:r>
          <a:r>
            <a:rPr lang="en-US" dirty="0" err="1"/>
            <a:t>toàn</a:t>
          </a:r>
          <a:r>
            <a:rPr lang="en-US" dirty="0"/>
            <a:t>, </a:t>
          </a:r>
          <a:r>
            <a:rPr lang="en-US" dirty="0" err="1"/>
            <a:t>phòng</a:t>
          </a:r>
          <a:r>
            <a:rPr lang="en-US" dirty="0"/>
            <a:t> </a:t>
          </a:r>
          <a:r>
            <a:rPr lang="en-US" dirty="0" err="1"/>
            <a:t>chống</a:t>
          </a:r>
          <a:r>
            <a:rPr lang="en-US" dirty="0"/>
            <a:t> </a:t>
          </a:r>
          <a:r>
            <a:rPr lang="en-US" dirty="0" err="1"/>
            <a:t>bạo</a:t>
          </a:r>
          <a:r>
            <a:rPr lang="en-US" dirty="0"/>
            <a:t> </a:t>
          </a:r>
          <a:r>
            <a:rPr lang="en-US" dirty="0" err="1"/>
            <a:t>lực</a:t>
          </a:r>
          <a:r>
            <a:rPr lang="en-US" dirty="0"/>
            <a:t> </a:t>
          </a:r>
          <a:r>
            <a:rPr lang="en-US" dirty="0" err="1"/>
            <a:t>học</a:t>
          </a:r>
          <a:r>
            <a:rPr lang="en-US" dirty="0"/>
            <a:t> </a:t>
          </a:r>
          <a:r>
            <a:rPr lang="en-US" dirty="0" err="1"/>
            <a:t>đường</a:t>
          </a:r>
          <a:r>
            <a:rPr lang="en-US" dirty="0"/>
            <a:t>;</a:t>
          </a:r>
        </a:p>
      </dgm:t>
    </dgm:pt>
    <dgm:pt modelId="{8B57F222-CEB1-4AAB-AB12-D8BD28531F4C}" type="parTrans" cxnId="{1BD3A1DD-584D-4B05-A979-3BB144AD232A}">
      <dgm:prSet/>
      <dgm:spPr/>
      <dgm:t>
        <a:bodyPr/>
        <a:lstStyle/>
        <a:p>
          <a:endParaRPr lang="en-US"/>
        </a:p>
      </dgm:t>
    </dgm:pt>
    <dgm:pt modelId="{7202C8F4-FD9F-4876-9572-B5B61B8FA331}" type="sibTrans" cxnId="{1BD3A1DD-584D-4B05-A979-3BB144AD232A}">
      <dgm:prSet/>
      <dgm:spPr/>
      <dgm:t>
        <a:bodyPr/>
        <a:lstStyle/>
        <a:p>
          <a:endParaRPr lang="en-US"/>
        </a:p>
      </dgm:t>
    </dgm:pt>
    <dgm:pt modelId="{F97F9165-05CA-4621-8AD6-22695A115968}">
      <dgm:prSet phldrT="[Text]"/>
      <dgm:spPr/>
      <dgm:t>
        <a:bodyPr/>
        <a:lstStyle/>
        <a:p>
          <a:r>
            <a:rPr lang="en-US" dirty="0"/>
            <a:t>MỨC TỐT</a:t>
          </a:r>
        </a:p>
        <a:p>
          <a:r>
            <a:rPr lang="en-US" dirty="0" err="1"/>
            <a:t>tạo</a:t>
          </a:r>
          <a:r>
            <a:rPr lang="en-US" dirty="0"/>
            <a:t> </a:t>
          </a:r>
          <a:r>
            <a:rPr lang="en-US" dirty="0" err="1"/>
            <a:t>lập</a:t>
          </a:r>
          <a:r>
            <a:rPr lang="en-US" dirty="0"/>
            <a:t> </a:t>
          </a:r>
          <a:r>
            <a:rPr lang="en-US" dirty="0" err="1"/>
            <a:t>được</a:t>
          </a:r>
          <a:r>
            <a:rPr lang="en-US" dirty="0"/>
            <a:t> </a:t>
          </a:r>
          <a:r>
            <a:rPr lang="en-US" dirty="0" err="1"/>
            <a:t>mô</a:t>
          </a:r>
          <a:r>
            <a:rPr lang="en-US" dirty="0"/>
            <a:t> </a:t>
          </a:r>
          <a:r>
            <a:rPr lang="en-US" dirty="0" err="1"/>
            <a:t>hình</a:t>
          </a:r>
          <a:r>
            <a:rPr lang="en-US" dirty="0"/>
            <a:t> </a:t>
          </a:r>
          <a:r>
            <a:rPr lang="en-US" dirty="0" err="1"/>
            <a:t>trường</a:t>
          </a:r>
          <a:r>
            <a:rPr lang="en-US" dirty="0"/>
            <a:t> </a:t>
          </a:r>
          <a:r>
            <a:rPr lang="en-US" dirty="0" err="1"/>
            <a:t>học</a:t>
          </a:r>
          <a:r>
            <a:rPr lang="en-US" dirty="0"/>
            <a:t> an </a:t>
          </a:r>
          <a:r>
            <a:rPr lang="en-US" dirty="0" err="1"/>
            <a:t>toàn</a:t>
          </a:r>
          <a:r>
            <a:rPr lang="en-US" dirty="0"/>
            <a:t>, </a:t>
          </a:r>
          <a:r>
            <a:rPr lang="en-US" dirty="0" err="1"/>
            <a:t>phòng</a:t>
          </a:r>
          <a:r>
            <a:rPr lang="en-US" dirty="0"/>
            <a:t> </a:t>
          </a:r>
          <a:r>
            <a:rPr lang="en-US" dirty="0" err="1"/>
            <a:t>chống</a:t>
          </a:r>
          <a:r>
            <a:rPr lang="en-US" dirty="0"/>
            <a:t> </a:t>
          </a:r>
          <a:r>
            <a:rPr lang="en-US" dirty="0" err="1"/>
            <a:t>bạo</a:t>
          </a:r>
          <a:r>
            <a:rPr lang="en-US" dirty="0"/>
            <a:t> </a:t>
          </a:r>
          <a:r>
            <a:rPr lang="en-US" dirty="0" err="1"/>
            <a:t>lực</a:t>
          </a:r>
          <a:r>
            <a:rPr lang="en-US" dirty="0"/>
            <a:t> </a:t>
          </a:r>
          <a:r>
            <a:rPr lang="en-US" dirty="0" err="1"/>
            <a:t>học</a:t>
          </a:r>
          <a:r>
            <a:rPr lang="en-US" dirty="0"/>
            <a:t> </a:t>
          </a:r>
          <a:r>
            <a:rPr lang="en-US" dirty="0" err="1"/>
            <a:t>đường</a:t>
          </a:r>
          <a:r>
            <a:rPr lang="en-US" dirty="0"/>
            <a:t> </a:t>
          </a:r>
          <a:r>
            <a:rPr lang="en-US" dirty="0" err="1"/>
            <a:t>và</a:t>
          </a:r>
          <a:r>
            <a:rPr lang="en-US" dirty="0"/>
            <a:t> </a:t>
          </a:r>
          <a:r>
            <a:rPr lang="en-US" dirty="0" err="1"/>
            <a:t>hướng</a:t>
          </a:r>
          <a:r>
            <a:rPr lang="en-US" dirty="0"/>
            <a:t> </a:t>
          </a:r>
          <a:r>
            <a:rPr lang="en-US" dirty="0" err="1"/>
            <a:t>dẫn</a:t>
          </a:r>
          <a:r>
            <a:rPr lang="en-US" dirty="0"/>
            <a:t>, </a:t>
          </a:r>
          <a:r>
            <a:rPr lang="en-US" dirty="0" err="1"/>
            <a:t>hỗ</a:t>
          </a:r>
          <a:r>
            <a:rPr lang="en-US" dirty="0"/>
            <a:t> </a:t>
          </a:r>
          <a:r>
            <a:rPr lang="en-US" dirty="0" err="1"/>
            <a:t>trợ</a:t>
          </a:r>
          <a:r>
            <a:rPr lang="en-US" dirty="0"/>
            <a:t> </a:t>
          </a:r>
          <a:r>
            <a:rPr lang="en-US" dirty="0" err="1"/>
            <a:t>cán</a:t>
          </a:r>
          <a:r>
            <a:rPr lang="en-US" dirty="0"/>
            <a:t> </a:t>
          </a:r>
          <a:r>
            <a:rPr lang="en-US" dirty="0" err="1"/>
            <a:t>bộ</a:t>
          </a:r>
          <a:r>
            <a:rPr lang="en-US" dirty="0"/>
            <a:t> </a:t>
          </a:r>
          <a:r>
            <a:rPr lang="en-US" dirty="0" err="1"/>
            <a:t>quản</a:t>
          </a:r>
          <a:r>
            <a:rPr lang="en-US" dirty="0"/>
            <a:t> </a:t>
          </a:r>
          <a:r>
            <a:rPr lang="en-US" dirty="0" err="1"/>
            <a:t>lý</a:t>
          </a:r>
          <a:r>
            <a:rPr lang="en-US" dirty="0"/>
            <a:t> </a:t>
          </a:r>
          <a:r>
            <a:rPr lang="en-US" dirty="0" err="1"/>
            <a:t>cơ</a:t>
          </a:r>
          <a:r>
            <a:rPr lang="en-US" dirty="0"/>
            <a:t> </a:t>
          </a:r>
          <a:r>
            <a:rPr lang="en-US" dirty="0" err="1"/>
            <a:t>sở</a:t>
          </a:r>
          <a:r>
            <a:rPr lang="en-US" dirty="0"/>
            <a:t> </a:t>
          </a:r>
          <a:r>
            <a:rPr lang="en-US" dirty="0" err="1"/>
            <a:t>giáo</a:t>
          </a:r>
          <a:r>
            <a:rPr lang="en-US" dirty="0"/>
            <a:t> </a:t>
          </a:r>
          <a:r>
            <a:rPr lang="en-US" dirty="0" err="1"/>
            <a:t>dục</a:t>
          </a:r>
          <a:r>
            <a:rPr lang="en-US" dirty="0"/>
            <a:t> </a:t>
          </a:r>
          <a:r>
            <a:rPr lang="en-US" dirty="0" err="1"/>
            <a:t>phổ</a:t>
          </a:r>
          <a:r>
            <a:rPr lang="en-US" dirty="0"/>
            <a:t> </a:t>
          </a:r>
          <a:r>
            <a:rPr lang="en-US" dirty="0" err="1"/>
            <a:t>thông</a:t>
          </a:r>
          <a:r>
            <a:rPr lang="en-US" dirty="0"/>
            <a:t> </a:t>
          </a:r>
          <a:r>
            <a:rPr lang="en-US" dirty="0" err="1"/>
            <a:t>về</a:t>
          </a:r>
          <a:r>
            <a:rPr lang="en-US" dirty="0"/>
            <a:t> </a:t>
          </a:r>
          <a:r>
            <a:rPr lang="en-US" dirty="0" err="1"/>
            <a:t>xây</a:t>
          </a:r>
          <a:r>
            <a:rPr lang="en-US" dirty="0"/>
            <a:t> </a:t>
          </a:r>
          <a:r>
            <a:rPr lang="en-US" dirty="0" err="1"/>
            <a:t>dựng</a:t>
          </a:r>
          <a:r>
            <a:rPr lang="en-US" dirty="0"/>
            <a:t> </a:t>
          </a:r>
          <a:r>
            <a:rPr lang="en-US" dirty="0" err="1"/>
            <a:t>trường</a:t>
          </a:r>
          <a:r>
            <a:rPr lang="en-US" dirty="0"/>
            <a:t> </a:t>
          </a:r>
          <a:r>
            <a:rPr lang="en-US" dirty="0" err="1"/>
            <a:t>học</a:t>
          </a:r>
          <a:r>
            <a:rPr lang="en-US" dirty="0"/>
            <a:t> an </a:t>
          </a:r>
          <a:r>
            <a:rPr lang="en-US" dirty="0" err="1"/>
            <a:t>toàn</a:t>
          </a:r>
          <a:r>
            <a:rPr lang="en-US" dirty="0"/>
            <a:t>, </a:t>
          </a:r>
          <a:r>
            <a:rPr lang="en-US" dirty="0" err="1"/>
            <a:t>phòng</a:t>
          </a:r>
          <a:r>
            <a:rPr lang="en-US" dirty="0"/>
            <a:t> </a:t>
          </a:r>
          <a:r>
            <a:rPr lang="en-US" dirty="0" err="1"/>
            <a:t>chống</a:t>
          </a:r>
          <a:r>
            <a:rPr lang="en-US" dirty="0"/>
            <a:t> </a:t>
          </a:r>
          <a:r>
            <a:rPr lang="en-US" dirty="0" err="1"/>
            <a:t>bạo</a:t>
          </a:r>
          <a:r>
            <a:rPr lang="en-US" dirty="0"/>
            <a:t> </a:t>
          </a:r>
          <a:r>
            <a:rPr lang="en-US" dirty="0" err="1"/>
            <a:t>lực</a:t>
          </a:r>
          <a:r>
            <a:rPr lang="en-US" dirty="0"/>
            <a:t> </a:t>
          </a:r>
          <a:r>
            <a:rPr lang="en-US" dirty="0" err="1"/>
            <a:t>học</a:t>
          </a:r>
          <a:r>
            <a:rPr lang="en-US" dirty="0"/>
            <a:t> </a:t>
          </a:r>
          <a:r>
            <a:rPr lang="en-US" dirty="0" err="1"/>
            <a:t>đường</a:t>
          </a:r>
          <a:endParaRPr lang="en-US" dirty="0"/>
        </a:p>
      </dgm:t>
    </dgm:pt>
    <dgm:pt modelId="{59604010-56C3-43C2-9E07-D30EAAF4CD63}" type="parTrans" cxnId="{FEEC6A00-AC05-4117-9CE7-A18938DD710E}">
      <dgm:prSet/>
      <dgm:spPr/>
      <dgm:t>
        <a:bodyPr/>
        <a:lstStyle/>
        <a:p>
          <a:endParaRPr lang="en-US"/>
        </a:p>
      </dgm:t>
    </dgm:pt>
    <dgm:pt modelId="{FB9B2532-0009-4102-9F22-ACAF42214D7D}" type="sibTrans" cxnId="{FEEC6A00-AC05-4117-9CE7-A18938DD710E}">
      <dgm:prSet/>
      <dgm:spPr/>
      <dgm:t>
        <a:bodyPr/>
        <a:lstStyle/>
        <a:p>
          <a:endParaRPr lang="en-US"/>
        </a:p>
      </dgm:t>
    </dgm:pt>
    <dgm:pt modelId="{538B8B08-57BC-4824-93EF-6F24DA16217A}" type="pres">
      <dgm:prSet presAssocID="{32687E06-E86C-4744-970D-EE37C80D39E7}" presName="CompostProcess" presStyleCnt="0">
        <dgm:presLayoutVars>
          <dgm:dir/>
          <dgm:resizeHandles val="exact"/>
        </dgm:presLayoutVars>
      </dgm:prSet>
      <dgm:spPr/>
    </dgm:pt>
    <dgm:pt modelId="{3552A19B-2F18-406C-B836-EEC010281EF6}" type="pres">
      <dgm:prSet presAssocID="{32687E06-E86C-4744-970D-EE37C80D39E7}" presName="arrow" presStyleLbl="bgShp" presStyleIdx="0" presStyleCnt="1"/>
      <dgm:spPr/>
    </dgm:pt>
    <dgm:pt modelId="{C83D6E28-2A84-46FF-AA9F-A4480D0EE105}" type="pres">
      <dgm:prSet presAssocID="{32687E06-E86C-4744-970D-EE37C80D39E7}" presName="linearProcess" presStyleCnt="0"/>
      <dgm:spPr/>
    </dgm:pt>
    <dgm:pt modelId="{D1B9C7C6-110F-4B63-8879-DCA4945F5A2D}" type="pres">
      <dgm:prSet presAssocID="{6747D863-6317-46FE-8BE7-CB210DF54B7A}" presName="textNode" presStyleLbl="node1" presStyleIdx="0" presStyleCnt="3">
        <dgm:presLayoutVars>
          <dgm:bulletEnabled val="1"/>
        </dgm:presLayoutVars>
      </dgm:prSet>
      <dgm:spPr/>
      <dgm:t>
        <a:bodyPr/>
        <a:lstStyle/>
        <a:p>
          <a:endParaRPr kumimoji="1" lang="ja-JP" altLang="en-US"/>
        </a:p>
      </dgm:t>
    </dgm:pt>
    <dgm:pt modelId="{01F1904E-331C-4180-977B-4CD9B3E8549E}" type="pres">
      <dgm:prSet presAssocID="{CDF95A9E-FF38-4122-933C-B3B229E57CB2}" presName="sibTrans" presStyleCnt="0"/>
      <dgm:spPr/>
    </dgm:pt>
    <dgm:pt modelId="{F7C69D7B-7C4E-4B96-8910-EE615B5FC344}" type="pres">
      <dgm:prSet presAssocID="{8B0EC618-DAC5-4348-B237-548B1145CAB8}" presName="textNode" presStyleLbl="node1" presStyleIdx="1" presStyleCnt="3" custLinFactNeighborX="-47523" custLinFactNeighborY="-1250">
        <dgm:presLayoutVars>
          <dgm:bulletEnabled val="1"/>
        </dgm:presLayoutVars>
      </dgm:prSet>
      <dgm:spPr/>
      <dgm:t>
        <a:bodyPr/>
        <a:lstStyle/>
        <a:p>
          <a:endParaRPr kumimoji="1" lang="ja-JP" altLang="en-US"/>
        </a:p>
      </dgm:t>
    </dgm:pt>
    <dgm:pt modelId="{7B5CFD11-0BEE-4649-80DF-621BC2373A44}" type="pres">
      <dgm:prSet presAssocID="{7202C8F4-FD9F-4876-9572-B5B61B8FA331}" presName="sibTrans" presStyleCnt="0"/>
      <dgm:spPr/>
    </dgm:pt>
    <dgm:pt modelId="{DA77809B-6729-456F-8231-F0AB83B553CF}" type="pres">
      <dgm:prSet presAssocID="{F97F9165-05CA-4621-8AD6-22695A115968}" presName="textNode" presStyleLbl="node1" presStyleIdx="2" presStyleCnt="3" custLinFactNeighborX="-64444" custLinFactNeighborY="-5000">
        <dgm:presLayoutVars>
          <dgm:bulletEnabled val="1"/>
        </dgm:presLayoutVars>
      </dgm:prSet>
      <dgm:spPr/>
      <dgm:t>
        <a:bodyPr/>
        <a:lstStyle/>
        <a:p>
          <a:endParaRPr kumimoji="1" lang="ja-JP" altLang="en-US"/>
        </a:p>
      </dgm:t>
    </dgm:pt>
  </dgm:ptLst>
  <dgm:cxnLst>
    <dgm:cxn modelId="{710BC01A-1542-4885-B318-80B917C0C132}" type="presOf" srcId="{8B0EC618-DAC5-4348-B237-548B1145CAB8}" destId="{F7C69D7B-7C4E-4B96-8910-EE615B5FC344}" srcOrd="0" destOrd="0" presId="urn:microsoft.com/office/officeart/2005/8/layout/hProcess9"/>
    <dgm:cxn modelId="{01E7F06D-A7E9-400C-B183-F94236A9B267}" srcId="{32687E06-E86C-4744-970D-EE37C80D39E7}" destId="{6747D863-6317-46FE-8BE7-CB210DF54B7A}" srcOrd="0" destOrd="0" parTransId="{F8AAC3CA-6E10-4DDB-9C51-8135BDA0F23A}" sibTransId="{CDF95A9E-FF38-4122-933C-B3B229E57CB2}"/>
    <dgm:cxn modelId="{FEEC6A00-AC05-4117-9CE7-A18938DD710E}" srcId="{32687E06-E86C-4744-970D-EE37C80D39E7}" destId="{F97F9165-05CA-4621-8AD6-22695A115968}" srcOrd="2" destOrd="0" parTransId="{59604010-56C3-43C2-9E07-D30EAAF4CD63}" sibTransId="{FB9B2532-0009-4102-9F22-ACAF42214D7D}"/>
    <dgm:cxn modelId="{4F990B8D-72EC-48E4-BE5C-5EFB761E3D56}" type="presOf" srcId="{F97F9165-05CA-4621-8AD6-22695A115968}" destId="{DA77809B-6729-456F-8231-F0AB83B553CF}" srcOrd="0" destOrd="0" presId="urn:microsoft.com/office/officeart/2005/8/layout/hProcess9"/>
    <dgm:cxn modelId="{1BD3A1DD-584D-4B05-A979-3BB144AD232A}" srcId="{32687E06-E86C-4744-970D-EE37C80D39E7}" destId="{8B0EC618-DAC5-4348-B237-548B1145CAB8}" srcOrd="1" destOrd="0" parTransId="{8B57F222-CEB1-4AAB-AB12-D8BD28531F4C}" sibTransId="{7202C8F4-FD9F-4876-9572-B5B61B8FA331}"/>
    <dgm:cxn modelId="{CEA18030-64BB-417A-BA9A-EA297976DAE9}" type="presOf" srcId="{6747D863-6317-46FE-8BE7-CB210DF54B7A}" destId="{D1B9C7C6-110F-4B63-8879-DCA4945F5A2D}" srcOrd="0" destOrd="0" presId="urn:microsoft.com/office/officeart/2005/8/layout/hProcess9"/>
    <dgm:cxn modelId="{5F1DE2ED-3E4C-4D80-94E9-045531414C71}" type="presOf" srcId="{32687E06-E86C-4744-970D-EE37C80D39E7}" destId="{538B8B08-57BC-4824-93EF-6F24DA16217A}" srcOrd="0" destOrd="0" presId="urn:microsoft.com/office/officeart/2005/8/layout/hProcess9"/>
    <dgm:cxn modelId="{15940E47-679D-48FA-9C04-B08F8D642991}" type="presParOf" srcId="{538B8B08-57BC-4824-93EF-6F24DA16217A}" destId="{3552A19B-2F18-406C-B836-EEC010281EF6}" srcOrd="0" destOrd="0" presId="urn:microsoft.com/office/officeart/2005/8/layout/hProcess9"/>
    <dgm:cxn modelId="{2936C0C6-EA10-4FDF-B8FC-12872844319A}" type="presParOf" srcId="{538B8B08-57BC-4824-93EF-6F24DA16217A}" destId="{C83D6E28-2A84-46FF-AA9F-A4480D0EE105}" srcOrd="1" destOrd="0" presId="urn:microsoft.com/office/officeart/2005/8/layout/hProcess9"/>
    <dgm:cxn modelId="{03B35AAE-CA94-4AA3-8ED2-69541EC6C239}" type="presParOf" srcId="{C83D6E28-2A84-46FF-AA9F-A4480D0EE105}" destId="{D1B9C7C6-110F-4B63-8879-DCA4945F5A2D}" srcOrd="0" destOrd="0" presId="urn:microsoft.com/office/officeart/2005/8/layout/hProcess9"/>
    <dgm:cxn modelId="{9879578D-F416-4BBD-9744-99BE2B3E0113}" type="presParOf" srcId="{C83D6E28-2A84-46FF-AA9F-A4480D0EE105}" destId="{01F1904E-331C-4180-977B-4CD9B3E8549E}" srcOrd="1" destOrd="0" presId="urn:microsoft.com/office/officeart/2005/8/layout/hProcess9"/>
    <dgm:cxn modelId="{9DFB2E1C-A296-4EF5-A1D5-7E436E6ADC05}" type="presParOf" srcId="{C83D6E28-2A84-46FF-AA9F-A4480D0EE105}" destId="{F7C69D7B-7C4E-4B96-8910-EE615B5FC344}" srcOrd="2" destOrd="0" presId="urn:microsoft.com/office/officeart/2005/8/layout/hProcess9"/>
    <dgm:cxn modelId="{B0102D2D-FB4A-4330-9E23-A781FF23B775}" type="presParOf" srcId="{C83D6E28-2A84-46FF-AA9F-A4480D0EE105}" destId="{7B5CFD11-0BEE-4649-80DF-621BC2373A44}" srcOrd="3" destOrd="0" presId="urn:microsoft.com/office/officeart/2005/8/layout/hProcess9"/>
    <dgm:cxn modelId="{A8588ACD-5DCB-466F-8831-166E2425C40E}" type="presParOf" srcId="{C83D6E28-2A84-46FF-AA9F-A4480D0EE105}" destId="{DA77809B-6729-456F-8231-F0AB83B553CF}" srcOrd="4" destOrd="0" presId="urn:microsoft.com/office/officeart/2005/8/layout/hProcess9"/>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6.xml><?xml version="1.0" encoding="utf-8"?>
<dgm:dataModel xmlns:dgm="http://schemas.openxmlformats.org/drawingml/2006/diagram" xmlns:a="http://schemas.openxmlformats.org/drawingml/2006/main">
  <dgm:ptLst>
    <dgm:pt modelId="{E2C90172-E853-4E19-B871-D24E53D5EBEE}" type="doc">
      <dgm:prSet loTypeId="urn:microsoft.com/office/officeart/2005/8/layout/radial4" loCatId="relationship" qsTypeId="urn:microsoft.com/office/officeart/2005/8/quickstyle/simple1" qsCatId="simple" csTypeId="urn:microsoft.com/office/officeart/2005/8/colors/colorful4" csCatId="colorful" phldr="1"/>
      <dgm:spPr/>
      <dgm:t>
        <a:bodyPr/>
        <a:lstStyle/>
        <a:p>
          <a:endParaRPr lang="en-US"/>
        </a:p>
      </dgm:t>
    </dgm:pt>
    <dgm:pt modelId="{3B40EBA3-2563-48F0-9624-81B2E466B277}">
      <dgm:prSet phldrT="[Text]" custT="1"/>
      <dgm:spPr/>
      <dgm:t>
        <a:bodyPr/>
        <a:lstStyle/>
        <a:p>
          <a:r>
            <a:rPr lang="en-US" sz="2400" b="1" dirty="0" err="1"/>
            <a:t>Tiêu</a:t>
          </a:r>
          <a:r>
            <a:rPr lang="en-US" sz="2400" b="1" dirty="0"/>
            <a:t> </a:t>
          </a:r>
          <a:r>
            <a:rPr lang="en-US" sz="2400" b="1" dirty="0" err="1"/>
            <a:t>chuẩn</a:t>
          </a:r>
          <a:r>
            <a:rPr lang="en-US" sz="2400" b="1" dirty="0"/>
            <a:t> 4. </a:t>
          </a:r>
          <a:r>
            <a:rPr lang="en-US" sz="2400" b="1" dirty="0" err="1"/>
            <a:t>Phát</a:t>
          </a:r>
          <a:r>
            <a:rPr lang="en-US" sz="2400" b="1" dirty="0"/>
            <a:t> </a:t>
          </a:r>
          <a:r>
            <a:rPr lang="en-US" sz="2400" b="1" dirty="0" err="1"/>
            <a:t>triển</a:t>
          </a:r>
          <a:r>
            <a:rPr lang="en-US" sz="2400" b="1" dirty="0"/>
            <a:t> </a:t>
          </a:r>
          <a:r>
            <a:rPr lang="en-US" sz="2400" b="1" dirty="0" err="1"/>
            <a:t>mối</a:t>
          </a:r>
          <a:r>
            <a:rPr lang="en-US" sz="2400" b="1" dirty="0"/>
            <a:t> </a:t>
          </a:r>
          <a:r>
            <a:rPr lang="en-US" sz="2400" b="1" dirty="0" err="1"/>
            <a:t>quan</a:t>
          </a:r>
          <a:r>
            <a:rPr lang="en-US" sz="2400" b="1" dirty="0"/>
            <a:t> </a:t>
          </a:r>
          <a:r>
            <a:rPr lang="en-US" sz="2400" b="1" dirty="0" err="1"/>
            <a:t>hệ</a:t>
          </a:r>
          <a:r>
            <a:rPr lang="en-US" sz="2400" b="1" dirty="0"/>
            <a:t> </a:t>
          </a:r>
          <a:r>
            <a:rPr lang="en-US" sz="2400" b="1" dirty="0" err="1"/>
            <a:t>giữa</a:t>
          </a:r>
          <a:r>
            <a:rPr lang="en-US" sz="2400" b="1" dirty="0"/>
            <a:t> </a:t>
          </a:r>
          <a:r>
            <a:rPr lang="en-US" sz="2400" b="1" dirty="0" err="1"/>
            <a:t>nhà</a:t>
          </a:r>
          <a:r>
            <a:rPr lang="en-US" sz="2400" b="1" dirty="0"/>
            <a:t> </a:t>
          </a:r>
          <a:r>
            <a:rPr lang="en-US" sz="2400" b="1" dirty="0" err="1"/>
            <a:t>trường</a:t>
          </a:r>
          <a:r>
            <a:rPr lang="en-US" sz="2400" b="1" dirty="0"/>
            <a:t>, </a:t>
          </a:r>
          <a:r>
            <a:rPr lang="en-US" sz="2400" b="1" dirty="0" err="1"/>
            <a:t>gia</a:t>
          </a:r>
          <a:r>
            <a:rPr lang="en-US" sz="2400" b="1" dirty="0"/>
            <a:t> </a:t>
          </a:r>
          <a:r>
            <a:rPr lang="en-US" sz="2400" b="1" dirty="0" err="1"/>
            <a:t>đình</a:t>
          </a:r>
          <a:r>
            <a:rPr lang="en-US" sz="2400" b="1" dirty="0"/>
            <a:t>, </a:t>
          </a:r>
          <a:r>
            <a:rPr lang="en-US" sz="2400" b="1" dirty="0" err="1"/>
            <a:t>xã</a:t>
          </a:r>
          <a:r>
            <a:rPr lang="en-US" sz="2400" b="1" dirty="0"/>
            <a:t> </a:t>
          </a:r>
          <a:r>
            <a:rPr lang="en-US" sz="2400" b="1" dirty="0" err="1"/>
            <a:t>hội</a:t>
          </a:r>
          <a:endParaRPr lang="en-US" sz="2400" dirty="0"/>
        </a:p>
      </dgm:t>
    </dgm:pt>
    <dgm:pt modelId="{31BB1377-A762-40B1-BC75-17C6DE314BBA}" type="parTrans" cxnId="{2B7D26F3-A7FE-4FD7-9EFC-65DC0574FE72}">
      <dgm:prSet/>
      <dgm:spPr/>
      <dgm:t>
        <a:bodyPr/>
        <a:lstStyle/>
        <a:p>
          <a:endParaRPr lang="en-US"/>
        </a:p>
      </dgm:t>
    </dgm:pt>
    <dgm:pt modelId="{2405E5FE-62A4-4DBD-96CB-51D48296AA88}" type="sibTrans" cxnId="{2B7D26F3-A7FE-4FD7-9EFC-65DC0574FE72}">
      <dgm:prSet/>
      <dgm:spPr/>
      <dgm:t>
        <a:bodyPr/>
        <a:lstStyle/>
        <a:p>
          <a:endParaRPr lang="en-US"/>
        </a:p>
      </dgm:t>
    </dgm:pt>
    <dgm:pt modelId="{B173C0A0-BEB8-4A00-A4C6-DFDDDF581637}">
      <dgm:prSet phldrT="[Text]"/>
      <dgm:spPr/>
      <dgm:t>
        <a:bodyPr/>
        <a:lstStyle/>
        <a:p>
          <a:r>
            <a:rPr lang="en-US" dirty="0" err="1"/>
            <a:t>Tiêu</a:t>
          </a:r>
          <a:r>
            <a:rPr lang="en-US" dirty="0"/>
            <a:t> </a:t>
          </a:r>
          <a:r>
            <a:rPr lang="en-US" dirty="0" err="1"/>
            <a:t>chí</a:t>
          </a:r>
          <a:r>
            <a:rPr lang="en-US" dirty="0"/>
            <a:t> 14. </a:t>
          </a:r>
        </a:p>
        <a:p>
          <a:r>
            <a:rPr lang="en-US" dirty="0" err="1"/>
            <a:t>Phối</a:t>
          </a:r>
          <a:r>
            <a:rPr lang="en-US" dirty="0"/>
            <a:t> </a:t>
          </a:r>
          <a:r>
            <a:rPr lang="en-US" dirty="0" err="1"/>
            <a:t>hợp</a:t>
          </a:r>
          <a:r>
            <a:rPr lang="en-US" dirty="0"/>
            <a:t> </a:t>
          </a:r>
          <a:r>
            <a:rPr lang="en-US" dirty="0" err="1"/>
            <a:t>giữa</a:t>
          </a:r>
          <a:r>
            <a:rPr lang="en-US" dirty="0"/>
            <a:t> </a:t>
          </a:r>
          <a:r>
            <a:rPr lang="en-US" dirty="0" err="1"/>
            <a:t>nhà</a:t>
          </a:r>
          <a:r>
            <a:rPr lang="en-US" dirty="0"/>
            <a:t> </a:t>
          </a:r>
          <a:r>
            <a:rPr lang="en-US" dirty="0" err="1"/>
            <a:t>trường</a:t>
          </a:r>
          <a:r>
            <a:rPr lang="en-US" dirty="0"/>
            <a:t>, </a:t>
          </a:r>
          <a:r>
            <a:rPr lang="en-US" dirty="0" err="1"/>
            <a:t>gia</a:t>
          </a:r>
          <a:r>
            <a:rPr lang="en-US" dirty="0"/>
            <a:t> </a:t>
          </a:r>
          <a:r>
            <a:rPr lang="en-US" dirty="0" err="1"/>
            <a:t>đình</a:t>
          </a:r>
          <a:r>
            <a:rPr lang="en-US" dirty="0"/>
            <a:t>, </a:t>
          </a:r>
          <a:r>
            <a:rPr lang="en-US" dirty="0" err="1"/>
            <a:t>xã</a:t>
          </a:r>
          <a:r>
            <a:rPr lang="en-US" dirty="0"/>
            <a:t> </a:t>
          </a:r>
          <a:r>
            <a:rPr lang="en-US" dirty="0" err="1"/>
            <a:t>hội</a:t>
          </a:r>
          <a:r>
            <a:rPr lang="en-US" dirty="0"/>
            <a:t> </a:t>
          </a:r>
          <a:r>
            <a:rPr lang="en-US" dirty="0" err="1"/>
            <a:t>để</a:t>
          </a:r>
          <a:r>
            <a:rPr lang="en-US" dirty="0"/>
            <a:t> </a:t>
          </a:r>
          <a:r>
            <a:rPr lang="en-US" dirty="0" err="1"/>
            <a:t>thực</a:t>
          </a:r>
          <a:r>
            <a:rPr lang="en-US" dirty="0"/>
            <a:t> </a:t>
          </a:r>
          <a:r>
            <a:rPr lang="en-US" dirty="0" err="1"/>
            <a:t>hiện</a:t>
          </a:r>
          <a:r>
            <a:rPr lang="en-US" dirty="0"/>
            <a:t> </a:t>
          </a:r>
          <a:r>
            <a:rPr lang="en-US" dirty="0" err="1"/>
            <a:t>hoạt</a:t>
          </a:r>
          <a:r>
            <a:rPr lang="en-US" dirty="0"/>
            <a:t> </a:t>
          </a:r>
          <a:r>
            <a:rPr lang="en-US" dirty="0" err="1"/>
            <a:t>động</a:t>
          </a:r>
          <a:r>
            <a:rPr lang="en-US" dirty="0"/>
            <a:t> </a:t>
          </a:r>
          <a:r>
            <a:rPr lang="en-US" dirty="0" err="1"/>
            <a:t>dạy</a:t>
          </a:r>
          <a:r>
            <a:rPr lang="en-US" dirty="0"/>
            <a:t> </a:t>
          </a:r>
          <a:r>
            <a:rPr lang="en-US" dirty="0" err="1"/>
            <a:t>học</a:t>
          </a:r>
          <a:r>
            <a:rPr lang="en-US" dirty="0"/>
            <a:t> </a:t>
          </a:r>
          <a:r>
            <a:rPr lang="en-US" dirty="0" err="1"/>
            <a:t>cho</a:t>
          </a:r>
          <a:r>
            <a:rPr lang="en-US" dirty="0"/>
            <a:t> </a:t>
          </a:r>
          <a:r>
            <a:rPr lang="en-US" dirty="0" err="1"/>
            <a:t>học</a:t>
          </a:r>
          <a:r>
            <a:rPr lang="en-US" dirty="0"/>
            <a:t> </a:t>
          </a:r>
          <a:r>
            <a:rPr lang="en-US" dirty="0" err="1"/>
            <a:t>sinh</a:t>
          </a:r>
          <a:endParaRPr lang="en-US" dirty="0"/>
        </a:p>
      </dgm:t>
    </dgm:pt>
    <dgm:pt modelId="{5C8A6A01-31A3-4889-9391-B6EE9218E8FA}" type="parTrans" cxnId="{490A8563-6832-42E2-A143-74B1195CACA0}">
      <dgm:prSet/>
      <dgm:spPr/>
      <dgm:t>
        <a:bodyPr/>
        <a:lstStyle/>
        <a:p>
          <a:endParaRPr lang="en-US"/>
        </a:p>
      </dgm:t>
    </dgm:pt>
    <dgm:pt modelId="{BC5DFB8A-D8BA-4739-8C5E-938DF1D19D21}" type="sibTrans" cxnId="{490A8563-6832-42E2-A143-74B1195CACA0}">
      <dgm:prSet/>
      <dgm:spPr/>
      <dgm:t>
        <a:bodyPr/>
        <a:lstStyle/>
        <a:p>
          <a:endParaRPr lang="en-US"/>
        </a:p>
      </dgm:t>
    </dgm:pt>
    <dgm:pt modelId="{CA83F245-A2E4-4DB1-AFBF-FAC0EC975645}">
      <dgm:prSet phldrT="[Text]"/>
      <dgm:spPr/>
      <dgm:t>
        <a:bodyPr/>
        <a:lstStyle/>
        <a:p>
          <a:r>
            <a:rPr lang="en-US" dirty="0" err="1"/>
            <a:t>Tiêu</a:t>
          </a:r>
          <a:r>
            <a:rPr lang="en-US" dirty="0"/>
            <a:t> </a:t>
          </a:r>
          <a:r>
            <a:rPr lang="en-US" dirty="0" err="1"/>
            <a:t>chí</a:t>
          </a:r>
          <a:r>
            <a:rPr lang="en-US" dirty="0"/>
            <a:t> 15. </a:t>
          </a:r>
        </a:p>
        <a:p>
          <a:r>
            <a:rPr lang="en-US" dirty="0" err="1"/>
            <a:t>Phối</a:t>
          </a:r>
          <a:r>
            <a:rPr lang="en-US" dirty="0"/>
            <a:t> </a:t>
          </a:r>
          <a:r>
            <a:rPr lang="en-US" dirty="0" err="1"/>
            <a:t>hợp</a:t>
          </a:r>
          <a:r>
            <a:rPr lang="en-US" dirty="0"/>
            <a:t> </a:t>
          </a:r>
          <a:r>
            <a:rPr lang="en-US" dirty="0" err="1"/>
            <a:t>giữa</a:t>
          </a:r>
          <a:r>
            <a:rPr lang="en-US" dirty="0"/>
            <a:t> </a:t>
          </a:r>
          <a:r>
            <a:rPr lang="en-US" dirty="0" err="1"/>
            <a:t>nhà</a:t>
          </a:r>
          <a:r>
            <a:rPr lang="en-US" dirty="0"/>
            <a:t> </a:t>
          </a:r>
          <a:r>
            <a:rPr lang="en-US" dirty="0" err="1"/>
            <a:t>trường</a:t>
          </a:r>
          <a:r>
            <a:rPr lang="en-US" dirty="0"/>
            <a:t>, </a:t>
          </a:r>
          <a:r>
            <a:rPr lang="en-US" dirty="0" err="1"/>
            <a:t>gia</a:t>
          </a:r>
          <a:r>
            <a:rPr lang="en-US" dirty="0"/>
            <a:t> </a:t>
          </a:r>
          <a:r>
            <a:rPr lang="en-US" dirty="0" err="1"/>
            <a:t>đình</a:t>
          </a:r>
          <a:r>
            <a:rPr lang="en-US" dirty="0"/>
            <a:t>, </a:t>
          </a:r>
          <a:r>
            <a:rPr lang="en-US" dirty="0" err="1"/>
            <a:t>xã</a:t>
          </a:r>
          <a:r>
            <a:rPr lang="en-US" dirty="0"/>
            <a:t> </a:t>
          </a:r>
          <a:r>
            <a:rPr lang="en-US" dirty="0" err="1"/>
            <a:t>hội</a:t>
          </a:r>
          <a:r>
            <a:rPr lang="en-US" dirty="0"/>
            <a:t> </a:t>
          </a:r>
          <a:r>
            <a:rPr lang="en-US" dirty="0" err="1"/>
            <a:t>để</a:t>
          </a:r>
          <a:r>
            <a:rPr lang="en-US" dirty="0"/>
            <a:t> </a:t>
          </a:r>
          <a:r>
            <a:rPr lang="en-US" dirty="0" err="1"/>
            <a:t>thực</a:t>
          </a:r>
          <a:r>
            <a:rPr lang="en-US" dirty="0"/>
            <a:t> </a:t>
          </a:r>
          <a:r>
            <a:rPr lang="en-US" dirty="0" err="1"/>
            <a:t>hiện</a:t>
          </a:r>
          <a:r>
            <a:rPr lang="en-US" dirty="0"/>
            <a:t> </a:t>
          </a:r>
          <a:r>
            <a:rPr lang="en-US" dirty="0" err="1"/>
            <a:t>giáo</a:t>
          </a:r>
          <a:r>
            <a:rPr lang="en-US" dirty="0"/>
            <a:t> </a:t>
          </a:r>
          <a:r>
            <a:rPr lang="en-US" dirty="0" err="1"/>
            <a:t>dục</a:t>
          </a:r>
          <a:r>
            <a:rPr lang="en-US" dirty="0"/>
            <a:t> </a:t>
          </a:r>
          <a:r>
            <a:rPr lang="en-US" dirty="0" err="1"/>
            <a:t>đạo</a:t>
          </a:r>
          <a:r>
            <a:rPr lang="en-US" dirty="0"/>
            <a:t> </a:t>
          </a:r>
          <a:r>
            <a:rPr lang="en-US" dirty="0" err="1"/>
            <a:t>đức</a:t>
          </a:r>
          <a:r>
            <a:rPr lang="en-US" dirty="0"/>
            <a:t>, </a:t>
          </a:r>
          <a:r>
            <a:rPr lang="en-US" dirty="0" err="1"/>
            <a:t>lối</a:t>
          </a:r>
          <a:r>
            <a:rPr lang="en-US" dirty="0"/>
            <a:t> </a:t>
          </a:r>
          <a:r>
            <a:rPr lang="en-US" dirty="0" err="1"/>
            <a:t>sống</a:t>
          </a:r>
          <a:r>
            <a:rPr lang="en-US" dirty="0"/>
            <a:t> </a:t>
          </a:r>
          <a:r>
            <a:rPr lang="en-US" dirty="0" err="1"/>
            <a:t>cho</a:t>
          </a:r>
          <a:r>
            <a:rPr lang="en-US" dirty="0"/>
            <a:t> </a:t>
          </a:r>
          <a:r>
            <a:rPr lang="en-US" dirty="0" err="1"/>
            <a:t>học</a:t>
          </a:r>
          <a:r>
            <a:rPr lang="en-US" dirty="0"/>
            <a:t> </a:t>
          </a:r>
          <a:r>
            <a:rPr lang="en-US" dirty="0" err="1"/>
            <a:t>sinh</a:t>
          </a:r>
          <a:endParaRPr lang="en-US" dirty="0"/>
        </a:p>
      </dgm:t>
    </dgm:pt>
    <dgm:pt modelId="{EE0D3A75-69CD-4D87-9870-87A32724B0DA}" type="parTrans" cxnId="{F82CA66A-7DAE-4F2D-88EB-C405A5299286}">
      <dgm:prSet/>
      <dgm:spPr/>
      <dgm:t>
        <a:bodyPr/>
        <a:lstStyle/>
        <a:p>
          <a:endParaRPr lang="en-US"/>
        </a:p>
      </dgm:t>
    </dgm:pt>
    <dgm:pt modelId="{722FF78E-C7F4-4449-B5A6-7676783D294C}" type="sibTrans" cxnId="{F82CA66A-7DAE-4F2D-88EB-C405A5299286}">
      <dgm:prSet/>
      <dgm:spPr/>
      <dgm:t>
        <a:bodyPr/>
        <a:lstStyle/>
        <a:p>
          <a:endParaRPr lang="en-US"/>
        </a:p>
      </dgm:t>
    </dgm:pt>
    <dgm:pt modelId="{6908AB24-A00D-4735-8956-A8AB9CC0A558}">
      <dgm:prSet phldrT="[Text]"/>
      <dgm:spPr/>
      <dgm:t>
        <a:bodyPr/>
        <a:lstStyle/>
        <a:p>
          <a:r>
            <a:rPr lang="en-US" dirty="0" err="1"/>
            <a:t>Tiêu</a:t>
          </a:r>
          <a:r>
            <a:rPr lang="en-US" dirty="0"/>
            <a:t> </a:t>
          </a:r>
          <a:r>
            <a:rPr lang="en-US" dirty="0" err="1"/>
            <a:t>chí</a:t>
          </a:r>
          <a:r>
            <a:rPr lang="en-US" dirty="0"/>
            <a:t> 16. </a:t>
          </a:r>
        </a:p>
        <a:p>
          <a:r>
            <a:rPr lang="en-US" dirty="0" err="1"/>
            <a:t>Phối</a:t>
          </a:r>
          <a:r>
            <a:rPr lang="en-US" dirty="0"/>
            <a:t> </a:t>
          </a:r>
          <a:r>
            <a:rPr lang="en-US" dirty="0" err="1"/>
            <a:t>hợp</a:t>
          </a:r>
          <a:r>
            <a:rPr lang="en-US" dirty="0"/>
            <a:t> </a:t>
          </a:r>
          <a:r>
            <a:rPr lang="en-US" dirty="0" err="1"/>
            <a:t>giữa</a:t>
          </a:r>
          <a:r>
            <a:rPr lang="en-US" dirty="0"/>
            <a:t> </a:t>
          </a:r>
          <a:r>
            <a:rPr lang="en-US" dirty="0" err="1"/>
            <a:t>nhà</a:t>
          </a:r>
          <a:r>
            <a:rPr lang="en-US" dirty="0"/>
            <a:t> </a:t>
          </a:r>
          <a:r>
            <a:rPr lang="en-US" dirty="0" err="1"/>
            <a:t>trường</a:t>
          </a:r>
          <a:r>
            <a:rPr lang="en-US" dirty="0"/>
            <a:t>, </a:t>
          </a:r>
          <a:r>
            <a:rPr lang="en-US" dirty="0" err="1"/>
            <a:t>gia</a:t>
          </a:r>
          <a:r>
            <a:rPr lang="en-US" dirty="0"/>
            <a:t> </a:t>
          </a:r>
          <a:r>
            <a:rPr lang="en-US" dirty="0" err="1"/>
            <a:t>đình</a:t>
          </a:r>
          <a:r>
            <a:rPr lang="en-US" dirty="0"/>
            <a:t>, </a:t>
          </a:r>
          <a:r>
            <a:rPr lang="en-US" dirty="0" err="1"/>
            <a:t>xã</a:t>
          </a:r>
          <a:r>
            <a:rPr lang="en-US" dirty="0"/>
            <a:t> </a:t>
          </a:r>
          <a:r>
            <a:rPr lang="en-US" dirty="0" err="1"/>
            <a:t>hội</a:t>
          </a:r>
          <a:r>
            <a:rPr lang="en-US" dirty="0"/>
            <a:t> </a:t>
          </a:r>
          <a:r>
            <a:rPr lang="en-US" dirty="0" err="1"/>
            <a:t>trong</a:t>
          </a:r>
          <a:r>
            <a:rPr lang="en-US" dirty="0"/>
            <a:t> </a:t>
          </a:r>
          <a:r>
            <a:rPr lang="en-US" dirty="0" err="1"/>
            <a:t>huy</a:t>
          </a:r>
          <a:r>
            <a:rPr lang="en-US" dirty="0"/>
            <a:t> </a:t>
          </a:r>
          <a:r>
            <a:rPr lang="en-US" dirty="0" err="1"/>
            <a:t>động</a:t>
          </a:r>
          <a:r>
            <a:rPr lang="en-US" dirty="0"/>
            <a:t> </a:t>
          </a:r>
          <a:r>
            <a:rPr lang="en-US" dirty="0" err="1"/>
            <a:t>và</a:t>
          </a:r>
          <a:r>
            <a:rPr lang="en-US" dirty="0"/>
            <a:t> </a:t>
          </a:r>
          <a:r>
            <a:rPr lang="en-US" dirty="0" err="1"/>
            <a:t>sử</a:t>
          </a:r>
          <a:r>
            <a:rPr lang="en-US" dirty="0"/>
            <a:t> </a:t>
          </a:r>
          <a:r>
            <a:rPr lang="en-US" dirty="0" err="1"/>
            <a:t>dụng</a:t>
          </a:r>
          <a:r>
            <a:rPr lang="en-US" dirty="0"/>
            <a:t> </a:t>
          </a:r>
          <a:r>
            <a:rPr lang="en-US" dirty="0" err="1"/>
            <a:t>nguồn</a:t>
          </a:r>
          <a:r>
            <a:rPr lang="en-US" dirty="0"/>
            <a:t> </a:t>
          </a:r>
          <a:r>
            <a:rPr lang="en-US" dirty="0" err="1"/>
            <a:t>lực</a:t>
          </a:r>
          <a:r>
            <a:rPr lang="en-US" dirty="0"/>
            <a:t> </a:t>
          </a:r>
          <a:r>
            <a:rPr lang="en-US" dirty="0" err="1"/>
            <a:t>để</a:t>
          </a:r>
          <a:r>
            <a:rPr lang="en-US" dirty="0"/>
            <a:t> </a:t>
          </a:r>
          <a:r>
            <a:rPr lang="en-US" dirty="0" err="1"/>
            <a:t>phát</a:t>
          </a:r>
          <a:r>
            <a:rPr lang="en-US" dirty="0"/>
            <a:t> </a:t>
          </a:r>
          <a:r>
            <a:rPr lang="en-US" dirty="0" err="1"/>
            <a:t>triển</a:t>
          </a:r>
          <a:r>
            <a:rPr lang="en-US" dirty="0"/>
            <a:t> </a:t>
          </a:r>
          <a:r>
            <a:rPr lang="en-US" dirty="0" err="1"/>
            <a:t>nhà</a:t>
          </a:r>
          <a:r>
            <a:rPr lang="en-US" dirty="0"/>
            <a:t> </a:t>
          </a:r>
          <a:r>
            <a:rPr lang="en-US" dirty="0" err="1"/>
            <a:t>trường</a:t>
          </a:r>
          <a:endParaRPr lang="en-US" dirty="0"/>
        </a:p>
      </dgm:t>
    </dgm:pt>
    <dgm:pt modelId="{CD148075-85C5-4A58-8D97-B490AF0A04EC}" type="parTrans" cxnId="{9CDBB06E-6ABB-44DA-AAD6-461ACE586F53}">
      <dgm:prSet/>
      <dgm:spPr/>
      <dgm:t>
        <a:bodyPr/>
        <a:lstStyle/>
        <a:p>
          <a:endParaRPr lang="en-US"/>
        </a:p>
      </dgm:t>
    </dgm:pt>
    <dgm:pt modelId="{FF15DC11-4210-4705-AC84-992C2009820F}" type="sibTrans" cxnId="{9CDBB06E-6ABB-44DA-AAD6-461ACE586F53}">
      <dgm:prSet/>
      <dgm:spPr/>
      <dgm:t>
        <a:bodyPr/>
        <a:lstStyle/>
        <a:p>
          <a:endParaRPr lang="en-US"/>
        </a:p>
      </dgm:t>
    </dgm:pt>
    <dgm:pt modelId="{584C3A31-7B97-4BFF-944D-7A434D0D8A13}" type="pres">
      <dgm:prSet presAssocID="{E2C90172-E853-4E19-B871-D24E53D5EBEE}" presName="cycle" presStyleCnt="0">
        <dgm:presLayoutVars>
          <dgm:chMax val="1"/>
          <dgm:dir/>
          <dgm:animLvl val="ctr"/>
          <dgm:resizeHandles val="exact"/>
        </dgm:presLayoutVars>
      </dgm:prSet>
      <dgm:spPr/>
      <dgm:t>
        <a:bodyPr/>
        <a:lstStyle/>
        <a:p>
          <a:endParaRPr kumimoji="1" lang="ja-JP" altLang="en-US"/>
        </a:p>
      </dgm:t>
    </dgm:pt>
    <dgm:pt modelId="{D608DFDB-30AE-496A-BA97-2B04CB08331B}" type="pres">
      <dgm:prSet presAssocID="{3B40EBA3-2563-48F0-9624-81B2E466B277}" presName="centerShape" presStyleLbl="node0" presStyleIdx="0" presStyleCnt="1"/>
      <dgm:spPr/>
      <dgm:t>
        <a:bodyPr/>
        <a:lstStyle/>
        <a:p>
          <a:endParaRPr kumimoji="1" lang="ja-JP" altLang="en-US"/>
        </a:p>
      </dgm:t>
    </dgm:pt>
    <dgm:pt modelId="{34AB695C-8C4B-44EE-91BA-F091C14896D0}" type="pres">
      <dgm:prSet presAssocID="{5C8A6A01-31A3-4889-9391-B6EE9218E8FA}" presName="parTrans" presStyleLbl="bgSibTrans2D1" presStyleIdx="0" presStyleCnt="3" custAng="16712018" custFlipHor="1" custScaleX="34418" custLinFactNeighborX="27404" custLinFactNeighborY="74734"/>
      <dgm:spPr/>
      <dgm:t>
        <a:bodyPr/>
        <a:lstStyle/>
        <a:p>
          <a:endParaRPr kumimoji="1" lang="ja-JP" altLang="en-US"/>
        </a:p>
      </dgm:t>
    </dgm:pt>
    <dgm:pt modelId="{D91181FD-2C8A-4E2D-8B2D-7710CA4C6995}" type="pres">
      <dgm:prSet presAssocID="{B173C0A0-BEB8-4A00-A4C6-DFDDDF581637}" presName="node" presStyleLbl="node1" presStyleIdx="0" presStyleCnt="3" custRadScaleRad="104543" custRadScaleInc="2493">
        <dgm:presLayoutVars>
          <dgm:bulletEnabled val="1"/>
        </dgm:presLayoutVars>
      </dgm:prSet>
      <dgm:spPr/>
      <dgm:t>
        <a:bodyPr/>
        <a:lstStyle/>
        <a:p>
          <a:endParaRPr kumimoji="1" lang="ja-JP" altLang="en-US"/>
        </a:p>
      </dgm:t>
    </dgm:pt>
    <dgm:pt modelId="{440A2356-D6C4-462A-B536-0982E0311020}" type="pres">
      <dgm:prSet presAssocID="{EE0D3A75-69CD-4D87-9870-87A32724B0DA}" presName="parTrans" presStyleLbl="bgSibTrans2D1" presStyleIdx="1" presStyleCnt="3" custAng="10837836" custScaleX="43989" custLinFactNeighborX="1122" custLinFactNeighborY="82547"/>
      <dgm:spPr/>
      <dgm:t>
        <a:bodyPr/>
        <a:lstStyle/>
        <a:p>
          <a:endParaRPr kumimoji="1" lang="ja-JP" altLang="en-US"/>
        </a:p>
      </dgm:t>
    </dgm:pt>
    <dgm:pt modelId="{850991CB-54CF-4F88-8846-E846B35F42A9}" type="pres">
      <dgm:prSet presAssocID="{CA83F245-A2E4-4DB1-AFBF-FAC0EC975645}" presName="node" presStyleLbl="node1" presStyleIdx="1" presStyleCnt="3" custRadScaleRad="98354" custRadScaleInc="-1051">
        <dgm:presLayoutVars>
          <dgm:bulletEnabled val="1"/>
        </dgm:presLayoutVars>
      </dgm:prSet>
      <dgm:spPr/>
      <dgm:t>
        <a:bodyPr/>
        <a:lstStyle/>
        <a:p>
          <a:endParaRPr kumimoji="1" lang="ja-JP" altLang="en-US"/>
        </a:p>
      </dgm:t>
    </dgm:pt>
    <dgm:pt modelId="{406A4D35-D03D-4BDB-9CD9-1770B4E41E43}" type="pres">
      <dgm:prSet presAssocID="{CD148075-85C5-4A58-8D97-B490AF0A04EC}" presName="parTrans" presStyleLbl="bgSibTrans2D1" presStyleIdx="2" presStyleCnt="3" custAng="10467294" custScaleX="43807" custLinFactNeighborX="-26347" custLinFactNeighborY="57675"/>
      <dgm:spPr/>
      <dgm:t>
        <a:bodyPr/>
        <a:lstStyle/>
        <a:p>
          <a:endParaRPr kumimoji="1" lang="ja-JP" altLang="en-US"/>
        </a:p>
      </dgm:t>
    </dgm:pt>
    <dgm:pt modelId="{2194D624-5C21-4B50-968B-03068167704A}" type="pres">
      <dgm:prSet presAssocID="{6908AB24-A00D-4735-8956-A8AB9CC0A558}" presName="node" presStyleLbl="node1" presStyleIdx="2" presStyleCnt="3" custScaleX="87977" custScaleY="84840" custRadScaleRad="106358" custRadScaleInc="145">
        <dgm:presLayoutVars>
          <dgm:bulletEnabled val="1"/>
        </dgm:presLayoutVars>
      </dgm:prSet>
      <dgm:spPr/>
      <dgm:t>
        <a:bodyPr/>
        <a:lstStyle/>
        <a:p>
          <a:endParaRPr kumimoji="1" lang="ja-JP" altLang="en-US"/>
        </a:p>
      </dgm:t>
    </dgm:pt>
  </dgm:ptLst>
  <dgm:cxnLst>
    <dgm:cxn modelId="{9BB5DC39-B896-4343-9ABD-A104D9C4781F}" type="presOf" srcId="{EE0D3A75-69CD-4D87-9870-87A32724B0DA}" destId="{440A2356-D6C4-462A-B536-0982E0311020}" srcOrd="0" destOrd="0" presId="urn:microsoft.com/office/officeart/2005/8/layout/radial4"/>
    <dgm:cxn modelId="{88057466-1773-444D-A76B-F4038EF17D77}" type="presOf" srcId="{B173C0A0-BEB8-4A00-A4C6-DFDDDF581637}" destId="{D91181FD-2C8A-4E2D-8B2D-7710CA4C6995}" srcOrd="0" destOrd="0" presId="urn:microsoft.com/office/officeart/2005/8/layout/radial4"/>
    <dgm:cxn modelId="{86BEF4CE-475B-48E7-95F6-8D609AFA1F01}" type="presOf" srcId="{3B40EBA3-2563-48F0-9624-81B2E466B277}" destId="{D608DFDB-30AE-496A-BA97-2B04CB08331B}" srcOrd="0" destOrd="0" presId="urn:microsoft.com/office/officeart/2005/8/layout/radial4"/>
    <dgm:cxn modelId="{38174575-3DE0-4FA2-B1E8-B2C864420B24}" type="presOf" srcId="{6908AB24-A00D-4735-8956-A8AB9CC0A558}" destId="{2194D624-5C21-4B50-968B-03068167704A}" srcOrd="0" destOrd="0" presId="urn:microsoft.com/office/officeart/2005/8/layout/radial4"/>
    <dgm:cxn modelId="{BCEB5189-5ADD-4A45-8EE1-7D0970772C23}" type="presOf" srcId="{E2C90172-E853-4E19-B871-D24E53D5EBEE}" destId="{584C3A31-7B97-4BFF-944D-7A434D0D8A13}" srcOrd="0" destOrd="0" presId="urn:microsoft.com/office/officeart/2005/8/layout/radial4"/>
    <dgm:cxn modelId="{490A8563-6832-42E2-A143-74B1195CACA0}" srcId="{3B40EBA3-2563-48F0-9624-81B2E466B277}" destId="{B173C0A0-BEB8-4A00-A4C6-DFDDDF581637}" srcOrd="0" destOrd="0" parTransId="{5C8A6A01-31A3-4889-9391-B6EE9218E8FA}" sibTransId="{BC5DFB8A-D8BA-4739-8C5E-938DF1D19D21}"/>
    <dgm:cxn modelId="{2B7D26F3-A7FE-4FD7-9EFC-65DC0574FE72}" srcId="{E2C90172-E853-4E19-B871-D24E53D5EBEE}" destId="{3B40EBA3-2563-48F0-9624-81B2E466B277}" srcOrd="0" destOrd="0" parTransId="{31BB1377-A762-40B1-BC75-17C6DE314BBA}" sibTransId="{2405E5FE-62A4-4DBD-96CB-51D48296AA88}"/>
    <dgm:cxn modelId="{F82CA66A-7DAE-4F2D-88EB-C405A5299286}" srcId="{3B40EBA3-2563-48F0-9624-81B2E466B277}" destId="{CA83F245-A2E4-4DB1-AFBF-FAC0EC975645}" srcOrd="1" destOrd="0" parTransId="{EE0D3A75-69CD-4D87-9870-87A32724B0DA}" sibTransId="{722FF78E-C7F4-4449-B5A6-7676783D294C}"/>
    <dgm:cxn modelId="{9CDBB06E-6ABB-44DA-AAD6-461ACE586F53}" srcId="{3B40EBA3-2563-48F0-9624-81B2E466B277}" destId="{6908AB24-A00D-4735-8956-A8AB9CC0A558}" srcOrd="2" destOrd="0" parTransId="{CD148075-85C5-4A58-8D97-B490AF0A04EC}" sibTransId="{FF15DC11-4210-4705-AC84-992C2009820F}"/>
    <dgm:cxn modelId="{12EDF23C-BAE1-4708-A68F-773A234DA757}" type="presOf" srcId="{CA83F245-A2E4-4DB1-AFBF-FAC0EC975645}" destId="{850991CB-54CF-4F88-8846-E846B35F42A9}" srcOrd="0" destOrd="0" presId="urn:microsoft.com/office/officeart/2005/8/layout/radial4"/>
    <dgm:cxn modelId="{D1145CDD-C6ED-464D-8086-832CD98FBDDA}" type="presOf" srcId="{5C8A6A01-31A3-4889-9391-B6EE9218E8FA}" destId="{34AB695C-8C4B-44EE-91BA-F091C14896D0}" srcOrd="0" destOrd="0" presId="urn:microsoft.com/office/officeart/2005/8/layout/radial4"/>
    <dgm:cxn modelId="{22C5A4EE-FD47-4FF3-9C6E-C5E5A47B8B01}" type="presOf" srcId="{CD148075-85C5-4A58-8D97-B490AF0A04EC}" destId="{406A4D35-D03D-4BDB-9CD9-1770B4E41E43}" srcOrd="0" destOrd="0" presId="urn:microsoft.com/office/officeart/2005/8/layout/radial4"/>
    <dgm:cxn modelId="{93039B13-B523-49A5-8074-FF0E17043841}" type="presParOf" srcId="{584C3A31-7B97-4BFF-944D-7A434D0D8A13}" destId="{D608DFDB-30AE-496A-BA97-2B04CB08331B}" srcOrd="0" destOrd="0" presId="urn:microsoft.com/office/officeart/2005/8/layout/radial4"/>
    <dgm:cxn modelId="{AF2ACAC3-426C-41FB-A2E6-9298D4245235}" type="presParOf" srcId="{584C3A31-7B97-4BFF-944D-7A434D0D8A13}" destId="{34AB695C-8C4B-44EE-91BA-F091C14896D0}" srcOrd="1" destOrd="0" presId="urn:microsoft.com/office/officeart/2005/8/layout/radial4"/>
    <dgm:cxn modelId="{C96E4B14-85DD-4A6C-859E-818C1AF7DC41}" type="presParOf" srcId="{584C3A31-7B97-4BFF-944D-7A434D0D8A13}" destId="{D91181FD-2C8A-4E2D-8B2D-7710CA4C6995}" srcOrd="2" destOrd="0" presId="urn:microsoft.com/office/officeart/2005/8/layout/radial4"/>
    <dgm:cxn modelId="{C5F59FAB-20A2-4AA2-B944-A4F6BFC90E29}" type="presParOf" srcId="{584C3A31-7B97-4BFF-944D-7A434D0D8A13}" destId="{440A2356-D6C4-462A-B536-0982E0311020}" srcOrd="3" destOrd="0" presId="urn:microsoft.com/office/officeart/2005/8/layout/radial4"/>
    <dgm:cxn modelId="{769AB491-4E8F-4761-9481-A1BFA6D53236}" type="presParOf" srcId="{584C3A31-7B97-4BFF-944D-7A434D0D8A13}" destId="{850991CB-54CF-4F88-8846-E846B35F42A9}" srcOrd="4" destOrd="0" presId="urn:microsoft.com/office/officeart/2005/8/layout/radial4"/>
    <dgm:cxn modelId="{133791DB-AA26-4EB9-884C-4157F59A1666}" type="presParOf" srcId="{584C3A31-7B97-4BFF-944D-7A434D0D8A13}" destId="{406A4D35-D03D-4BDB-9CD9-1770B4E41E43}" srcOrd="5" destOrd="0" presId="urn:microsoft.com/office/officeart/2005/8/layout/radial4"/>
    <dgm:cxn modelId="{921F613E-9BEF-4D4F-98C9-CD0B9F6181AC}" type="presParOf" srcId="{584C3A31-7B97-4BFF-944D-7A434D0D8A13}" destId="{2194D624-5C21-4B50-968B-03068167704A}" srcOrd="6" destOrd="0" presId="urn:microsoft.com/office/officeart/2005/8/layout/radial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7.xml><?xml version="1.0" encoding="utf-8"?>
<dgm:dataModel xmlns:dgm="http://schemas.openxmlformats.org/drawingml/2006/diagram" xmlns:a="http://schemas.openxmlformats.org/drawingml/2006/main">
  <dgm:ptLst>
    <dgm:pt modelId="{32687E06-E86C-4744-970D-EE37C80D39E7}" type="doc">
      <dgm:prSet loTypeId="urn:microsoft.com/office/officeart/2005/8/layout/hProcess9" loCatId="process" qsTypeId="urn:microsoft.com/office/officeart/2005/8/quickstyle/simple1" qsCatId="simple" csTypeId="urn:microsoft.com/office/officeart/2005/8/colors/colorful4" csCatId="colorful" phldr="1"/>
      <dgm:spPr/>
    </dgm:pt>
    <dgm:pt modelId="{6747D863-6317-46FE-8BE7-CB210DF54B7A}">
      <dgm:prSet phldrT="[Text]"/>
      <dgm:spPr/>
      <dgm:t>
        <a:bodyPr/>
        <a:lstStyle/>
        <a:p>
          <a:r>
            <a:rPr lang="en-US" dirty="0"/>
            <a:t>MỨC ĐẠT</a:t>
          </a:r>
        </a:p>
        <a:p>
          <a:r>
            <a:rPr lang="en-US" dirty="0" err="1"/>
            <a:t>tổ</a:t>
          </a:r>
          <a:r>
            <a:rPr lang="en-US" dirty="0"/>
            <a:t> </a:t>
          </a:r>
          <a:r>
            <a:rPr lang="en-US" dirty="0" err="1"/>
            <a:t>chức</a:t>
          </a:r>
          <a:r>
            <a:rPr lang="en-US" dirty="0"/>
            <a:t> </a:t>
          </a:r>
          <a:r>
            <a:rPr lang="en-US" dirty="0" err="1"/>
            <a:t>cung</a:t>
          </a:r>
          <a:r>
            <a:rPr lang="en-US" dirty="0"/>
            <a:t> </a:t>
          </a:r>
          <a:r>
            <a:rPr lang="en-US" dirty="0" err="1"/>
            <a:t>cấp</a:t>
          </a:r>
          <a:r>
            <a:rPr lang="en-US" dirty="0"/>
            <a:t> </a:t>
          </a:r>
          <a:r>
            <a:rPr lang="en-US" dirty="0" err="1"/>
            <a:t>thông</a:t>
          </a:r>
          <a:r>
            <a:rPr lang="en-US" dirty="0"/>
            <a:t> tin </a:t>
          </a:r>
          <a:r>
            <a:rPr lang="en-US" dirty="0" err="1"/>
            <a:t>về</a:t>
          </a:r>
          <a:r>
            <a:rPr lang="en-US" dirty="0"/>
            <a:t> </a:t>
          </a:r>
          <a:r>
            <a:rPr lang="en-US" dirty="0" err="1"/>
            <a:t>chương</a:t>
          </a:r>
          <a:r>
            <a:rPr lang="en-US" dirty="0"/>
            <a:t> </a:t>
          </a:r>
          <a:r>
            <a:rPr lang="en-US" dirty="0" err="1"/>
            <a:t>trình</a:t>
          </a:r>
          <a:r>
            <a:rPr lang="en-US" dirty="0"/>
            <a:t> </a:t>
          </a:r>
          <a:r>
            <a:rPr lang="en-US" dirty="0" err="1"/>
            <a:t>và</a:t>
          </a:r>
          <a:r>
            <a:rPr lang="en-US" dirty="0"/>
            <a:t> </a:t>
          </a:r>
          <a:r>
            <a:rPr lang="en-US" dirty="0" err="1"/>
            <a:t>kế</a:t>
          </a:r>
          <a:r>
            <a:rPr lang="en-US" dirty="0"/>
            <a:t> </a:t>
          </a:r>
          <a:r>
            <a:rPr lang="en-US" dirty="0" err="1"/>
            <a:t>hoạch</a:t>
          </a:r>
          <a:r>
            <a:rPr lang="en-US" dirty="0"/>
            <a:t> </a:t>
          </a:r>
          <a:r>
            <a:rPr lang="en-US" dirty="0" err="1"/>
            <a:t>dạy</a:t>
          </a:r>
          <a:r>
            <a:rPr lang="en-US" dirty="0"/>
            <a:t> </a:t>
          </a:r>
          <a:r>
            <a:rPr lang="en-US" dirty="0" err="1"/>
            <a:t>học</a:t>
          </a:r>
          <a:r>
            <a:rPr lang="en-US" dirty="0"/>
            <a:t> </a:t>
          </a:r>
          <a:r>
            <a:rPr lang="en-US" dirty="0" err="1"/>
            <a:t>của</a:t>
          </a:r>
          <a:r>
            <a:rPr lang="en-US" dirty="0"/>
            <a:t> </a:t>
          </a:r>
          <a:r>
            <a:rPr lang="en-US" dirty="0" err="1"/>
            <a:t>nhà</a:t>
          </a:r>
          <a:r>
            <a:rPr lang="en-US" dirty="0"/>
            <a:t> </a:t>
          </a:r>
          <a:r>
            <a:rPr lang="en-US" dirty="0" err="1"/>
            <a:t>trường</a:t>
          </a:r>
          <a:r>
            <a:rPr lang="en-US" dirty="0"/>
            <a:t> </a:t>
          </a:r>
          <a:r>
            <a:rPr lang="en-US" dirty="0" err="1"/>
            <a:t>cho</a:t>
          </a:r>
          <a:r>
            <a:rPr lang="en-US" dirty="0"/>
            <a:t> cha </a:t>
          </a:r>
          <a:r>
            <a:rPr lang="en-US" dirty="0" err="1"/>
            <a:t>mẹ</a:t>
          </a:r>
          <a:r>
            <a:rPr lang="en-US" dirty="0"/>
            <a:t> </a:t>
          </a:r>
          <a:r>
            <a:rPr lang="en-US" dirty="0" err="1"/>
            <a:t>hoặc</a:t>
          </a:r>
          <a:r>
            <a:rPr lang="en-US" dirty="0"/>
            <a:t> </a:t>
          </a:r>
          <a:r>
            <a:rPr lang="en-US" dirty="0" err="1"/>
            <a:t>người</a:t>
          </a:r>
          <a:r>
            <a:rPr lang="en-US" dirty="0"/>
            <a:t> </a:t>
          </a:r>
          <a:r>
            <a:rPr lang="en-US" dirty="0" err="1"/>
            <a:t>giám</a:t>
          </a:r>
          <a:r>
            <a:rPr lang="en-US" dirty="0"/>
            <a:t> </a:t>
          </a:r>
          <a:r>
            <a:rPr lang="en-US" dirty="0" err="1"/>
            <a:t>hộ</a:t>
          </a:r>
          <a:r>
            <a:rPr lang="en-US" dirty="0"/>
            <a:t> </a:t>
          </a:r>
          <a:r>
            <a:rPr lang="en-US" dirty="0" err="1"/>
            <a:t>của</a:t>
          </a:r>
          <a:r>
            <a:rPr lang="en-US" dirty="0"/>
            <a:t> </a:t>
          </a:r>
          <a:r>
            <a:rPr lang="en-US" dirty="0" err="1"/>
            <a:t>học</a:t>
          </a:r>
          <a:r>
            <a:rPr lang="en-US" dirty="0"/>
            <a:t> </a:t>
          </a:r>
          <a:r>
            <a:rPr lang="en-US" dirty="0" err="1"/>
            <a:t>sinh</a:t>
          </a:r>
          <a:r>
            <a:rPr lang="en-US" dirty="0"/>
            <a:t> </a:t>
          </a:r>
          <a:r>
            <a:rPr lang="en-US" dirty="0" err="1"/>
            <a:t>và</a:t>
          </a:r>
          <a:r>
            <a:rPr lang="en-US" dirty="0"/>
            <a:t> </a:t>
          </a:r>
          <a:r>
            <a:rPr lang="en-US" dirty="0" err="1"/>
            <a:t>các</a:t>
          </a:r>
          <a:r>
            <a:rPr lang="en-US" dirty="0"/>
            <a:t> </a:t>
          </a:r>
          <a:r>
            <a:rPr lang="en-US" dirty="0" err="1"/>
            <a:t>bên</a:t>
          </a:r>
          <a:r>
            <a:rPr lang="en-US" dirty="0"/>
            <a:t> </a:t>
          </a:r>
          <a:r>
            <a:rPr lang="en-US" dirty="0" err="1"/>
            <a:t>liên</a:t>
          </a:r>
          <a:r>
            <a:rPr lang="en-US" dirty="0"/>
            <a:t> </a:t>
          </a:r>
          <a:r>
            <a:rPr lang="en-US" dirty="0" err="1"/>
            <a:t>quan</a:t>
          </a:r>
          <a:endParaRPr lang="en-US" dirty="0"/>
        </a:p>
      </dgm:t>
    </dgm:pt>
    <dgm:pt modelId="{F8AAC3CA-6E10-4DDB-9C51-8135BDA0F23A}" type="parTrans" cxnId="{01E7F06D-A7E9-400C-B183-F94236A9B267}">
      <dgm:prSet/>
      <dgm:spPr/>
      <dgm:t>
        <a:bodyPr/>
        <a:lstStyle/>
        <a:p>
          <a:endParaRPr lang="en-US"/>
        </a:p>
      </dgm:t>
    </dgm:pt>
    <dgm:pt modelId="{CDF95A9E-FF38-4122-933C-B3B229E57CB2}" type="sibTrans" cxnId="{01E7F06D-A7E9-400C-B183-F94236A9B267}">
      <dgm:prSet/>
      <dgm:spPr/>
      <dgm:t>
        <a:bodyPr/>
        <a:lstStyle/>
        <a:p>
          <a:endParaRPr lang="en-US"/>
        </a:p>
      </dgm:t>
    </dgm:pt>
    <dgm:pt modelId="{8B0EC618-DAC5-4348-B237-548B1145CAB8}">
      <dgm:prSet phldrT="[Text]"/>
      <dgm:spPr/>
      <dgm:t>
        <a:bodyPr/>
        <a:lstStyle/>
        <a:p>
          <a:r>
            <a:rPr lang="en-US" dirty="0"/>
            <a:t>MỨC KHÁ</a:t>
          </a:r>
        </a:p>
        <a:p>
          <a:r>
            <a:rPr lang="en-US" dirty="0" err="1"/>
            <a:t>phối</a:t>
          </a:r>
          <a:r>
            <a:rPr lang="en-US" dirty="0"/>
            <a:t> </a:t>
          </a:r>
          <a:r>
            <a:rPr lang="en-US" dirty="0" err="1"/>
            <a:t>hợp</a:t>
          </a:r>
          <a:r>
            <a:rPr lang="en-US" dirty="0"/>
            <a:t> </a:t>
          </a:r>
          <a:r>
            <a:rPr lang="en-US" dirty="0" err="1"/>
            <a:t>với</a:t>
          </a:r>
          <a:r>
            <a:rPr lang="en-US" dirty="0"/>
            <a:t> cha </a:t>
          </a:r>
          <a:r>
            <a:rPr lang="en-US" dirty="0" err="1"/>
            <a:t>mẹ</a:t>
          </a:r>
          <a:r>
            <a:rPr lang="en-US" dirty="0"/>
            <a:t> </a:t>
          </a:r>
          <a:r>
            <a:rPr lang="en-US" dirty="0" err="1"/>
            <a:t>hoặc</a:t>
          </a:r>
          <a:r>
            <a:rPr lang="en-US" dirty="0"/>
            <a:t> </a:t>
          </a:r>
          <a:r>
            <a:rPr lang="en-US" dirty="0" err="1"/>
            <a:t>người</a:t>
          </a:r>
          <a:r>
            <a:rPr lang="en-US" dirty="0"/>
            <a:t> </a:t>
          </a:r>
          <a:r>
            <a:rPr lang="en-US" dirty="0" err="1"/>
            <a:t>giám</a:t>
          </a:r>
          <a:r>
            <a:rPr lang="en-US" dirty="0"/>
            <a:t> </a:t>
          </a:r>
          <a:r>
            <a:rPr lang="en-US" dirty="0" err="1"/>
            <a:t>hộ</a:t>
          </a:r>
          <a:r>
            <a:rPr lang="en-US" dirty="0"/>
            <a:t> </a:t>
          </a:r>
          <a:r>
            <a:rPr lang="en-US" dirty="0" err="1"/>
            <a:t>của</a:t>
          </a:r>
          <a:r>
            <a:rPr lang="en-US" dirty="0"/>
            <a:t> </a:t>
          </a:r>
          <a:r>
            <a:rPr lang="en-US" dirty="0" err="1"/>
            <a:t>học</a:t>
          </a:r>
          <a:r>
            <a:rPr lang="en-US" dirty="0"/>
            <a:t> </a:t>
          </a:r>
          <a:r>
            <a:rPr lang="en-US" dirty="0" err="1"/>
            <a:t>sinh</a:t>
          </a:r>
          <a:r>
            <a:rPr lang="en-US" dirty="0"/>
            <a:t> </a:t>
          </a:r>
          <a:r>
            <a:rPr lang="en-US" dirty="0" err="1"/>
            <a:t>và</a:t>
          </a:r>
          <a:r>
            <a:rPr lang="en-US" dirty="0"/>
            <a:t> </a:t>
          </a:r>
          <a:r>
            <a:rPr lang="en-US" dirty="0" err="1"/>
            <a:t>các</a:t>
          </a:r>
          <a:r>
            <a:rPr lang="en-US" dirty="0"/>
            <a:t> </a:t>
          </a:r>
          <a:r>
            <a:rPr lang="en-US" dirty="0" err="1"/>
            <a:t>bên</a:t>
          </a:r>
          <a:r>
            <a:rPr lang="en-US" dirty="0"/>
            <a:t> </a:t>
          </a:r>
          <a:r>
            <a:rPr lang="en-US" dirty="0" err="1"/>
            <a:t>liên</a:t>
          </a:r>
          <a:r>
            <a:rPr lang="en-US" dirty="0"/>
            <a:t> </a:t>
          </a:r>
          <a:r>
            <a:rPr lang="en-US" dirty="0" err="1"/>
            <a:t>quan</a:t>
          </a:r>
          <a:r>
            <a:rPr lang="en-US" dirty="0"/>
            <a:t> </a:t>
          </a:r>
          <a:r>
            <a:rPr lang="en-US" dirty="0" err="1"/>
            <a:t>thực</a:t>
          </a:r>
          <a:r>
            <a:rPr lang="en-US" dirty="0"/>
            <a:t> </a:t>
          </a:r>
          <a:r>
            <a:rPr lang="en-US" dirty="0" err="1"/>
            <a:t>hiện</a:t>
          </a:r>
          <a:r>
            <a:rPr lang="en-US" dirty="0"/>
            <a:t> </a:t>
          </a:r>
          <a:r>
            <a:rPr lang="en-US" dirty="0" err="1"/>
            <a:t>chương</a:t>
          </a:r>
          <a:r>
            <a:rPr lang="en-US" dirty="0"/>
            <a:t> </a:t>
          </a:r>
          <a:r>
            <a:rPr lang="en-US" dirty="0" err="1"/>
            <a:t>trình</a:t>
          </a:r>
          <a:r>
            <a:rPr lang="en-US" dirty="0"/>
            <a:t> </a:t>
          </a:r>
          <a:r>
            <a:rPr lang="en-US" dirty="0" err="1"/>
            <a:t>và</a:t>
          </a:r>
          <a:r>
            <a:rPr lang="en-US" dirty="0"/>
            <a:t> </a:t>
          </a:r>
          <a:r>
            <a:rPr lang="en-US" dirty="0" err="1"/>
            <a:t>kế</a:t>
          </a:r>
          <a:r>
            <a:rPr lang="en-US" dirty="0"/>
            <a:t> </a:t>
          </a:r>
          <a:r>
            <a:rPr lang="en-US" dirty="0" err="1"/>
            <a:t>hoạch</a:t>
          </a:r>
          <a:r>
            <a:rPr lang="en-US" dirty="0"/>
            <a:t> </a:t>
          </a:r>
          <a:r>
            <a:rPr lang="en-US" dirty="0" err="1"/>
            <a:t>dạy</a:t>
          </a:r>
          <a:r>
            <a:rPr lang="en-US" dirty="0"/>
            <a:t> </a:t>
          </a:r>
          <a:r>
            <a:rPr lang="en-US" dirty="0" err="1"/>
            <a:t>học</a:t>
          </a:r>
          <a:r>
            <a:rPr lang="en-US" dirty="0"/>
            <a:t> </a:t>
          </a:r>
          <a:r>
            <a:rPr lang="en-US" dirty="0" err="1"/>
            <a:t>nhà</a:t>
          </a:r>
          <a:r>
            <a:rPr lang="en-US" dirty="0"/>
            <a:t> </a:t>
          </a:r>
          <a:r>
            <a:rPr lang="en-US" dirty="0" err="1"/>
            <a:t>trường</a:t>
          </a:r>
          <a:r>
            <a:rPr lang="en-US" dirty="0"/>
            <a:t>; </a:t>
          </a:r>
          <a:r>
            <a:rPr lang="en-US" dirty="0" err="1"/>
            <a:t>công</a:t>
          </a:r>
          <a:r>
            <a:rPr lang="en-US" dirty="0"/>
            <a:t> </a:t>
          </a:r>
          <a:r>
            <a:rPr lang="en-US" dirty="0" err="1"/>
            <a:t>khai</a:t>
          </a:r>
          <a:r>
            <a:rPr lang="en-US" dirty="0"/>
            <a:t>, </a:t>
          </a:r>
          <a:r>
            <a:rPr lang="en-US" dirty="0" err="1"/>
            <a:t>minh</a:t>
          </a:r>
          <a:r>
            <a:rPr lang="en-US" dirty="0"/>
            <a:t> </a:t>
          </a:r>
          <a:r>
            <a:rPr lang="en-US" dirty="0" err="1"/>
            <a:t>bạch</a:t>
          </a:r>
          <a:r>
            <a:rPr lang="en-US" dirty="0"/>
            <a:t> </a:t>
          </a:r>
          <a:r>
            <a:rPr lang="en-US" dirty="0" err="1"/>
            <a:t>các</a:t>
          </a:r>
          <a:r>
            <a:rPr lang="en-US" dirty="0"/>
            <a:t> </a:t>
          </a:r>
          <a:r>
            <a:rPr lang="en-US" dirty="0" err="1"/>
            <a:t>thông</a:t>
          </a:r>
          <a:r>
            <a:rPr lang="en-US" dirty="0"/>
            <a:t> tin </a:t>
          </a:r>
          <a:r>
            <a:rPr lang="en-US" dirty="0" err="1"/>
            <a:t>về</a:t>
          </a:r>
          <a:r>
            <a:rPr lang="en-US" dirty="0"/>
            <a:t> </a:t>
          </a:r>
          <a:r>
            <a:rPr lang="en-US" dirty="0" err="1"/>
            <a:t>kết</a:t>
          </a:r>
          <a:r>
            <a:rPr lang="en-US" dirty="0"/>
            <a:t> </a:t>
          </a:r>
          <a:r>
            <a:rPr lang="en-US" dirty="0" err="1"/>
            <a:t>quả</a:t>
          </a:r>
          <a:r>
            <a:rPr lang="en-US" dirty="0"/>
            <a:t> </a:t>
          </a:r>
          <a:r>
            <a:rPr lang="en-US" dirty="0" err="1"/>
            <a:t>thực</a:t>
          </a:r>
          <a:r>
            <a:rPr lang="en-US" dirty="0"/>
            <a:t> </a:t>
          </a:r>
          <a:r>
            <a:rPr lang="en-US" dirty="0" err="1"/>
            <a:t>hiện</a:t>
          </a:r>
          <a:r>
            <a:rPr lang="en-US" dirty="0"/>
            <a:t> </a:t>
          </a:r>
          <a:r>
            <a:rPr lang="en-US" dirty="0" err="1"/>
            <a:t>chương</a:t>
          </a:r>
          <a:r>
            <a:rPr lang="en-US" dirty="0"/>
            <a:t> </a:t>
          </a:r>
          <a:r>
            <a:rPr lang="en-US" dirty="0" err="1"/>
            <a:t>trình</a:t>
          </a:r>
          <a:r>
            <a:rPr lang="en-US" dirty="0"/>
            <a:t> </a:t>
          </a:r>
          <a:r>
            <a:rPr lang="en-US" dirty="0" err="1"/>
            <a:t>và</a:t>
          </a:r>
          <a:r>
            <a:rPr lang="en-US" dirty="0"/>
            <a:t> </a:t>
          </a:r>
          <a:r>
            <a:rPr lang="en-US" dirty="0" err="1"/>
            <a:t>kế</a:t>
          </a:r>
          <a:r>
            <a:rPr lang="en-US" dirty="0"/>
            <a:t> </a:t>
          </a:r>
          <a:r>
            <a:rPr lang="en-US" dirty="0" err="1"/>
            <a:t>hoạch</a:t>
          </a:r>
          <a:r>
            <a:rPr lang="en-US" dirty="0"/>
            <a:t> </a:t>
          </a:r>
          <a:r>
            <a:rPr lang="en-US" dirty="0" err="1"/>
            <a:t>dạy</a:t>
          </a:r>
          <a:r>
            <a:rPr lang="en-US" dirty="0"/>
            <a:t> </a:t>
          </a:r>
          <a:r>
            <a:rPr lang="en-US" dirty="0" err="1"/>
            <a:t>học</a:t>
          </a:r>
          <a:r>
            <a:rPr lang="en-US" dirty="0"/>
            <a:t> </a:t>
          </a:r>
          <a:r>
            <a:rPr lang="en-US" dirty="0" err="1"/>
            <a:t>của</a:t>
          </a:r>
          <a:r>
            <a:rPr lang="en-US" dirty="0"/>
            <a:t> </a:t>
          </a:r>
          <a:r>
            <a:rPr lang="en-US" dirty="0" err="1"/>
            <a:t>nhà</a:t>
          </a:r>
          <a:r>
            <a:rPr lang="en-US" dirty="0"/>
            <a:t> </a:t>
          </a:r>
          <a:r>
            <a:rPr lang="en-US" dirty="0" err="1"/>
            <a:t>trường</a:t>
          </a:r>
          <a:r>
            <a:rPr lang="en-US" dirty="0"/>
            <a:t>;</a:t>
          </a:r>
        </a:p>
      </dgm:t>
    </dgm:pt>
    <dgm:pt modelId="{8B57F222-CEB1-4AAB-AB12-D8BD28531F4C}" type="parTrans" cxnId="{1BD3A1DD-584D-4B05-A979-3BB144AD232A}">
      <dgm:prSet/>
      <dgm:spPr/>
      <dgm:t>
        <a:bodyPr/>
        <a:lstStyle/>
        <a:p>
          <a:endParaRPr lang="en-US"/>
        </a:p>
      </dgm:t>
    </dgm:pt>
    <dgm:pt modelId="{7202C8F4-FD9F-4876-9572-B5B61B8FA331}" type="sibTrans" cxnId="{1BD3A1DD-584D-4B05-A979-3BB144AD232A}">
      <dgm:prSet/>
      <dgm:spPr/>
      <dgm:t>
        <a:bodyPr/>
        <a:lstStyle/>
        <a:p>
          <a:endParaRPr lang="en-US"/>
        </a:p>
      </dgm:t>
    </dgm:pt>
    <dgm:pt modelId="{F97F9165-05CA-4621-8AD6-22695A115968}">
      <dgm:prSet phldrT="[Text]"/>
      <dgm:spPr/>
      <dgm:t>
        <a:bodyPr/>
        <a:lstStyle/>
        <a:p>
          <a:r>
            <a:rPr lang="en-US" dirty="0"/>
            <a:t>MỨC TỐT</a:t>
          </a:r>
        </a:p>
        <a:p>
          <a:r>
            <a:rPr lang="en-US" dirty="0" err="1"/>
            <a:t>giải</a:t>
          </a:r>
          <a:r>
            <a:rPr lang="en-US" dirty="0"/>
            <a:t> </a:t>
          </a:r>
          <a:r>
            <a:rPr lang="en-US" dirty="0" err="1"/>
            <a:t>quyết</a:t>
          </a:r>
          <a:r>
            <a:rPr lang="en-US" dirty="0"/>
            <a:t> </a:t>
          </a:r>
          <a:r>
            <a:rPr lang="en-US" dirty="0" err="1"/>
            <a:t>kịp</a:t>
          </a:r>
          <a:r>
            <a:rPr lang="en-US" dirty="0"/>
            <a:t> </a:t>
          </a:r>
          <a:r>
            <a:rPr lang="en-US" dirty="0" err="1"/>
            <a:t>thời</a:t>
          </a:r>
          <a:r>
            <a:rPr lang="en-US" dirty="0"/>
            <a:t> </a:t>
          </a:r>
          <a:r>
            <a:rPr lang="en-US" dirty="0" err="1"/>
            <a:t>các</a:t>
          </a:r>
          <a:r>
            <a:rPr lang="en-US" dirty="0"/>
            <a:t> </a:t>
          </a:r>
          <a:r>
            <a:rPr lang="en-US" dirty="0" err="1"/>
            <a:t>thông</a:t>
          </a:r>
          <a:r>
            <a:rPr lang="en-US" dirty="0"/>
            <a:t> tin </a:t>
          </a:r>
          <a:r>
            <a:rPr lang="en-US" dirty="0" err="1"/>
            <a:t>phản</a:t>
          </a:r>
          <a:r>
            <a:rPr lang="en-US" dirty="0"/>
            <a:t> </a:t>
          </a:r>
          <a:r>
            <a:rPr lang="en-US" dirty="0" err="1"/>
            <a:t>hồi</a:t>
          </a:r>
          <a:r>
            <a:rPr lang="en-US" dirty="0"/>
            <a:t> </a:t>
          </a:r>
          <a:r>
            <a:rPr lang="en-US" dirty="0" err="1"/>
            <a:t>từ</a:t>
          </a:r>
          <a:r>
            <a:rPr lang="en-US" dirty="0"/>
            <a:t> cha </a:t>
          </a:r>
          <a:r>
            <a:rPr lang="en-US" dirty="0" err="1"/>
            <a:t>mẹ</a:t>
          </a:r>
          <a:r>
            <a:rPr lang="en-US" dirty="0"/>
            <a:t> </a:t>
          </a:r>
          <a:r>
            <a:rPr lang="en-US" dirty="0" err="1"/>
            <a:t>hoặc</a:t>
          </a:r>
          <a:r>
            <a:rPr lang="en-US" dirty="0"/>
            <a:t> </a:t>
          </a:r>
          <a:r>
            <a:rPr lang="en-US" dirty="0" err="1"/>
            <a:t>người</a:t>
          </a:r>
          <a:r>
            <a:rPr lang="en-US" dirty="0"/>
            <a:t> </a:t>
          </a:r>
          <a:r>
            <a:rPr lang="en-US" dirty="0" err="1"/>
            <a:t>giám</a:t>
          </a:r>
          <a:r>
            <a:rPr lang="en-US" dirty="0"/>
            <a:t> </a:t>
          </a:r>
          <a:r>
            <a:rPr lang="en-US" dirty="0" err="1"/>
            <a:t>hộ</a:t>
          </a:r>
          <a:r>
            <a:rPr lang="en-US" dirty="0"/>
            <a:t> </a:t>
          </a:r>
          <a:r>
            <a:rPr lang="en-US" dirty="0" err="1"/>
            <a:t>của</a:t>
          </a:r>
          <a:r>
            <a:rPr lang="en-US" dirty="0"/>
            <a:t> </a:t>
          </a:r>
          <a:r>
            <a:rPr lang="en-US" dirty="0" err="1"/>
            <a:t>học</a:t>
          </a:r>
          <a:r>
            <a:rPr lang="en-US" dirty="0"/>
            <a:t> </a:t>
          </a:r>
          <a:r>
            <a:rPr lang="en-US" dirty="0" err="1"/>
            <a:t>sinh</a:t>
          </a:r>
          <a:r>
            <a:rPr lang="en-US" dirty="0"/>
            <a:t> </a:t>
          </a:r>
          <a:r>
            <a:rPr lang="en-US" dirty="0" err="1"/>
            <a:t>và</a:t>
          </a:r>
          <a:r>
            <a:rPr lang="en-US" dirty="0"/>
            <a:t> </a:t>
          </a:r>
          <a:r>
            <a:rPr lang="en-US" dirty="0" err="1"/>
            <a:t>các</a:t>
          </a:r>
          <a:r>
            <a:rPr lang="en-US" dirty="0"/>
            <a:t> </a:t>
          </a:r>
          <a:r>
            <a:rPr lang="en-US" dirty="0" err="1"/>
            <a:t>bên</a:t>
          </a:r>
          <a:r>
            <a:rPr lang="en-US" dirty="0"/>
            <a:t> </a:t>
          </a:r>
          <a:r>
            <a:rPr lang="en-US" dirty="0" err="1"/>
            <a:t>liên</a:t>
          </a:r>
          <a:r>
            <a:rPr lang="en-US" dirty="0"/>
            <a:t> </a:t>
          </a:r>
          <a:r>
            <a:rPr lang="en-US" dirty="0" err="1"/>
            <a:t>quan</a:t>
          </a:r>
          <a:r>
            <a:rPr lang="en-US" dirty="0"/>
            <a:t> </a:t>
          </a:r>
          <a:r>
            <a:rPr lang="en-US" dirty="0" err="1"/>
            <a:t>về</a:t>
          </a:r>
          <a:r>
            <a:rPr lang="en-US" dirty="0"/>
            <a:t> </a:t>
          </a:r>
          <a:r>
            <a:rPr lang="en-US" dirty="0" err="1"/>
            <a:t>thực</a:t>
          </a:r>
          <a:r>
            <a:rPr lang="en-US" dirty="0"/>
            <a:t> </a:t>
          </a:r>
          <a:r>
            <a:rPr lang="en-US" dirty="0" err="1"/>
            <a:t>hiện</a:t>
          </a:r>
          <a:r>
            <a:rPr lang="en-US" dirty="0"/>
            <a:t> </a:t>
          </a:r>
          <a:r>
            <a:rPr lang="en-US" dirty="0" err="1"/>
            <a:t>chương</a:t>
          </a:r>
          <a:r>
            <a:rPr lang="en-US" dirty="0"/>
            <a:t> </a:t>
          </a:r>
          <a:r>
            <a:rPr lang="en-US" dirty="0" err="1"/>
            <a:t>trình</a:t>
          </a:r>
          <a:r>
            <a:rPr lang="en-US" dirty="0"/>
            <a:t> </a:t>
          </a:r>
          <a:r>
            <a:rPr lang="en-US" dirty="0" err="1"/>
            <a:t>và</a:t>
          </a:r>
          <a:r>
            <a:rPr lang="en-US" dirty="0"/>
            <a:t> </a:t>
          </a:r>
          <a:r>
            <a:rPr lang="en-US" dirty="0" err="1"/>
            <a:t>kế</a:t>
          </a:r>
          <a:r>
            <a:rPr lang="en-US" dirty="0"/>
            <a:t> </a:t>
          </a:r>
          <a:r>
            <a:rPr lang="en-US" dirty="0" err="1"/>
            <a:t>hoạch</a:t>
          </a:r>
          <a:r>
            <a:rPr lang="en-US" dirty="0"/>
            <a:t> </a:t>
          </a:r>
          <a:r>
            <a:rPr lang="en-US" dirty="0" err="1"/>
            <a:t>dạy</a:t>
          </a:r>
          <a:r>
            <a:rPr lang="en-US" dirty="0"/>
            <a:t> </a:t>
          </a:r>
          <a:r>
            <a:rPr lang="en-US" dirty="0" err="1"/>
            <a:t>học</a:t>
          </a:r>
          <a:r>
            <a:rPr lang="en-US" dirty="0"/>
            <a:t> </a:t>
          </a:r>
          <a:r>
            <a:rPr lang="en-US" dirty="0" err="1"/>
            <a:t>của</a:t>
          </a:r>
          <a:r>
            <a:rPr lang="en-US" dirty="0"/>
            <a:t> </a:t>
          </a:r>
          <a:r>
            <a:rPr lang="en-US" dirty="0" err="1"/>
            <a:t>nhà</a:t>
          </a:r>
          <a:r>
            <a:rPr lang="en-US" dirty="0"/>
            <a:t> </a:t>
          </a:r>
          <a:r>
            <a:rPr lang="en-US" dirty="0" err="1"/>
            <a:t>trường</a:t>
          </a:r>
          <a:r>
            <a:rPr lang="en-US" dirty="0"/>
            <a:t>.</a:t>
          </a:r>
        </a:p>
      </dgm:t>
    </dgm:pt>
    <dgm:pt modelId="{59604010-56C3-43C2-9E07-D30EAAF4CD63}" type="parTrans" cxnId="{FEEC6A00-AC05-4117-9CE7-A18938DD710E}">
      <dgm:prSet/>
      <dgm:spPr/>
      <dgm:t>
        <a:bodyPr/>
        <a:lstStyle/>
        <a:p>
          <a:endParaRPr lang="en-US"/>
        </a:p>
      </dgm:t>
    </dgm:pt>
    <dgm:pt modelId="{FB9B2532-0009-4102-9F22-ACAF42214D7D}" type="sibTrans" cxnId="{FEEC6A00-AC05-4117-9CE7-A18938DD710E}">
      <dgm:prSet/>
      <dgm:spPr/>
      <dgm:t>
        <a:bodyPr/>
        <a:lstStyle/>
        <a:p>
          <a:endParaRPr lang="en-US"/>
        </a:p>
      </dgm:t>
    </dgm:pt>
    <dgm:pt modelId="{538B8B08-57BC-4824-93EF-6F24DA16217A}" type="pres">
      <dgm:prSet presAssocID="{32687E06-E86C-4744-970D-EE37C80D39E7}" presName="CompostProcess" presStyleCnt="0">
        <dgm:presLayoutVars>
          <dgm:dir/>
          <dgm:resizeHandles val="exact"/>
        </dgm:presLayoutVars>
      </dgm:prSet>
      <dgm:spPr/>
    </dgm:pt>
    <dgm:pt modelId="{3552A19B-2F18-406C-B836-EEC010281EF6}" type="pres">
      <dgm:prSet presAssocID="{32687E06-E86C-4744-970D-EE37C80D39E7}" presName="arrow" presStyleLbl="bgShp" presStyleIdx="0" presStyleCnt="1"/>
      <dgm:spPr/>
    </dgm:pt>
    <dgm:pt modelId="{C83D6E28-2A84-46FF-AA9F-A4480D0EE105}" type="pres">
      <dgm:prSet presAssocID="{32687E06-E86C-4744-970D-EE37C80D39E7}" presName="linearProcess" presStyleCnt="0"/>
      <dgm:spPr/>
    </dgm:pt>
    <dgm:pt modelId="{D1B9C7C6-110F-4B63-8879-DCA4945F5A2D}" type="pres">
      <dgm:prSet presAssocID="{6747D863-6317-46FE-8BE7-CB210DF54B7A}" presName="textNode" presStyleLbl="node1" presStyleIdx="0" presStyleCnt="3" custLinFactNeighborX="-47136" custLinFactNeighborY="-1250">
        <dgm:presLayoutVars>
          <dgm:bulletEnabled val="1"/>
        </dgm:presLayoutVars>
      </dgm:prSet>
      <dgm:spPr/>
      <dgm:t>
        <a:bodyPr/>
        <a:lstStyle/>
        <a:p>
          <a:endParaRPr kumimoji="1" lang="ja-JP" altLang="en-US"/>
        </a:p>
      </dgm:t>
    </dgm:pt>
    <dgm:pt modelId="{01F1904E-331C-4180-977B-4CD9B3E8549E}" type="pres">
      <dgm:prSet presAssocID="{CDF95A9E-FF38-4122-933C-B3B229E57CB2}" presName="sibTrans" presStyleCnt="0"/>
      <dgm:spPr/>
    </dgm:pt>
    <dgm:pt modelId="{F7C69D7B-7C4E-4B96-8910-EE615B5FC344}" type="pres">
      <dgm:prSet presAssocID="{8B0EC618-DAC5-4348-B237-548B1145CAB8}" presName="textNode" presStyleLbl="node1" presStyleIdx="1" presStyleCnt="3" custLinFactNeighborX="-47523" custLinFactNeighborY="-1250">
        <dgm:presLayoutVars>
          <dgm:bulletEnabled val="1"/>
        </dgm:presLayoutVars>
      </dgm:prSet>
      <dgm:spPr/>
      <dgm:t>
        <a:bodyPr/>
        <a:lstStyle/>
        <a:p>
          <a:endParaRPr kumimoji="1" lang="ja-JP" altLang="en-US"/>
        </a:p>
      </dgm:t>
    </dgm:pt>
    <dgm:pt modelId="{7B5CFD11-0BEE-4649-80DF-621BC2373A44}" type="pres">
      <dgm:prSet presAssocID="{7202C8F4-FD9F-4876-9572-B5B61B8FA331}" presName="sibTrans" presStyleCnt="0"/>
      <dgm:spPr/>
    </dgm:pt>
    <dgm:pt modelId="{DA77809B-6729-456F-8231-F0AB83B553CF}" type="pres">
      <dgm:prSet presAssocID="{F97F9165-05CA-4621-8AD6-22695A115968}" presName="textNode" presStyleLbl="node1" presStyleIdx="2" presStyleCnt="3" custLinFactNeighborX="-64444" custLinFactNeighborY="-5000">
        <dgm:presLayoutVars>
          <dgm:bulletEnabled val="1"/>
        </dgm:presLayoutVars>
      </dgm:prSet>
      <dgm:spPr/>
      <dgm:t>
        <a:bodyPr/>
        <a:lstStyle/>
        <a:p>
          <a:endParaRPr kumimoji="1" lang="ja-JP" altLang="en-US"/>
        </a:p>
      </dgm:t>
    </dgm:pt>
  </dgm:ptLst>
  <dgm:cxnLst>
    <dgm:cxn modelId="{710BC01A-1542-4885-B318-80B917C0C132}" type="presOf" srcId="{8B0EC618-DAC5-4348-B237-548B1145CAB8}" destId="{F7C69D7B-7C4E-4B96-8910-EE615B5FC344}" srcOrd="0" destOrd="0" presId="urn:microsoft.com/office/officeart/2005/8/layout/hProcess9"/>
    <dgm:cxn modelId="{01E7F06D-A7E9-400C-B183-F94236A9B267}" srcId="{32687E06-E86C-4744-970D-EE37C80D39E7}" destId="{6747D863-6317-46FE-8BE7-CB210DF54B7A}" srcOrd="0" destOrd="0" parTransId="{F8AAC3CA-6E10-4DDB-9C51-8135BDA0F23A}" sibTransId="{CDF95A9E-FF38-4122-933C-B3B229E57CB2}"/>
    <dgm:cxn modelId="{FEEC6A00-AC05-4117-9CE7-A18938DD710E}" srcId="{32687E06-E86C-4744-970D-EE37C80D39E7}" destId="{F97F9165-05CA-4621-8AD6-22695A115968}" srcOrd="2" destOrd="0" parTransId="{59604010-56C3-43C2-9E07-D30EAAF4CD63}" sibTransId="{FB9B2532-0009-4102-9F22-ACAF42214D7D}"/>
    <dgm:cxn modelId="{4F990B8D-72EC-48E4-BE5C-5EFB761E3D56}" type="presOf" srcId="{F97F9165-05CA-4621-8AD6-22695A115968}" destId="{DA77809B-6729-456F-8231-F0AB83B553CF}" srcOrd="0" destOrd="0" presId="urn:microsoft.com/office/officeart/2005/8/layout/hProcess9"/>
    <dgm:cxn modelId="{1BD3A1DD-584D-4B05-A979-3BB144AD232A}" srcId="{32687E06-E86C-4744-970D-EE37C80D39E7}" destId="{8B0EC618-DAC5-4348-B237-548B1145CAB8}" srcOrd="1" destOrd="0" parTransId="{8B57F222-CEB1-4AAB-AB12-D8BD28531F4C}" sibTransId="{7202C8F4-FD9F-4876-9572-B5B61B8FA331}"/>
    <dgm:cxn modelId="{CEA18030-64BB-417A-BA9A-EA297976DAE9}" type="presOf" srcId="{6747D863-6317-46FE-8BE7-CB210DF54B7A}" destId="{D1B9C7C6-110F-4B63-8879-DCA4945F5A2D}" srcOrd="0" destOrd="0" presId="urn:microsoft.com/office/officeart/2005/8/layout/hProcess9"/>
    <dgm:cxn modelId="{5F1DE2ED-3E4C-4D80-94E9-045531414C71}" type="presOf" srcId="{32687E06-E86C-4744-970D-EE37C80D39E7}" destId="{538B8B08-57BC-4824-93EF-6F24DA16217A}" srcOrd="0" destOrd="0" presId="urn:microsoft.com/office/officeart/2005/8/layout/hProcess9"/>
    <dgm:cxn modelId="{15940E47-679D-48FA-9C04-B08F8D642991}" type="presParOf" srcId="{538B8B08-57BC-4824-93EF-6F24DA16217A}" destId="{3552A19B-2F18-406C-B836-EEC010281EF6}" srcOrd="0" destOrd="0" presId="urn:microsoft.com/office/officeart/2005/8/layout/hProcess9"/>
    <dgm:cxn modelId="{2936C0C6-EA10-4FDF-B8FC-12872844319A}" type="presParOf" srcId="{538B8B08-57BC-4824-93EF-6F24DA16217A}" destId="{C83D6E28-2A84-46FF-AA9F-A4480D0EE105}" srcOrd="1" destOrd="0" presId="urn:microsoft.com/office/officeart/2005/8/layout/hProcess9"/>
    <dgm:cxn modelId="{03B35AAE-CA94-4AA3-8ED2-69541EC6C239}" type="presParOf" srcId="{C83D6E28-2A84-46FF-AA9F-A4480D0EE105}" destId="{D1B9C7C6-110F-4B63-8879-DCA4945F5A2D}" srcOrd="0" destOrd="0" presId="urn:microsoft.com/office/officeart/2005/8/layout/hProcess9"/>
    <dgm:cxn modelId="{9879578D-F416-4BBD-9744-99BE2B3E0113}" type="presParOf" srcId="{C83D6E28-2A84-46FF-AA9F-A4480D0EE105}" destId="{01F1904E-331C-4180-977B-4CD9B3E8549E}" srcOrd="1" destOrd="0" presId="urn:microsoft.com/office/officeart/2005/8/layout/hProcess9"/>
    <dgm:cxn modelId="{9DFB2E1C-A296-4EF5-A1D5-7E436E6ADC05}" type="presParOf" srcId="{C83D6E28-2A84-46FF-AA9F-A4480D0EE105}" destId="{F7C69D7B-7C4E-4B96-8910-EE615B5FC344}" srcOrd="2" destOrd="0" presId="urn:microsoft.com/office/officeart/2005/8/layout/hProcess9"/>
    <dgm:cxn modelId="{B0102D2D-FB4A-4330-9E23-A781FF23B775}" type="presParOf" srcId="{C83D6E28-2A84-46FF-AA9F-A4480D0EE105}" destId="{7B5CFD11-0BEE-4649-80DF-621BC2373A44}" srcOrd="3" destOrd="0" presId="urn:microsoft.com/office/officeart/2005/8/layout/hProcess9"/>
    <dgm:cxn modelId="{A8588ACD-5DCB-466F-8831-166E2425C40E}" type="presParOf" srcId="{C83D6E28-2A84-46FF-AA9F-A4480D0EE105}" destId="{DA77809B-6729-456F-8231-F0AB83B553CF}" srcOrd="4" destOrd="0" presId="urn:microsoft.com/office/officeart/2005/8/layout/hProcess9"/>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8.xml><?xml version="1.0" encoding="utf-8"?>
<dgm:dataModel xmlns:dgm="http://schemas.openxmlformats.org/drawingml/2006/diagram" xmlns:a="http://schemas.openxmlformats.org/drawingml/2006/main">
  <dgm:ptLst>
    <dgm:pt modelId="{32687E06-E86C-4744-970D-EE37C80D39E7}" type="doc">
      <dgm:prSet loTypeId="urn:microsoft.com/office/officeart/2005/8/layout/hProcess9" loCatId="process" qsTypeId="urn:microsoft.com/office/officeart/2005/8/quickstyle/simple1" qsCatId="simple" csTypeId="urn:microsoft.com/office/officeart/2005/8/colors/colorful4" csCatId="colorful" phldr="1"/>
      <dgm:spPr/>
    </dgm:pt>
    <dgm:pt modelId="{6747D863-6317-46FE-8BE7-CB210DF54B7A}">
      <dgm:prSet phldrT="[Text]"/>
      <dgm:spPr/>
      <dgm:t>
        <a:bodyPr/>
        <a:lstStyle/>
        <a:p>
          <a:r>
            <a:rPr lang="en-US" dirty="0"/>
            <a:t>MỨC ĐẠT</a:t>
          </a:r>
        </a:p>
        <a:p>
          <a:r>
            <a:rPr lang="en-US" dirty="0" err="1"/>
            <a:t>tổ</a:t>
          </a:r>
          <a:r>
            <a:rPr lang="en-US" dirty="0"/>
            <a:t> </a:t>
          </a:r>
          <a:r>
            <a:rPr lang="en-US" dirty="0" err="1"/>
            <a:t>chức</a:t>
          </a:r>
          <a:r>
            <a:rPr lang="en-US" dirty="0"/>
            <a:t> </a:t>
          </a:r>
          <a:r>
            <a:rPr lang="en-US" dirty="0" err="1"/>
            <a:t>cung</a:t>
          </a:r>
          <a:r>
            <a:rPr lang="en-US" dirty="0"/>
            <a:t> </a:t>
          </a:r>
          <a:r>
            <a:rPr lang="en-US" dirty="0" err="1"/>
            <a:t>cấp</a:t>
          </a:r>
          <a:r>
            <a:rPr lang="en-US" dirty="0"/>
            <a:t> </a:t>
          </a:r>
          <a:r>
            <a:rPr lang="en-US" dirty="0" err="1"/>
            <a:t>thông</a:t>
          </a:r>
          <a:r>
            <a:rPr lang="en-US" dirty="0"/>
            <a:t> tin </a:t>
          </a:r>
          <a:r>
            <a:rPr lang="en-US" dirty="0" err="1"/>
            <a:t>về</a:t>
          </a:r>
          <a:r>
            <a:rPr lang="en-US" dirty="0"/>
            <a:t> </a:t>
          </a:r>
          <a:r>
            <a:rPr lang="en-US" dirty="0" err="1"/>
            <a:t>nội</a:t>
          </a:r>
          <a:r>
            <a:rPr lang="en-US" dirty="0"/>
            <a:t> </a:t>
          </a:r>
          <a:r>
            <a:rPr lang="en-US" dirty="0" err="1"/>
            <a:t>quy</a:t>
          </a:r>
          <a:r>
            <a:rPr lang="en-US" dirty="0"/>
            <a:t>, </a:t>
          </a:r>
          <a:r>
            <a:rPr lang="en-US" dirty="0" err="1"/>
            <a:t>quy</a:t>
          </a:r>
          <a:r>
            <a:rPr lang="en-US" dirty="0"/>
            <a:t> </a:t>
          </a:r>
          <a:r>
            <a:rPr lang="en-US" dirty="0" err="1"/>
            <a:t>tắc</a:t>
          </a:r>
          <a:r>
            <a:rPr lang="en-US" dirty="0"/>
            <a:t> </a:t>
          </a:r>
          <a:r>
            <a:rPr lang="en-US" dirty="0" err="1"/>
            <a:t>văn</a:t>
          </a:r>
          <a:r>
            <a:rPr lang="en-US" dirty="0"/>
            <a:t> </a:t>
          </a:r>
          <a:r>
            <a:rPr lang="en-US" dirty="0" err="1"/>
            <a:t>hóa</a:t>
          </a:r>
          <a:r>
            <a:rPr lang="en-US" dirty="0"/>
            <a:t> </a:t>
          </a:r>
          <a:r>
            <a:rPr lang="en-US" dirty="0" err="1"/>
            <a:t>ứng</a:t>
          </a:r>
          <a:r>
            <a:rPr lang="en-US" dirty="0"/>
            <a:t> </a:t>
          </a:r>
          <a:r>
            <a:rPr lang="en-US" dirty="0" err="1"/>
            <a:t>xử</a:t>
          </a:r>
          <a:r>
            <a:rPr lang="en-US" dirty="0"/>
            <a:t> </a:t>
          </a:r>
          <a:r>
            <a:rPr lang="en-US" dirty="0" err="1"/>
            <a:t>của</a:t>
          </a:r>
          <a:r>
            <a:rPr lang="en-US" dirty="0"/>
            <a:t> </a:t>
          </a:r>
          <a:r>
            <a:rPr lang="en-US" dirty="0" err="1"/>
            <a:t>nhà</a:t>
          </a:r>
          <a:r>
            <a:rPr lang="en-US" dirty="0"/>
            <a:t> </a:t>
          </a:r>
          <a:r>
            <a:rPr lang="en-US" dirty="0" err="1"/>
            <a:t>trường</a:t>
          </a:r>
          <a:r>
            <a:rPr lang="en-US" dirty="0"/>
            <a:t> </a:t>
          </a:r>
          <a:r>
            <a:rPr lang="en-US" dirty="0" err="1"/>
            <a:t>cho</a:t>
          </a:r>
          <a:r>
            <a:rPr lang="en-US" dirty="0"/>
            <a:t> cha </a:t>
          </a:r>
          <a:r>
            <a:rPr lang="en-US" dirty="0" err="1"/>
            <a:t>mẹ</a:t>
          </a:r>
          <a:r>
            <a:rPr lang="en-US" dirty="0"/>
            <a:t> </a:t>
          </a:r>
          <a:r>
            <a:rPr lang="en-US" dirty="0" err="1"/>
            <a:t>hoặc</a:t>
          </a:r>
          <a:r>
            <a:rPr lang="en-US" dirty="0"/>
            <a:t> </a:t>
          </a:r>
          <a:r>
            <a:rPr lang="en-US" dirty="0" err="1"/>
            <a:t>người</a:t>
          </a:r>
          <a:r>
            <a:rPr lang="en-US" dirty="0"/>
            <a:t> </a:t>
          </a:r>
          <a:r>
            <a:rPr lang="en-US" dirty="0" err="1"/>
            <a:t>giám</a:t>
          </a:r>
          <a:r>
            <a:rPr lang="en-US" dirty="0"/>
            <a:t> </a:t>
          </a:r>
          <a:r>
            <a:rPr lang="en-US" dirty="0" err="1"/>
            <a:t>hộ</a:t>
          </a:r>
          <a:r>
            <a:rPr lang="en-US" dirty="0"/>
            <a:t> </a:t>
          </a:r>
          <a:r>
            <a:rPr lang="en-US" dirty="0" err="1"/>
            <a:t>của</a:t>
          </a:r>
          <a:r>
            <a:rPr lang="en-US" dirty="0"/>
            <a:t> </a:t>
          </a:r>
          <a:r>
            <a:rPr lang="en-US" dirty="0" err="1"/>
            <a:t>học</a:t>
          </a:r>
          <a:r>
            <a:rPr lang="en-US" dirty="0"/>
            <a:t> </a:t>
          </a:r>
          <a:r>
            <a:rPr lang="en-US" dirty="0" err="1"/>
            <a:t>sinh</a:t>
          </a:r>
          <a:r>
            <a:rPr lang="en-US" dirty="0"/>
            <a:t> </a:t>
          </a:r>
          <a:r>
            <a:rPr lang="en-US" dirty="0" err="1"/>
            <a:t>và</a:t>
          </a:r>
          <a:r>
            <a:rPr lang="en-US" dirty="0"/>
            <a:t> </a:t>
          </a:r>
          <a:r>
            <a:rPr lang="en-US" dirty="0" err="1"/>
            <a:t>các</a:t>
          </a:r>
          <a:r>
            <a:rPr lang="en-US" dirty="0"/>
            <a:t> </a:t>
          </a:r>
          <a:r>
            <a:rPr lang="en-US" dirty="0" err="1"/>
            <a:t>bên</a:t>
          </a:r>
          <a:r>
            <a:rPr lang="en-US" dirty="0"/>
            <a:t> </a:t>
          </a:r>
          <a:r>
            <a:rPr lang="en-US" dirty="0" err="1"/>
            <a:t>liên</a:t>
          </a:r>
          <a:r>
            <a:rPr lang="en-US" dirty="0"/>
            <a:t> </a:t>
          </a:r>
          <a:r>
            <a:rPr lang="en-US" dirty="0" err="1"/>
            <a:t>quan</a:t>
          </a:r>
          <a:r>
            <a:rPr lang="en-US" dirty="0"/>
            <a:t>; </a:t>
          </a:r>
          <a:r>
            <a:rPr lang="en-US" dirty="0" err="1"/>
            <a:t>tiếp</a:t>
          </a:r>
          <a:r>
            <a:rPr lang="en-US" dirty="0"/>
            <a:t> </a:t>
          </a:r>
          <a:r>
            <a:rPr lang="en-US" dirty="0" err="1"/>
            <a:t>nhận</a:t>
          </a:r>
          <a:r>
            <a:rPr lang="en-US" dirty="0"/>
            <a:t> </a:t>
          </a:r>
          <a:r>
            <a:rPr lang="en-US" dirty="0" err="1"/>
            <a:t>thông</a:t>
          </a:r>
          <a:r>
            <a:rPr lang="en-US" dirty="0"/>
            <a:t> tin </a:t>
          </a:r>
          <a:r>
            <a:rPr lang="en-US" dirty="0" err="1"/>
            <a:t>từ</a:t>
          </a:r>
          <a:r>
            <a:rPr lang="en-US" dirty="0"/>
            <a:t> </a:t>
          </a:r>
          <a:r>
            <a:rPr lang="en-US" dirty="0" err="1"/>
            <a:t>gia</a:t>
          </a:r>
          <a:r>
            <a:rPr lang="en-US" dirty="0"/>
            <a:t> </a:t>
          </a:r>
          <a:r>
            <a:rPr lang="en-US" dirty="0" err="1"/>
            <a:t>đình</a:t>
          </a:r>
          <a:r>
            <a:rPr lang="en-US" dirty="0"/>
            <a:t>, </a:t>
          </a:r>
          <a:r>
            <a:rPr lang="en-US" dirty="0" err="1"/>
            <a:t>xã</a:t>
          </a:r>
          <a:r>
            <a:rPr lang="en-US" dirty="0"/>
            <a:t> </a:t>
          </a:r>
          <a:r>
            <a:rPr lang="en-US" dirty="0" err="1"/>
            <a:t>hội</a:t>
          </a:r>
          <a:r>
            <a:rPr lang="en-US" dirty="0"/>
            <a:t> </a:t>
          </a:r>
          <a:r>
            <a:rPr lang="en-US" dirty="0" err="1"/>
            <a:t>về</a:t>
          </a:r>
          <a:r>
            <a:rPr lang="en-US" dirty="0"/>
            <a:t> </a:t>
          </a:r>
          <a:r>
            <a:rPr lang="en-US" dirty="0" err="1"/>
            <a:t>đạo</a:t>
          </a:r>
          <a:r>
            <a:rPr lang="en-US" dirty="0"/>
            <a:t> </a:t>
          </a:r>
          <a:r>
            <a:rPr lang="en-US" dirty="0" err="1"/>
            <a:t>đức</a:t>
          </a:r>
          <a:r>
            <a:rPr lang="en-US" dirty="0"/>
            <a:t>, </a:t>
          </a:r>
          <a:r>
            <a:rPr lang="en-US" dirty="0" err="1"/>
            <a:t>lối</a:t>
          </a:r>
          <a:r>
            <a:rPr lang="en-US" dirty="0"/>
            <a:t> </a:t>
          </a:r>
          <a:r>
            <a:rPr lang="en-US" dirty="0" err="1"/>
            <a:t>sống</a:t>
          </a:r>
          <a:r>
            <a:rPr lang="en-US" dirty="0"/>
            <a:t> </a:t>
          </a:r>
          <a:r>
            <a:rPr lang="en-US" dirty="0" err="1"/>
            <a:t>của</a:t>
          </a:r>
          <a:r>
            <a:rPr lang="en-US" dirty="0"/>
            <a:t> </a:t>
          </a:r>
          <a:r>
            <a:rPr lang="en-US" dirty="0" err="1"/>
            <a:t>học</a:t>
          </a:r>
          <a:r>
            <a:rPr lang="en-US" dirty="0"/>
            <a:t> </a:t>
          </a:r>
          <a:r>
            <a:rPr lang="en-US" dirty="0" err="1"/>
            <a:t>sinh</a:t>
          </a:r>
          <a:endParaRPr lang="en-US" dirty="0"/>
        </a:p>
      </dgm:t>
    </dgm:pt>
    <dgm:pt modelId="{F8AAC3CA-6E10-4DDB-9C51-8135BDA0F23A}" type="parTrans" cxnId="{01E7F06D-A7E9-400C-B183-F94236A9B267}">
      <dgm:prSet/>
      <dgm:spPr/>
      <dgm:t>
        <a:bodyPr/>
        <a:lstStyle/>
        <a:p>
          <a:endParaRPr lang="en-US"/>
        </a:p>
      </dgm:t>
    </dgm:pt>
    <dgm:pt modelId="{CDF95A9E-FF38-4122-933C-B3B229E57CB2}" type="sibTrans" cxnId="{01E7F06D-A7E9-400C-B183-F94236A9B267}">
      <dgm:prSet/>
      <dgm:spPr/>
      <dgm:t>
        <a:bodyPr/>
        <a:lstStyle/>
        <a:p>
          <a:endParaRPr lang="en-US"/>
        </a:p>
      </dgm:t>
    </dgm:pt>
    <dgm:pt modelId="{8B0EC618-DAC5-4348-B237-548B1145CAB8}">
      <dgm:prSet phldrT="[Text]"/>
      <dgm:spPr/>
      <dgm:t>
        <a:bodyPr/>
        <a:lstStyle/>
        <a:p>
          <a:r>
            <a:rPr lang="en-US" dirty="0"/>
            <a:t>MỨC KHÁ</a:t>
          </a:r>
        </a:p>
        <a:p>
          <a:r>
            <a:rPr lang="en-US" dirty="0" err="1"/>
            <a:t>phối</a:t>
          </a:r>
          <a:r>
            <a:rPr lang="en-US" dirty="0"/>
            <a:t> </a:t>
          </a:r>
          <a:r>
            <a:rPr lang="en-US" dirty="0" err="1"/>
            <a:t>hợp</a:t>
          </a:r>
          <a:r>
            <a:rPr lang="en-US" dirty="0"/>
            <a:t> </a:t>
          </a:r>
          <a:r>
            <a:rPr lang="en-US" dirty="0" err="1"/>
            <a:t>với</a:t>
          </a:r>
          <a:r>
            <a:rPr lang="en-US" dirty="0"/>
            <a:t> cha </a:t>
          </a:r>
          <a:r>
            <a:rPr lang="en-US" dirty="0" err="1"/>
            <a:t>mẹ</a:t>
          </a:r>
          <a:r>
            <a:rPr lang="en-US" dirty="0"/>
            <a:t> </a:t>
          </a:r>
          <a:r>
            <a:rPr lang="en-US" dirty="0" err="1"/>
            <a:t>hoặc</a:t>
          </a:r>
          <a:r>
            <a:rPr lang="en-US" dirty="0"/>
            <a:t> </a:t>
          </a:r>
          <a:r>
            <a:rPr lang="en-US" dirty="0" err="1"/>
            <a:t>người</a:t>
          </a:r>
          <a:r>
            <a:rPr lang="en-US" dirty="0"/>
            <a:t> </a:t>
          </a:r>
          <a:r>
            <a:rPr lang="en-US" dirty="0" err="1"/>
            <a:t>giám</a:t>
          </a:r>
          <a:r>
            <a:rPr lang="en-US" dirty="0"/>
            <a:t> </a:t>
          </a:r>
          <a:r>
            <a:rPr lang="en-US" dirty="0" err="1"/>
            <a:t>hộ</a:t>
          </a:r>
          <a:r>
            <a:rPr lang="en-US" dirty="0"/>
            <a:t> </a:t>
          </a:r>
          <a:r>
            <a:rPr lang="en-US" dirty="0" err="1"/>
            <a:t>của</a:t>
          </a:r>
          <a:r>
            <a:rPr lang="en-US" dirty="0"/>
            <a:t> </a:t>
          </a:r>
          <a:r>
            <a:rPr lang="en-US" dirty="0" err="1"/>
            <a:t>học</a:t>
          </a:r>
          <a:r>
            <a:rPr lang="en-US" dirty="0"/>
            <a:t> </a:t>
          </a:r>
          <a:r>
            <a:rPr lang="en-US" dirty="0" err="1"/>
            <a:t>sinh</a:t>
          </a:r>
          <a:r>
            <a:rPr lang="en-US" dirty="0"/>
            <a:t> </a:t>
          </a:r>
          <a:r>
            <a:rPr lang="en-US" dirty="0" err="1"/>
            <a:t>và</a:t>
          </a:r>
          <a:r>
            <a:rPr lang="en-US" dirty="0"/>
            <a:t> </a:t>
          </a:r>
          <a:r>
            <a:rPr lang="en-US" dirty="0" err="1"/>
            <a:t>các</a:t>
          </a:r>
          <a:r>
            <a:rPr lang="en-US" dirty="0"/>
            <a:t> </a:t>
          </a:r>
          <a:r>
            <a:rPr lang="en-US" dirty="0" err="1"/>
            <a:t>bên</a:t>
          </a:r>
          <a:r>
            <a:rPr lang="en-US" dirty="0"/>
            <a:t> </a:t>
          </a:r>
          <a:r>
            <a:rPr lang="en-US" dirty="0" err="1"/>
            <a:t>liên</a:t>
          </a:r>
          <a:r>
            <a:rPr lang="en-US" dirty="0"/>
            <a:t> </a:t>
          </a:r>
          <a:r>
            <a:rPr lang="en-US" dirty="0" err="1"/>
            <a:t>quan</a:t>
          </a:r>
          <a:r>
            <a:rPr lang="en-US" dirty="0"/>
            <a:t> </a:t>
          </a:r>
          <a:r>
            <a:rPr lang="en-US" dirty="0" err="1"/>
            <a:t>trong</a:t>
          </a:r>
          <a:r>
            <a:rPr lang="en-US" dirty="0"/>
            <a:t> </a:t>
          </a:r>
          <a:r>
            <a:rPr lang="en-US" dirty="0" err="1"/>
            <a:t>thực</a:t>
          </a:r>
          <a:r>
            <a:rPr lang="en-US" dirty="0"/>
            <a:t> </a:t>
          </a:r>
          <a:r>
            <a:rPr lang="en-US" dirty="0" err="1"/>
            <a:t>hiện</a:t>
          </a:r>
          <a:r>
            <a:rPr lang="en-US" dirty="0"/>
            <a:t> </a:t>
          </a:r>
          <a:r>
            <a:rPr lang="en-US" dirty="0" err="1"/>
            <a:t>giáo</a:t>
          </a:r>
          <a:r>
            <a:rPr lang="en-US" dirty="0"/>
            <a:t> </a:t>
          </a:r>
          <a:r>
            <a:rPr lang="en-US" dirty="0" err="1"/>
            <a:t>dục</a:t>
          </a:r>
          <a:r>
            <a:rPr lang="en-US" dirty="0"/>
            <a:t> </a:t>
          </a:r>
          <a:r>
            <a:rPr lang="en-US" dirty="0" err="1"/>
            <a:t>đạo</a:t>
          </a:r>
          <a:r>
            <a:rPr lang="en-US" dirty="0"/>
            <a:t> </a:t>
          </a:r>
          <a:r>
            <a:rPr lang="en-US" dirty="0" err="1"/>
            <a:t>đức</a:t>
          </a:r>
          <a:r>
            <a:rPr lang="en-US" dirty="0"/>
            <a:t>, </a:t>
          </a:r>
          <a:r>
            <a:rPr lang="en-US" dirty="0" err="1"/>
            <a:t>lối</a:t>
          </a:r>
          <a:r>
            <a:rPr lang="en-US" dirty="0"/>
            <a:t> </a:t>
          </a:r>
          <a:r>
            <a:rPr lang="en-US" dirty="0" err="1"/>
            <a:t>sống</a:t>
          </a:r>
          <a:r>
            <a:rPr lang="en-US" dirty="0"/>
            <a:t> </a:t>
          </a:r>
          <a:r>
            <a:rPr lang="en-US" dirty="0" err="1"/>
            <a:t>cho</a:t>
          </a:r>
          <a:r>
            <a:rPr lang="en-US" dirty="0"/>
            <a:t> </a:t>
          </a:r>
          <a:r>
            <a:rPr lang="en-US" dirty="0" err="1"/>
            <a:t>học</a:t>
          </a:r>
          <a:r>
            <a:rPr lang="en-US" dirty="0"/>
            <a:t> </a:t>
          </a:r>
          <a:r>
            <a:rPr lang="en-US" dirty="0" err="1"/>
            <a:t>sinh</a:t>
          </a:r>
          <a:endParaRPr lang="en-US" dirty="0"/>
        </a:p>
      </dgm:t>
    </dgm:pt>
    <dgm:pt modelId="{8B57F222-CEB1-4AAB-AB12-D8BD28531F4C}" type="parTrans" cxnId="{1BD3A1DD-584D-4B05-A979-3BB144AD232A}">
      <dgm:prSet/>
      <dgm:spPr/>
      <dgm:t>
        <a:bodyPr/>
        <a:lstStyle/>
        <a:p>
          <a:endParaRPr lang="en-US"/>
        </a:p>
      </dgm:t>
    </dgm:pt>
    <dgm:pt modelId="{7202C8F4-FD9F-4876-9572-B5B61B8FA331}" type="sibTrans" cxnId="{1BD3A1DD-584D-4B05-A979-3BB144AD232A}">
      <dgm:prSet/>
      <dgm:spPr/>
      <dgm:t>
        <a:bodyPr/>
        <a:lstStyle/>
        <a:p>
          <a:endParaRPr lang="en-US"/>
        </a:p>
      </dgm:t>
    </dgm:pt>
    <dgm:pt modelId="{F97F9165-05CA-4621-8AD6-22695A115968}">
      <dgm:prSet phldrT="[Text]"/>
      <dgm:spPr/>
      <dgm:t>
        <a:bodyPr/>
        <a:lstStyle/>
        <a:p>
          <a:r>
            <a:rPr lang="en-US" dirty="0"/>
            <a:t>MỨC TỐT</a:t>
          </a:r>
        </a:p>
        <a:p>
          <a:r>
            <a:rPr lang="en-US" dirty="0" err="1"/>
            <a:t>giải</a:t>
          </a:r>
          <a:r>
            <a:rPr lang="en-US" dirty="0"/>
            <a:t> </a:t>
          </a:r>
          <a:r>
            <a:rPr lang="en-US" dirty="0" err="1"/>
            <a:t>quyết</a:t>
          </a:r>
          <a:r>
            <a:rPr lang="en-US" dirty="0"/>
            <a:t> </a:t>
          </a:r>
          <a:r>
            <a:rPr lang="en-US" dirty="0" err="1"/>
            <a:t>kịp</a:t>
          </a:r>
          <a:r>
            <a:rPr lang="en-US" dirty="0"/>
            <a:t> </a:t>
          </a:r>
          <a:r>
            <a:rPr lang="en-US" dirty="0" err="1"/>
            <a:t>thời</a:t>
          </a:r>
          <a:r>
            <a:rPr lang="en-US" dirty="0"/>
            <a:t> </a:t>
          </a:r>
          <a:r>
            <a:rPr lang="en-US" dirty="0" err="1"/>
            <a:t>các</a:t>
          </a:r>
          <a:r>
            <a:rPr lang="en-US" dirty="0"/>
            <a:t> </a:t>
          </a:r>
          <a:r>
            <a:rPr lang="en-US" dirty="0" err="1"/>
            <a:t>thông</a:t>
          </a:r>
          <a:r>
            <a:rPr lang="en-US" dirty="0"/>
            <a:t> tin </a:t>
          </a:r>
          <a:r>
            <a:rPr lang="en-US" dirty="0" err="1"/>
            <a:t>phản</a:t>
          </a:r>
          <a:r>
            <a:rPr lang="en-US" dirty="0"/>
            <a:t> </a:t>
          </a:r>
          <a:r>
            <a:rPr lang="en-US" dirty="0" err="1"/>
            <a:t>hồi</a:t>
          </a:r>
          <a:r>
            <a:rPr lang="en-US" dirty="0"/>
            <a:t> </a:t>
          </a:r>
          <a:r>
            <a:rPr lang="en-US" dirty="0" err="1"/>
            <a:t>từ</a:t>
          </a:r>
          <a:r>
            <a:rPr lang="en-US" dirty="0"/>
            <a:t> cha </a:t>
          </a:r>
          <a:r>
            <a:rPr lang="en-US" dirty="0" err="1"/>
            <a:t>mẹ</a:t>
          </a:r>
          <a:r>
            <a:rPr lang="en-US" dirty="0"/>
            <a:t> </a:t>
          </a:r>
          <a:r>
            <a:rPr lang="en-US" dirty="0" err="1"/>
            <a:t>hoặc</a:t>
          </a:r>
          <a:r>
            <a:rPr lang="en-US" dirty="0"/>
            <a:t> </a:t>
          </a:r>
          <a:r>
            <a:rPr lang="en-US" dirty="0" err="1"/>
            <a:t>người</a:t>
          </a:r>
          <a:r>
            <a:rPr lang="en-US" dirty="0"/>
            <a:t> </a:t>
          </a:r>
          <a:r>
            <a:rPr lang="en-US" dirty="0" err="1"/>
            <a:t>giám</a:t>
          </a:r>
          <a:r>
            <a:rPr lang="en-US" dirty="0"/>
            <a:t> </a:t>
          </a:r>
          <a:r>
            <a:rPr lang="en-US" dirty="0" err="1"/>
            <a:t>hộ</a:t>
          </a:r>
          <a:r>
            <a:rPr lang="en-US" dirty="0"/>
            <a:t> </a:t>
          </a:r>
          <a:r>
            <a:rPr lang="en-US" dirty="0" err="1"/>
            <a:t>của</a:t>
          </a:r>
          <a:r>
            <a:rPr lang="en-US" dirty="0"/>
            <a:t> </a:t>
          </a:r>
          <a:r>
            <a:rPr lang="en-US" dirty="0" err="1"/>
            <a:t>học</a:t>
          </a:r>
          <a:r>
            <a:rPr lang="en-US" dirty="0"/>
            <a:t> </a:t>
          </a:r>
          <a:r>
            <a:rPr lang="en-US" dirty="0" err="1"/>
            <a:t>sinh</a:t>
          </a:r>
          <a:r>
            <a:rPr lang="en-US" dirty="0"/>
            <a:t> </a:t>
          </a:r>
          <a:r>
            <a:rPr lang="en-US" dirty="0" err="1"/>
            <a:t>và</a:t>
          </a:r>
          <a:r>
            <a:rPr lang="en-US" dirty="0"/>
            <a:t> </a:t>
          </a:r>
          <a:r>
            <a:rPr lang="en-US" dirty="0" err="1"/>
            <a:t>các</a:t>
          </a:r>
          <a:r>
            <a:rPr lang="en-US" dirty="0"/>
            <a:t> </a:t>
          </a:r>
          <a:r>
            <a:rPr lang="en-US" dirty="0" err="1"/>
            <a:t>bên</a:t>
          </a:r>
          <a:r>
            <a:rPr lang="en-US" dirty="0"/>
            <a:t> </a:t>
          </a:r>
          <a:r>
            <a:rPr lang="en-US" dirty="0" err="1"/>
            <a:t>liên</a:t>
          </a:r>
          <a:r>
            <a:rPr lang="en-US" dirty="0"/>
            <a:t> </a:t>
          </a:r>
          <a:r>
            <a:rPr lang="en-US" dirty="0" err="1"/>
            <a:t>quan</a:t>
          </a:r>
          <a:r>
            <a:rPr lang="en-US" dirty="0"/>
            <a:t> </a:t>
          </a:r>
          <a:r>
            <a:rPr lang="en-US" dirty="0" err="1"/>
            <a:t>về</a:t>
          </a:r>
          <a:r>
            <a:rPr lang="en-US" dirty="0"/>
            <a:t> </a:t>
          </a:r>
          <a:r>
            <a:rPr lang="en-US" dirty="0" err="1"/>
            <a:t>giáo</a:t>
          </a:r>
          <a:r>
            <a:rPr lang="en-US" dirty="0"/>
            <a:t> </a:t>
          </a:r>
          <a:r>
            <a:rPr lang="en-US" dirty="0" err="1"/>
            <a:t>dục</a:t>
          </a:r>
          <a:r>
            <a:rPr lang="en-US" dirty="0"/>
            <a:t> </a:t>
          </a:r>
          <a:r>
            <a:rPr lang="en-US" dirty="0" err="1"/>
            <a:t>đạo</a:t>
          </a:r>
          <a:r>
            <a:rPr lang="en-US" dirty="0"/>
            <a:t> </a:t>
          </a:r>
          <a:r>
            <a:rPr lang="en-US" dirty="0" err="1"/>
            <a:t>đức</a:t>
          </a:r>
          <a:r>
            <a:rPr lang="en-US" dirty="0"/>
            <a:t>, </a:t>
          </a:r>
          <a:r>
            <a:rPr lang="en-US" dirty="0" err="1"/>
            <a:t>lối</a:t>
          </a:r>
          <a:r>
            <a:rPr lang="en-US" dirty="0"/>
            <a:t> </a:t>
          </a:r>
          <a:r>
            <a:rPr lang="en-US" dirty="0" err="1"/>
            <a:t>sống</a:t>
          </a:r>
          <a:r>
            <a:rPr lang="en-US" dirty="0"/>
            <a:t> </a:t>
          </a:r>
          <a:r>
            <a:rPr lang="en-US" dirty="0" err="1"/>
            <a:t>cho</a:t>
          </a:r>
          <a:r>
            <a:rPr lang="en-US" dirty="0"/>
            <a:t> </a:t>
          </a:r>
          <a:r>
            <a:rPr lang="en-US" dirty="0" err="1"/>
            <a:t>học</a:t>
          </a:r>
          <a:r>
            <a:rPr lang="en-US" dirty="0"/>
            <a:t> </a:t>
          </a:r>
          <a:r>
            <a:rPr lang="en-US" dirty="0" err="1"/>
            <a:t>sinh</a:t>
          </a:r>
          <a:r>
            <a:rPr lang="en-US" dirty="0"/>
            <a:t>.</a:t>
          </a:r>
        </a:p>
      </dgm:t>
    </dgm:pt>
    <dgm:pt modelId="{59604010-56C3-43C2-9E07-D30EAAF4CD63}" type="parTrans" cxnId="{FEEC6A00-AC05-4117-9CE7-A18938DD710E}">
      <dgm:prSet/>
      <dgm:spPr/>
      <dgm:t>
        <a:bodyPr/>
        <a:lstStyle/>
        <a:p>
          <a:endParaRPr lang="en-US"/>
        </a:p>
      </dgm:t>
    </dgm:pt>
    <dgm:pt modelId="{FB9B2532-0009-4102-9F22-ACAF42214D7D}" type="sibTrans" cxnId="{FEEC6A00-AC05-4117-9CE7-A18938DD710E}">
      <dgm:prSet/>
      <dgm:spPr/>
      <dgm:t>
        <a:bodyPr/>
        <a:lstStyle/>
        <a:p>
          <a:endParaRPr lang="en-US"/>
        </a:p>
      </dgm:t>
    </dgm:pt>
    <dgm:pt modelId="{538B8B08-57BC-4824-93EF-6F24DA16217A}" type="pres">
      <dgm:prSet presAssocID="{32687E06-E86C-4744-970D-EE37C80D39E7}" presName="CompostProcess" presStyleCnt="0">
        <dgm:presLayoutVars>
          <dgm:dir/>
          <dgm:resizeHandles val="exact"/>
        </dgm:presLayoutVars>
      </dgm:prSet>
      <dgm:spPr/>
    </dgm:pt>
    <dgm:pt modelId="{3552A19B-2F18-406C-B836-EEC010281EF6}" type="pres">
      <dgm:prSet presAssocID="{32687E06-E86C-4744-970D-EE37C80D39E7}" presName="arrow" presStyleLbl="bgShp" presStyleIdx="0" presStyleCnt="1"/>
      <dgm:spPr/>
    </dgm:pt>
    <dgm:pt modelId="{C83D6E28-2A84-46FF-AA9F-A4480D0EE105}" type="pres">
      <dgm:prSet presAssocID="{32687E06-E86C-4744-970D-EE37C80D39E7}" presName="linearProcess" presStyleCnt="0"/>
      <dgm:spPr/>
    </dgm:pt>
    <dgm:pt modelId="{D1B9C7C6-110F-4B63-8879-DCA4945F5A2D}" type="pres">
      <dgm:prSet presAssocID="{6747D863-6317-46FE-8BE7-CB210DF54B7A}" presName="textNode" presStyleLbl="node1" presStyleIdx="0" presStyleCnt="3" custLinFactNeighborX="-74520" custLinFactNeighborY="-1250">
        <dgm:presLayoutVars>
          <dgm:bulletEnabled val="1"/>
        </dgm:presLayoutVars>
      </dgm:prSet>
      <dgm:spPr/>
      <dgm:t>
        <a:bodyPr/>
        <a:lstStyle/>
        <a:p>
          <a:endParaRPr kumimoji="1" lang="ja-JP" altLang="en-US"/>
        </a:p>
      </dgm:t>
    </dgm:pt>
    <dgm:pt modelId="{01F1904E-331C-4180-977B-4CD9B3E8549E}" type="pres">
      <dgm:prSet presAssocID="{CDF95A9E-FF38-4122-933C-B3B229E57CB2}" presName="sibTrans" presStyleCnt="0"/>
      <dgm:spPr/>
    </dgm:pt>
    <dgm:pt modelId="{F7C69D7B-7C4E-4B96-8910-EE615B5FC344}" type="pres">
      <dgm:prSet presAssocID="{8B0EC618-DAC5-4348-B237-548B1145CAB8}" presName="textNode" presStyleLbl="node1" presStyleIdx="1" presStyleCnt="3" custLinFactNeighborX="-47523" custLinFactNeighborY="-1250">
        <dgm:presLayoutVars>
          <dgm:bulletEnabled val="1"/>
        </dgm:presLayoutVars>
      </dgm:prSet>
      <dgm:spPr/>
      <dgm:t>
        <a:bodyPr/>
        <a:lstStyle/>
        <a:p>
          <a:endParaRPr kumimoji="1" lang="ja-JP" altLang="en-US"/>
        </a:p>
      </dgm:t>
    </dgm:pt>
    <dgm:pt modelId="{7B5CFD11-0BEE-4649-80DF-621BC2373A44}" type="pres">
      <dgm:prSet presAssocID="{7202C8F4-FD9F-4876-9572-B5B61B8FA331}" presName="sibTrans" presStyleCnt="0"/>
      <dgm:spPr/>
    </dgm:pt>
    <dgm:pt modelId="{DA77809B-6729-456F-8231-F0AB83B553CF}" type="pres">
      <dgm:prSet presAssocID="{F97F9165-05CA-4621-8AD6-22695A115968}" presName="textNode" presStyleLbl="node1" presStyleIdx="2" presStyleCnt="3" custLinFactNeighborX="-64444" custLinFactNeighborY="-5000">
        <dgm:presLayoutVars>
          <dgm:bulletEnabled val="1"/>
        </dgm:presLayoutVars>
      </dgm:prSet>
      <dgm:spPr/>
      <dgm:t>
        <a:bodyPr/>
        <a:lstStyle/>
        <a:p>
          <a:endParaRPr kumimoji="1" lang="ja-JP" altLang="en-US"/>
        </a:p>
      </dgm:t>
    </dgm:pt>
  </dgm:ptLst>
  <dgm:cxnLst>
    <dgm:cxn modelId="{710BC01A-1542-4885-B318-80B917C0C132}" type="presOf" srcId="{8B0EC618-DAC5-4348-B237-548B1145CAB8}" destId="{F7C69D7B-7C4E-4B96-8910-EE615B5FC344}" srcOrd="0" destOrd="0" presId="urn:microsoft.com/office/officeart/2005/8/layout/hProcess9"/>
    <dgm:cxn modelId="{01E7F06D-A7E9-400C-B183-F94236A9B267}" srcId="{32687E06-E86C-4744-970D-EE37C80D39E7}" destId="{6747D863-6317-46FE-8BE7-CB210DF54B7A}" srcOrd="0" destOrd="0" parTransId="{F8AAC3CA-6E10-4DDB-9C51-8135BDA0F23A}" sibTransId="{CDF95A9E-FF38-4122-933C-B3B229E57CB2}"/>
    <dgm:cxn modelId="{FEEC6A00-AC05-4117-9CE7-A18938DD710E}" srcId="{32687E06-E86C-4744-970D-EE37C80D39E7}" destId="{F97F9165-05CA-4621-8AD6-22695A115968}" srcOrd="2" destOrd="0" parTransId="{59604010-56C3-43C2-9E07-D30EAAF4CD63}" sibTransId="{FB9B2532-0009-4102-9F22-ACAF42214D7D}"/>
    <dgm:cxn modelId="{4F990B8D-72EC-48E4-BE5C-5EFB761E3D56}" type="presOf" srcId="{F97F9165-05CA-4621-8AD6-22695A115968}" destId="{DA77809B-6729-456F-8231-F0AB83B553CF}" srcOrd="0" destOrd="0" presId="urn:microsoft.com/office/officeart/2005/8/layout/hProcess9"/>
    <dgm:cxn modelId="{1BD3A1DD-584D-4B05-A979-3BB144AD232A}" srcId="{32687E06-E86C-4744-970D-EE37C80D39E7}" destId="{8B0EC618-DAC5-4348-B237-548B1145CAB8}" srcOrd="1" destOrd="0" parTransId="{8B57F222-CEB1-4AAB-AB12-D8BD28531F4C}" sibTransId="{7202C8F4-FD9F-4876-9572-B5B61B8FA331}"/>
    <dgm:cxn modelId="{CEA18030-64BB-417A-BA9A-EA297976DAE9}" type="presOf" srcId="{6747D863-6317-46FE-8BE7-CB210DF54B7A}" destId="{D1B9C7C6-110F-4B63-8879-DCA4945F5A2D}" srcOrd="0" destOrd="0" presId="urn:microsoft.com/office/officeart/2005/8/layout/hProcess9"/>
    <dgm:cxn modelId="{5F1DE2ED-3E4C-4D80-94E9-045531414C71}" type="presOf" srcId="{32687E06-E86C-4744-970D-EE37C80D39E7}" destId="{538B8B08-57BC-4824-93EF-6F24DA16217A}" srcOrd="0" destOrd="0" presId="urn:microsoft.com/office/officeart/2005/8/layout/hProcess9"/>
    <dgm:cxn modelId="{15940E47-679D-48FA-9C04-B08F8D642991}" type="presParOf" srcId="{538B8B08-57BC-4824-93EF-6F24DA16217A}" destId="{3552A19B-2F18-406C-B836-EEC010281EF6}" srcOrd="0" destOrd="0" presId="urn:microsoft.com/office/officeart/2005/8/layout/hProcess9"/>
    <dgm:cxn modelId="{2936C0C6-EA10-4FDF-B8FC-12872844319A}" type="presParOf" srcId="{538B8B08-57BC-4824-93EF-6F24DA16217A}" destId="{C83D6E28-2A84-46FF-AA9F-A4480D0EE105}" srcOrd="1" destOrd="0" presId="urn:microsoft.com/office/officeart/2005/8/layout/hProcess9"/>
    <dgm:cxn modelId="{03B35AAE-CA94-4AA3-8ED2-69541EC6C239}" type="presParOf" srcId="{C83D6E28-2A84-46FF-AA9F-A4480D0EE105}" destId="{D1B9C7C6-110F-4B63-8879-DCA4945F5A2D}" srcOrd="0" destOrd="0" presId="urn:microsoft.com/office/officeart/2005/8/layout/hProcess9"/>
    <dgm:cxn modelId="{9879578D-F416-4BBD-9744-99BE2B3E0113}" type="presParOf" srcId="{C83D6E28-2A84-46FF-AA9F-A4480D0EE105}" destId="{01F1904E-331C-4180-977B-4CD9B3E8549E}" srcOrd="1" destOrd="0" presId="urn:microsoft.com/office/officeart/2005/8/layout/hProcess9"/>
    <dgm:cxn modelId="{9DFB2E1C-A296-4EF5-A1D5-7E436E6ADC05}" type="presParOf" srcId="{C83D6E28-2A84-46FF-AA9F-A4480D0EE105}" destId="{F7C69D7B-7C4E-4B96-8910-EE615B5FC344}" srcOrd="2" destOrd="0" presId="urn:microsoft.com/office/officeart/2005/8/layout/hProcess9"/>
    <dgm:cxn modelId="{B0102D2D-FB4A-4330-9E23-A781FF23B775}" type="presParOf" srcId="{C83D6E28-2A84-46FF-AA9F-A4480D0EE105}" destId="{7B5CFD11-0BEE-4649-80DF-621BC2373A44}" srcOrd="3" destOrd="0" presId="urn:microsoft.com/office/officeart/2005/8/layout/hProcess9"/>
    <dgm:cxn modelId="{A8588ACD-5DCB-466F-8831-166E2425C40E}" type="presParOf" srcId="{C83D6E28-2A84-46FF-AA9F-A4480D0EE105}" destId="{DA77809B-6729-456F-8231-F0AB83B553CF}" srcOrd="4" destOrd="0" presId="urn:microsoft.com/office/officeart/2005/8/layout/hProcess9"/>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9.xml><?xml version="1.0" encoding="utf-8"?>
<dgm:dataModel xmlns:dgm="http://schemas.openxmlformats.org/drawingml/2006/diagram" xmlns:a="http://schemas.openxmlformats.org/drawingml/2006/main">
  <dgm:ptLst>
    <dgm:pt modelId="{32687E06-E86C-4744-970D-EE37C80D39E7}" type="doc">
      <dgm:prSet loTypeId="urn:microsoft.com/office/officeart/2005/8/layout/hProcess9" loCatId="process" qsTypeId="urn:microsoft.com/office/officeart/2005/8/quickstyle/simple1" qsCatId="simple" csTypeId="urn:microsoft.com/office/officeart/2005/8/colors/colorful4" csCatId="colorful" phldr="1"/>
      <dgm:spPr/>
    </dgm:pt>
    <dgm:pt modelId="{6747D863-6317-46FE-8BE7-CB210DF54B7A}">
      <dgm:prSet phldrT="[Text]"/>
      <dgm:spPr/>
      <dgm:t>
        <a:bodyPr/>
        <a:lstStyle/>
        <a:p>
          <a:r>
            <a:rPr lang="en-US" dirty="0"/>
            <a:t>MỨC ĐẠT</a:t>
          </a:r>
        </a:p>
        <a:p>
          <a:r>
            <a:rPr lang="en-US" dirty="0" err="1"/>
            <a:t>tổ</a:t>
          </a:r>
          <a:r>
            <a:rPr lang="en-US" dirty="0"/>
            <a:t> </a:t>
          </a:r>
          <a:r>
            <a:rPr lang="en-US" dirty="0" err="1"/>
            <a:t>chức</a:t>
          </a:r>
          <a:r>
            <a:rPr lang="en-US" dirty="0"/>
            <a:t> </a:t>
          </a:r>
          <a:r>
            <a:rPr lang="en-US" dirty="0" err="1"/>
            <a:t>cung</a:t>
          </a:r>
          <a:r>
            <a:rPr lang="en-US" dirty="0"/>
            <a:t> </a:t>
          </a:r>
          <a:r>
            <a:rPr lang="en-US" dirty="0" err="1"/>
            <a:t>cấp</a:t>
          </a:r>
          <a:r>
            <a:rPr lang="en-US" dirty="0"/>
            <a:t> </a:t>
          </a:r>
          <a:r>
            <a:rPr lang="en-US" dirty="0" err="1"/>
            <a:t>đầy</a:t>
          </a:r>
          <a:r>
            <a:rPr lang="en-US" dirty="0"/>
            <a:t> </a:t>
          </a:r>
          <a:r>
            <a:rPr lang="en-US" dirty="0" err="1"/>
            <a:t>đủ</a:t>
          </a:r>
          <a:r>
            <a:rPr lang="en-US" dirty="0"/>
            <a:t> </a:t>
          </a:r>
          <a:r>
            <a:rPr lang="en-US" dirty="0" err="1"/>
            <a:t>và</a:t>
          </a:r>
          <a:r>
            <a:rPr lang="en-US" dirty="0"/>
            <a:t> </a:t>
          </a:r>
          <a:r>
            <a:rPr lang="en-US" dirty="0" err="1"/>
            <a:t>kịp</a:t>
          </a:r>
          <a:r>
            <a:rPr lang="en-US" dirty="0"/>
            <a:t> </a:t>
          </a:r>
          <a:r>
            <a:rPr lang="en-US" dirty="0" err="1"/>
            <a:t>thời</a:t>
          </a:r>
          <a:r>
            <a:rPr lang="en-US" dirty="0"/>
            <a:t> </a:t>
          </a:r>
          <a:r>
            <a:rPr lang="en-US" dirty="0" err="1"/>
            <a:t>thông</a:t>
          </a:r>
          <a:r>
            <a:rPr lang="en-US" dirty="0"/>
            <a:t> tin </a:t>
          </a:r>
          <a:r>
            <a:rPr lang="en-US" dirty="0" err="1"/>
            <a:t>về</a:t>
          </a:r>
          <a:r>
            <a:rPr lang="en-US" dirty="0"/>
            <a:t> </a:t>
          </a:r>
          <a:r>
            <a:rPr lang="en-US" dirty="0" err="1"/>
            <a:t>thực</a:t>
          </a:r>
          <a:r>
            <a:rPr lang="en-US" dirty="0"/>
            <a:t> </a:t>
          </a:r>
          <a:r>
            <a:rPr lang="en-US" dirty="0" err="1"/>
            <a:t>trạng</a:t>
          </a:r>
          <a:r>
            <a:rPr lang="en-US" dirty="0"/>
            <a:t>, </a:t>
          </a:r>
          <a:r>
            <a:rPr lang="en-US" dirty="0" err="1"/>
            <a:t>nhu</a:t>
          </a:r>
          <a:r>
            <a:rPr lang="en-US" dirty="0"/>
            <a:t> </a:t>
          </a:r>
          <a:r>
            <a:rPr lang="en-US" dirty="0" err="1"/>
            <a:t>cầu</a:t>
          </a:r>
          <a:r>
            <a:rPr lang="en-US" dirty="0"/>
            <a:t> </a:t>
          </a:r>
          <a:r>
            <a:rPr lang="en-US" dirty="0" err="1"/>
            <a:t>nguồn</a:t>
          </a:r>
          <a:r>
            <a:rPr lang="en-US" dirty="0"/>
            <a:t> </a:t>
          </a:r>
          <a:r>
            <a:rPr lang="en-US" dirty="0" err="1"/>
            <a:t>lực</a:t>
          </a:r>
          <a:r>
            <a:rPr lang="en-US" dirty="0"/>
            <a:t> </a:t>
          </a:r>
          <a:r>
            <a:rPr lang="en-US" dirty="0" err="1"/>
            <a:t>để</a:t>
          </a:r>
          <a:r>
            <a:rPr lang="en-US" dirty="0"/>
            <a:t> </a:t>
          </a:r>
          <a:r>
            <a:rPr lang="en-US" dirty="0" err="1"/>
            <a:t>phát</a:t>
          </a:r>
          <a:r>
            <a:rPr lang="en-US" dirty="0"/>
            <a:t> </a:t>
          </a:r>
          <a:r>
            <a:rPr lang="en-US" dirty="0" err="1"/>
            <a:t>triển</a:t>
          </a:r>
          <a:r>
            <a:rPr lang="en-US" dirty="0"/>
            <a:t> </a:t>
          </a:r>
          <a:r>
            <a:rPr lang="en-US" dirty="0" err="1"/>
            <a:t>nhà</a:t>
          </a:r>
          <a:r>
            <a:rPr lang="en-US" dirty="0"/>
            <a:t> </a:t>
          </a:r>
          <a:r>
            <a:rPr lang="en-US" dirty="0" err="1"/>
            <a:t>trường</a:t>
          </a:r>
          <a:r>
            <a:rPr lang="en-US" dirty="0"/>
            <a:t> </a:t>
          </a:r>
          <a:r>
            <a:rPr lang="en-US" dirty="0" err="1"/>
            <a:t>cho</a:t>
          </a:r>
          <a:r>
            <a:rPr lang="en-US" dirty="0"/>
            <a:t> cha </a:t>
          </a:r>
          <a:r>
            <a:rPr lang="en-US" dirty="0" err="1"/>
            <a:t>mẹ</a:t>
          </a:r>
          <a:r>
            <a:rPr lang="en-US" dirty="0"/>
            <a:t> </a:t>
          </a:r>
          <a:r>
            <a:rPr lang="en-US" dirty="0" err="1"/>
            <a:t>hoặc</a:t>
          </a:r>
          <a:r>
            <a:rPr lang="en-US" dirty="0"/>
            <a:t> </a:t>
          </a:r>
          <a:r>
            <a:rPr lang="en-US" dirty="0" err="1"/>
            <a:t>người</a:t>
          </a:r>
          <a:r>
            <a:rPr lang="en-US" dirty="0"/>
            <a:t> </a:t>
          </a:r>
          <a:r>
            <a:rPr lang="en-US" dirty="0" err="1"/>
            <a:t>giám</a:t>
          </a:r>
          <a:r>
            <a:rPr lang="en-US" dirty="0"/>
            <a:t> </a:t>
          </a:r>
          <a:r>
            <a:rPr lang="en-US" dirty="0" err="1"/>
            <a:t>hộ</a:t>
          </a:r>
          <a:r>
            <a:rPr lang="en-US" dirty="0"/>
            <a:t> </a:t>
          </a:r>
          <a:r>
            <a:rPr lang="en-US" dirty="0" err="1"/>
            <a:t>của</a:t>
          </a:r>
          <a:r>
            <a:rPr lang="en-US" dirty="0"/>
            <a:t> </a:t>
          </a:r>
          <a:r>
            <a:rPr lang="en-US" dirty="0" err="1"/>
            <a:t>học</a:t>
          </a:r>
          <a:r>
            <a:rPr lang="en-US" dirty="0"/>
            <a:t> </a:t>
          </a:r>
          <a:r>
            <a:rPr lang="en-US" dirty="0" err="1"/>
            <a:t>sinh</a:t>
          </a:r>
          <a:r>
            <a:rPr lang="en-US" dirty="0"/>
            <a:t> </a:t>
          </a:r>
          <a:r>
            <a:rPr lang="en-US" dirty="0" err="1"/>
            <a:t>và</a:t>
          </a:r>
          <a:r>
            <a:rPr lang="en-US" dirty="0"/>
            <a:t> </a:t>
          </a:r>
          <a:r>
            <a:rPr lang="en-US" dirty="0" err="1"/>
            <a:t>các</a:t>
          </a:r>
          <a:r>
            <a:rPr lang="en-US" dirty="0"/>
            <a:t> </a:t>
          </a:r>
          <a:r>
            <a:rPr lang="en-US" dirty="0" err="1"/>
            <a:t>bên</a:t>
          </a:r>
          <a:r>
            <a:rPr lang="en-US" dirty="0"/>
            <a:t> </a:t>
          </a:r>
          <a:r>
            <a:rPr lang="en-US" dirty="0" err="1"/>
            <a:t>liên</a:t>
          </a:r>
          <a:r>
            <a:rPr lang="en-US" dirty="0"/>
            <a:t> </a:t>
          </a:r>
          <a:r>
            <a:rPr lang="en-US" dirty="0" err="1"/>
            <a:t>quan</a:t>
          </a:r>
          <a:endParaRPr lang="en-US" dirty="0"/>
        </a:p>
      </dgm:t>
    </dgm:pt>
    <dgm:pt modelId="{F8AAC3CA-6E10-4DDB-9C51-8135BDA0F23A}" type="parTrans" cxnId="{01E7F06D-A7E9-400C-B183-F94236A9B267}">
      <dgm:prSet/>
      <dgm:spPr/>
      <dgm:t>
        <a:bodyPr/>
        <a:lstStyle/>
        <a:p>
          <a:endParaRPr lang="en-US"/>
        </a:p>
      </dgm:t>
    </dgm:pt>
    <dgm:pt modelId="{CDF95A9E-FF38-4122-933C-B3B229E57CB2}" type="sibTrans" cxnId="{01E7F06D-A7E9-400C-B183-F94236A9B267}">
      <dgm:prSet/>
      <dgm:spPr/>
      <dgm:t>
        <a:bodyPr/>
        <a:lstStyle/>
        <a:p>
          <a:endParaRPr lang="en-US"/>
        </a:p>
      </dgm:t>
    </dgm:pt>
    <dgm:pt modelId="{8B0EC618-DAC5-4348-B237-548B1145CAB8}">
      <dgm:prSet phldrT="[Text]"/>
      <dgm:spPr/>
      <dgm:t>
        <a:bodyPr/>
        <a:lstStyle/>
        <a:p>
          <a:r>
            <a:rPr lang="en-US" dirty="0"/>
            <a:t>MỨC KHÁ</a:t>
          </a:r>
        </a:p>
        <a:p>
          <a:r>
            <a:rPr lang="en-US" dirty="0" err="1"/>
            <a:t>phối</a:t>
          </a:r>
          <a:r>
            <a:rPr lang="en-US" dirty="0"/>
            <a:t> </a:t>
          </a:r>
          <a:r>
            <a:rPr lang="en-US" dirty="0" err="1"/>
            <a:t>hợp</a:t>
          </a:r>
          <a:r>
            <a:rPr lang="en-US" dirty="0"/>
            <a:t> </a:t>
          </a:r>
          <a:r>
            <a:rPr lang="en-US" dirty="0" err="1"/>
            <a:t>với</a:t>
          </a:r>
          <a:r>
            <a:rPr lang="en-US" dirty="0"/>
            <a:t> cha </a:t>
          </a:r>
          <a:r>
            <a:rPr lang="en-US" dirty="0" err="1"/>
            <a:t>mẹ</a:t>
          </a:r>
          <a:r>
            <a:rPr lang="en-US" dirty="0"/>
            <a:t> </a:t>
          </a:r>
          <a:r>
            <a:rPr lang="en-US" dirty="0" err="1"/>
            <a:t>hoặc</a:t>
          </a:r>
          <a:r>
            <a:rPr lang="en-US" dirty="0"/>
            <a:t> </a:t>
          </a:r>
          <a:r>
            <a:rPr lang="en-US" dirty="0" err="1"/>
            <a:t>người</a:t>
          </a:r>
          <a:r>
            <a:rPr lang="en-US" dirty="0"/>
            <a:t> </a:t>
          </a:r>
          <a:r>
            <a:rPr lang="en-US" dirty="0" err="1"/>
            <a:t>giám</a:t>
          </a:r>
          <a:r>
            <a:rPr lang="en-US" dirty="0"/>
            <a:t> </a:t>
          </a:r>
          <a:r>
            <a:rPr lang="en-US" dirty="0" err="1"/>
            <a:t>hộ</a:t>
          </a:r>
          <a:r>
            <a:rPr lang="en-US" dirty="0"/>
            <a:t> </a:t>
          </a:r>
          <a:r>
            <a:rPr lang="en-US" dirty="0" err="1"/>
            <a:t>của</a:t>
          </a:r>
          <a:r>
            <a:rPr lang="en-US" dirty="0"/>
            <a:t> </a:t>
          </a:r>
          <a:r>
            <a:rPr lang="en-US" dirty="0" err="1"/>
            <a:t>học</a:t>
          </a:r>
          <a:r>
            <a:rPr lang="en-US" dirty="0"/>
            <a:t> </a:t>
          </a:r>
          <a:r>
            <a:rPr lang="en-US" dirty="0" err="1"/>
            <a:t>sinh</a:t>
          </a:r>
          <a:r>
            <a:rPr lang="en-US" dirty="0"/>
            <a:t> </a:t>
          </a:r>
          <a:r>
            <a:rPr lang="en-US" dirty="0" err="1"/>
            <a:t>và</a:t>
          </a:r>
          <a:r>
            <a:rPr lang="en-US" dirty="0"/>
            <a:t> </a:t>
          </a:r>
          <a:r>
            <a:rPr lang="en-US" dirty="0" err="1"/>
            <a:t>các</a:t>
          </a:r>
          <a:r>
            <a:rPr lang="en-US" dirty="0"/>
            <a:t> </a:t>
          </a:r>
          <a:r>
            <a:rPr lang="en-US" dirty="0" err="1"/>
            <a:t>bên</a:t>
          </a:r>
          <a:r>
            <a:rPr lang="en-US" dirty="0"/>
            <a:t> </a:t>
          </a:r>
          <a:r>
            <a:rPr lang="en-US" dirty="0" err="1"/>
            <a:t>liên</a:t>
          </a:r>
          <a:r>
            <a:rPr lang="en-US" dirty="0"/>
            <a:t> </a:t>
          </a:r>
          <a:r>
            <a:rPr lang="en-US" dirty="0" err="1"/>
            <a:t>quan</a:t>
          </a:r>
          <a:r>
            <a:rPr lang="en-US" dirty="0"/>
            <a:t> </a:t>
          </a:r>
          <a:r>
            <a:rPr lang="en-US" dirty="0" err="1"/>
            <a:t>trong</a:t>
          </a:r>
          <a:r>
            <a:rPr lang="en-US" dirty="0"/>
            <a:t> </a:t>
          </a:r>
          <a:r>
            <a:rPr lang="en-US" dirty="0" err="1"/>
            <a:t>huy</a:t>
          </a:r>
          <a:r>
            <a:rPr lang="en-US" dirty="0"/>
            <a:t> </a:t>
          </a:r>
          <a:r>
            <a:rPr lang="en-US" dirty="0" err="1"/>
            <a:t>động</a:t>
          </a:r>
          <a:r>
            <a:rPr lang="en-US" dirty="0"/>
            <a:t> </a:t>
          </a:r>
          <a:r>
            <a:rPr lang="en-US" dirty="0" err="1"/>
            <a:t>và</a:t>
          </a:r>
          <a:r>
            <a:rPr lang="en-US" dirty="0"/>
            <a:t> </a:t>
          </a:r>
          <a:r>
            <a:rPr lang="en-US" dirty="0" err="1"/>
            <a:t>sử</a:t>
          </a:r>
          <a:r>
            <a:rPr lang="en-US" dirty="0"/>
            <a:t> </a:t>
          </a:r>
          <a:r>
            <a:rPr lang="en-US" dirty="0" err="1"/>
            <a:t>dụng</a:t>
          </a:r>
          <a:r>
            <a:rPr lang="en-US" dirty="0"/>
            <a:t> </a:t>
          </a:r>
          <a:r>
            <a:rPr lang="en-US" dirty="0" err="1"/>
            <a:t>nguồn</a:t>
          </a:r>
          <a:r>
            <a:rPr lang="en-US" dirty="0"/>
            <a:t> </a:t>
          </a:r>
          <a:r>
            <a:rPr lang="en-US" dirty="0" err="1"/>
            <a:t>lực</a:t>
          </a:r>
          <a:r>
            <a:rPr lang="en-US" dirty="0"/>
            <a:t> </a:t>
          </a:r>
          <a:r>
            <a:rPr lang="en-US" dirty="0" err="1"/>
            <a:t>để</a:t>
          </a:r>
          <a:r>
            <a:rPr lang="en-US" dirty="0"/>
            <a:t> </a:t>
          </a:r>
          <a:r>
            <a:rPr lang="en-US" dirty="0" err="1"/>
            <a:t>phát</a:t>
          </a:r>
          <a:r>
            <a:rPr lang="en-US" dirty="0"/>
            <a:t> </a:t>
          </a:r>
          <a:r>
            <a:rPr lang="en-US" dirty="0" err="1"/>
            <a:t>triển</a:t>
          </a:r>
          <a:r>
            <a:rPr lang="en-US" dirty="0"/>
            <a:t> </a:t>
          </a:r>
          <a:r>
            <a:rPr lang="en-US" dirty="0" err="1"/>
            <a:t>nhà</a:t>
          </a:r>
          <a:r>
            <a:rPr lang="en-US" dirty="0"/>
            <a:t> </a:t>
          </a:r>
          <a:r>
            <a:rPr lang="en-US" dirty="0" err="1"/>
            <a:t>trường</a:t>
          </a:r>
          <a:r>
            <a:rPr lang="en-US" dirty="0"/>
            <a:t> </a:t>
          </a:r>
          <a:r>
            <a:rPr lang="en-US" dirty="0" err="1"/>
            <a:t>theo</a:t>
          </a:r>
          <a:r>
            <a:rPr lang="en-US" dirty="0"/>
            <a:t> </a:t>
          </a:r>
          <a:r>
            <a:rPr lang="en-US" dirty="0" err="1"/>
            <a:t>quy</a:t>
          </a:r>
          <a:r>
            <a:rPr lang="en-US" dirty="0"/>
            <a:t> </a:t>
          </a:r>
          <a:r>
            <a:rPr lang="en-US" dirty="0" err="1"/>
            <a:t>định</a:t>
          </a:r>
          <a:r>
            <a:rPr lang="en-US" dirty="0"/>
            <a:t>;</a:t>
          </a:r>
        </a:p>
      </dgm:t>
    </dgm:pt>
    <dgm:pt modelId="{8B57F222-CEB1-4AAB-AB12-D8BD28531F4C}" type="parTrans" cxnId="{1BD3A1DD-584D-4B05-A979-3BB144AD232A}">
      <dgm:prSet/>
      <dgm:spPr/>
      <dgm:t>
        <a:bodyPr/>
        <a:lstStyle/>
        <a:p>
          <a:endParaRPr lang="en-US"/>
        </a:p>
      </dgm:t>
    </dgm:pt>
    <dgm:pt modelId="{7202C8F4-FD9F-4876-9572-B5B61B8FA331}" type="sibTrans" cxnId="{1BD3A1DD-584D-4B05-A979-3BB144AD232A}">
      <dgm:prSet/>
      <dgm:spPr/>
      <dgm:t>
        <a:bodyPr/>
        <a:lstStyle/>
        <a:p>
          <a:endParaRPr lang="en-US"/>
        </a:p>
      </dgm:t>
    </dgm:pt>
    <dgm:pt modelId="{F97F9165-05CA-4621-8AD6-22695A115968}">
      <dgm:prSet phldrT="[Text]"/>
      <dgm:spPr/>
      <dgm:t>
        <a:bodyPr/>
        <a:lstStyle/>
        <a:p>
          <a:r>
            <a:rPr lang="en-US" dirty="0"/>
            <a:t>MỨC TỐT</a:t>
          </a:r>
        </a:p>
        <a:p>
          <a:r>
            <a:rPr lang="en-US" dirty="0" err="1"/>
            <a:t>phối</a:t>
          </a:r>
          <a:r>
            <a:rPr lang="en-US" dirty="0"/>
            <a:t> </a:t>
          </a:r>
          <a:r>
            <a:rPr lang="en-US" dirty="0" err="1"/>
            <a:t>hợp</a:t>
          </a:r>
          <a:r>
            <a:rPr lang="en-US" dirty="0"/>
            <a:t> …</a:t>
          </a:r>
        </a:p>
        <a:p>
          <a:r>
            <a:rPr lang="en-US" dirty="0"/>
            <a:t> </a:t>
          </a:r>
          <a:r>
            <a:rPr lang="en-US" dirty="0" err="1"/>
            <a:t>Huy</a:t>
          </a:r>
          <a:r>
            <a:rPr lang="en-US" dirty="0"/>
            <a:t> </a:t>
          </a:r>
          <a:r>
            <a:rPr lang="en-US" dirty="0" err="1"/>
            <a:t>động</a:t>
          </a:r>
          <a:r>
            <a:rPr lang="en-US" dirty="0"/>
            <a:t> </a:t>
          </a:r>
          <a:r>
            <a:rPr lang="en-US" dirty="0" err="1"/>
            <a:t>và</a:t>
          </a:r>
          <a:r>
            <a:rPr lang="en-US" dirty="0"/>
            <a:t> </a:t>
          </a:r>
          <a:r>
            <a:rPr lang="en-US" dirty="0" err="1"/>
            <a:t>sử</a:t>
          </a:r>
          <a:r>
            <a:rPr lang="en-US" dirty="0"/>
            <a:t> </a:t>
          </a:r>
          <a:r>
            <a:rPr lang="en-US" dirty="0" err="1"/>
            <a:t>dụng</a:t>
          </a:r>
          <a:r>
            <a:rPr lang="en-US" dirty="0"/>
            <a:t> </a:t>
          </a:r>
          <a:r>
            <a:rPr lang="en-US" dirty="0" err="1"/>
            <a:t>nguồn</a:t>
          </a:r>
          <a:r>
            <a:rPr lang="en-US" dirty="0"/>
            <a:t> </a:t>
          </a:r>
          <a:r>
            <a:rPr lang="en-US" dirty="0" err="1"/>
            <a:t>lực</a:t>
          </a:r>
          <a:endParaRPr lang="en-US" dirty="0"/>
        </a:p>
        <a:p>
          <a:r>
            <a:rPr lang="en-US" dirty="0" err="1"/>
            <a:t>công</a:t>
          </a:r>
          <a:r>
            <a:rPr lang="en-US" dirty="0"/>
            <a:t> </a:t>
          </a:r>
          <a:r>
            <a:rPr lang="en-US" dirty="0" err="1"/>
            <a:t>khai</a:t>
          </a:r>
          <a:r>
            <a:rPr lang="en-US" dirty="0"/>
            <a:t>, </a:t>
          </a:r>
          <a:r>
            <a:rPr lang="en-US" dirty="0" err="1"/>
            <a:t>minh</a:t>
          </a:r>
          <a:r>
            <a:rPr lang="en-US" dirty="0"/>
            <a:t> </a:t>
          </a:r>
          <a:r>
            <a:rPr lang="en-US" dirty="0" err="1"/>
            <a:t>bạch</a:t>
          </a:r>
          <a:r>
            <a:rPr lang="en-US" dirty="0"/>
            <a:t>, </a:t>
          </a:r>
          <a:r>
            <a:rPr lang="en-US" dirty="0" err="1"/>
            <a:t>hiệu</a:t>
          </a:r>
          <a:r>
            <a:rPr lang="en-US" dirty="0"/>
            <a:t> </a:t>
          </a:r>
          <a:r>
            <a:rPr lang="en-US" dirty="0" err="1"/>
            <a:t>quả</a:t>
          </a:r>
          <a:r>
            <a:rPr lang="en-US" dirty="0"/>
            <a:t>; </a:t>
          </a:r>
        </a:p>
        <a:p>
          <a:r>
            <a:rPr lang="en-US" dirty="0" err="1"/>
            <a:t>giải</a:t>
          </a:r>
          <a:r>
            <a:rPr lang="en-US" dirty="0"/>
            <a:t> </a:t>
          </a:r>
          <a:r>
            <a:rPr lang="en-US" dirty="0" err="1"/>
            <a:t>quyết</a:t>
          </a:r>
          <a:r>
            <a:rPr lang="en-US" dirty="0"/>
            <a:t> </a:t>
          </a:r>
          <a:r>
            <a:rPr lang="en-US" dirty="0" err="1"/>
            <a:t>kịp</a:t>
          </a:r>
          <a:r>
            <a:rPr lang="en-US" dirty="0"/>
            <a:t> </a:t>
          </a:r>
          <a:r>
            <a:rPr lang="en-US" dirty="0" err="1"/>
            <a:t>thời</a:t>
          </a:r>
          <a:r>
            <a:rPr lang="en-US" dirty="0"/>
            <a:t> </a:t>
          </a:r>
          <a:r>
            <a:rPr lang="en-US" dirty="0" err="1"/>
            <a:t>các</a:t>
          </a:r>
          <a:r>
            <a:rPr lang="en-US" dirty="0"/>
            <a:t> </a:t>
          </a:r>
          <a:r>
            <a:rPr lang="en-US" dirty="0" err="1"/>
            <a:t>thông</a:t>
          </a:r>
          <a:r>
            <a:rPr lang="en-US" dirty="0"/>
            <a:t> tin </a:t>
          </a:r>
          <a:r>
            <a:rPr lang="en-US" dirty="0" err="1"/>
            <a:t>phản</a:t>
          </a:r>
          <a:r>
            <a:rPr lang="en-US" dirty="0"/>
            <a:t>.</a:t>
          </a:r>
        </a:p>
      </dgm:t>
    </dgm:pt>
    <dgm:pt modelId="{59604010-56C3-43C2-9E07-D30EAAF4CD63}" type="parTrans" cxnId="{FEEC6A00-AC05-4117-9CE7-A18938DD710E}">
      <dgm:prSet/>
      <dgm:spPr/>
      <dgm:t>
        <a:bodyPr/>
        <a:lstStyle/>
        <a:p>
          <a:endParaRPr lang="en-US"/>
        </a:p>
      </dgm:t>
    </dgm:pt>
    <dgm:pt modelId="{FB9B2532-0009-4102-9F22-ACAF42214D7D}" type="sibTrans" cxnId="{FEEC6A00-AC05-4117-9CE7-A18938DD710E}">
      <dgm:prSet/>
      <dgm:spPr/>
      <dgm:t>
        <a:bodyPr/>
        <a:lstStyle/>
        <a:p>
          <a:endParaRPr lang="en-US"/>
        </a:p>
      </dgm:t>
    </dgm:pt>
    <dgm:pt modelId="{538B8B08-57BC-4824-93EF-6F24DA16217A}" type="pres">
      <dgm:prSet presAssocID="{32687E06-E86C-4744-970D-EE37C80D39E7}" presName="CompostProcess" presStyleCnt="0">
        <dgm:presLayoutVars>
          <dgm:dir/>
          <dgm:resizeHandles val="exact"/>
        </dgm:presLayoutVars>
      </dgm:prSet>
      <dgm:spPr/>
    </dgm:pt>
    <dgm:pt modelId="{3552A19B-2F18-406C-B836-EEC010281EF6}" type="pres">
      <dgm:prSet presAssocID="{32687E06-E86C-4744-970D-EE37C80D39E7}" presName="arrow" presStyleLbl="bgShp" presStyleIdx="0" presStyleCnt="1"/>
      <dgm:spPr/>
    </dgm:pt>
    <dgm:pt modelId="{C83D6E28-2A84-46FF-AA9F-A4480D0EE105}" type="pres">
      <dgm:prSet presAssocID="{32687E06-E86C-4744-970D-EE37C80D39E7}" presName="linearProcess" presStyleCnt="0"/>
      <dgm:spPr/>
    </dgm:pt>
    <dgm:pt modelId="{D1B9C7C6-110F-4B63-8879-DCA4945F5A2D}" type="pres">
      <dgm:prSet presAssocID="{6747D863-6317-46FE-8BE7-CB210DF54B7A}" presName="textNode" presStyleLbl="node1" presStyleIdx="0" presStyleCnt="3" custLinFactNeighborX="-74520" custLinFactNeighborY="-1250">
        <dgm:presLayoutVars>
          <dgm:bulletEnabled val="1"/>
        </dgm:presLayoutVars>
      </dgm:prSet>
      <dgm:spPr/>
      <dgm:t>
        <a:bodyPr/>
        <a:lstStyle/>
        <a:p>
          <a:endParaRPr kumimoji="1" lang="ja-JP" altLang="en-US"/>
        </a:p>
      </dgm:t>
    </dgm:pt>
    <dgm:pt modelId="{01F1904E-331C-4180-977B-4CD9B3E8549E}" type="pres">
      <dgm:prSet presAssocID="{CDF95A9E-FF38-4122-933C-B3B229E57CB2}" presName="sibTrans" presStyleCnt="0"/>
      <dgm:spPr/>
    </dgm:pt>
    <dgm:pt modelId="{F7C69D7B-7C4E-4B96-8910-EE615B5FC344}" type="pres">
      <dgm:prSet presAssocID="{8B0EC618-DAC5-4348-B237-548B1145CAB8}" presName="textNode" presStyleLbl="node1" presStyleIdx="1" presStyleCnt="3" custLinFactNeighborX="-47523" custLinFactNeighborY="-1250">
        <dgm:presLayoutVars>
          <dgm:bulletEnabled val="1"/>
        </dgm:presLayoutVars>
      </dgm:prSet>
      <dgm:spPr/>
      <dgm:t>
        <a:bodyPr/>
        <a:lstStyle/>
        <a:p>
          <a:endParaRPr kumimoji="1" lang="ja-JP" altLang="en-US"/>
        </a:p>
      </dgm:t>
    </dgm:pt>
    <dgm:pt modelId="{7B5CFD11-0BEE-4649-80DF-621BC2373A44}" type="pres">
      <dgm:prSet presAssocID="{7202C8F4-FD9F-4876-9572-B5B61B8FA331}" presName="sibTrans" presStyleCnt="0"/>
      <dgm:spPr/>
    </dgm:pt>
    <dgm:pt modelId="{DA77809B-6729-456F-8231-F0AB83B553CF}" type="pres">
      <dgm:prSet presAssocID="{F97F9165-05CA-4621-8AD6-22695A115968}" presName="textNode" presStyleLbl="node1" presStyleIdx="2" presStyleCnt="3" custLinFactNeighborX="-64444" custLinFactNeighborY="-5000">
        <dgm:presLayoutVars>
          <dgm:bulletEnabled val="1"/>
        </dgm:presLayoutVars>
      </dgm:prSet>
      <dgm:spPr/>
      <dgm:t>
        <a:bodyPr/>
        <a:lstStyle/>
        <a:p>
          <a:endParaRPr kumimoji="1" lang="ja-JP" altLang="en-US"/>
        </a:p>
      </dgm:t>
    </dgm:pt>
  </dgm:ptLst>
  <dgm:cxnLst>
    <dgm:cxn modelId="{710BC01A-1542-4885-B318-80B917C0C132}" type="presOf" srcId="{8B0EC618-DAC5-4348-B237-548B1145CAB8}" destId="{F7C69D7B-7C4E-4B96-8910-EE615B5FC344}" srcOrd="0" destOrd="0" presId="urn:microsoft.com/office/officeart/2005/8/layout/hProcess9"/>
    <dgm:cxn modelId="{01E7F06D-A7E9-400C-B183-F94236A9B267}" srcId="{32687E06-E86C-4744-970D-EE37C80D39E7}" destId="{6747D863-6317-46FE-8BE7-CB210DF54B7A}" srcOrd="0" destOrd="0" parTransId="{F8AAC3CA-6E10-4DDB-9C51-8135BDA0F23A}" sibTransId="{CDF95A9E-FF38-4122-933C-B3B229E57CB2}"/>
    <dgm:cxn modelId="{FEEC6A00-AC05-4117-9CE7-A18938DD710E}" srcId="{32687E06-E86C-4744-970D-EE37C80D39E7}" destId="{F97F9165-05CA-4621-8AD6-22695A115968}" srcOrd="2" destOrd="0" parTransId="{59604010-56C3-43C2-9E07-D30EAAF4CD63}" sibTransId="{FB9B2532-0009-4102-9F22-ACAF42214D7D}"/>
    <dgm:cxn modelId="{4F990B8D-72EC-48E4-BE5C-5EFB761E3D56}" type="presOf" srcId="{F97F9165-05CA-4621-8AD6-22695A115968}" destId="{DA77809B-6729-456F-8231-F0AB83B553CF}" srcOrd="0" destOrd="0" presId="urn:microsoft.com/office/officeart/2005/8/layout/hProcess9"/>
    <dgm:cxn modelId="{1BD3A1DD-584D-4B05-A979-3BB144AD232A}" srcId="{32687E06-E86C-4744-970D-EE37C80D39E7}" destId="{8B0EC618-DAC5-4348-B237-548B1145CAB8}" srcOrd="1" destOrd="0" parTransId="{8B57F222-CEB1-4AAB-AB12-D8BD28531F4C}" sibTransId="{7202C8F4-FD9F-4876-9572-B5B61B8FA331}"/>
    <dgm:cxn modelId="{CEA18030-64BB-417A-BA9A-EA297976DAE9}" type="presOf" srcId="{6747D863-6317-46FE-8BE7-CB210DF54B7A}" destId="{D1B9C7C6-110F-4B63-8879-DCA4945F5A2D}" srcOrd="0" destOrd="0" presId="urn:microsoft.com/office/officeart/2005/8/layout/hProcess9"/>
    <dgm:cxn modelId="{5F1DE2ED-3E4C-4D80-94E9-045531414C71}" type="presOf" srcId="{32687E06-E86C-4744-970D-EE37C80D39E7}" destId="{538B8B08-57BC-4824-93EF-6F24DA16217A}" srcOrd="0" destOrd="0" presId="urn:microsoft.com/office/officeart/2005/8/layout/hProcess9"/>
    <dgm:cxn modelId="{15940E47-679D-48FA-9C04-B08F8D642991}" type="presParOf" srcId="{538B8B08-57BC-4824-93EF-6F24DA16217A}" destId="{3552A19B-2F18-406C-B836-EEC010281EF6}" srcOrd="0" destOrd="0" presId="urn:microsoft.com/office/officeart/2005/8/layout/hProcess9"/>
    <dgm:cxn modelId="{2936C0C6-EA10-4FDF-B8FC-12872844319A}" type="presParOf" srcId="{538B8B08-57BC-4824-93EF-6F24DA16217A}" destId="{C83D6E28-2A84-46FF-AA9F-A4480D0EE105}" srcOrd="1" destOrd="0" presId="urn:microsoft.com/office/officeart/2005/8/layout/hProcess9"/>
    <dgm:cxn modelId="{03B35AAE-CA94-4AA3-8ED2-69541EC6C239}" type="presParOf" srcId="{C83D6E28-2A84-46FF-AA9F-A4480D0EE105}" destId="{D1B9C7C6-110F-4B63-8879-DCA4945F5A2D}" srcOrd="0" destOrd="0" presId="urn:microsoft.com/office/officeart/2005/8/layout/hProcess9"/>
    <dgm:cxn modelId="{9879578D-F416-4BBD-9744-99BE2B3E0113}" type="presParOf" srcId="{C83D6E28-2A84-46FF-AA9F-A4480D0EE105}" destId="{01F1904E-331C-4180-977B-4CD9B3E8549E}" srcOrd="1" destOrd="0" presId="urn:microsoft.com/office/officeart/2005/8/layout/hProcess9"/>
    <dgm:cxn modelId="{9DFB2E1C-A296-4EF5-A1D5-7E436E6ADC05}" type="presParOf" srcId="{C83D6E28-2A84-46FF-AA9F-A4480D0EE105}" destId="{F7C69D7B-7C4E-4B96-8910-EE615B5FC344}" srcOrd="2" destOrd="0" presId="urn:microsoft.com/office/officeart/2005/8/layout/hProcess9"/>
    <dgm:cxn modelId="{B0102D2D-FB4A-4330-9E23-A781FF23B775}" type="presParOf" srcId="{C83D6E28-2A84-46FF-AA9F-A4480D0EE105}" destId="{7B5CFD11-0BEE-4649-80DF-621BC2373A44}" srcOrd="3" destOrd="0" presId="urn:microsoft.com/office/officeart/2005/8/layout/hProcess9"/>
    <dgm:cxn modelId="{A8588ACD-5DCB-466F-8831-166E2425C40E}" type="presParOf" srcId="{C83D6E28-2A84-46FF-AA9F-A4480D0EE105}" destId="{DA77809B-6729-456F-8231-F0AB83B553CF}" srcOrd="4" destOrd="0" presId="urn:microsoft.com/office/officeart/2005/8/layout/hProcess9"/>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DFF8621E-EABF-434C-A9C2-69E8017A6B16}" type="doc">
      <dgm:prSet loTypeId="urn:microsoft.com/office/officeart/2005/8/layout/radial3" loCatId="relationship" qsTypeId="urn:microsoft.com/office/officeart/2005/8/quickstyle/simple1" qsCatId="simple" csTypeId="urn:microsoft.com/office/officeart/2005/8/colors/colorful5" csCatId="colorful" phldr="1"/>
      <dgm:spPr/>
      <dgm:t>
        <a:bodyPr/>
        <a:lstStyle/>
        <a:p>
          <a:endParaRPr lang="en-US"/>
        </a:p>
      </dgm:t>
    </dgm:pt>
    <dgm:pt modelId="{0B0ABB5A-A5A9-4511-8810-E38F644CD2AA}">
      <dgm:prSet phldrT="[Text]" custT="1"/>
      <dgm:spPr/>
      <dgm:t>
        <a:bodyPr/>
        <a:lstStyle/>
        <a:p>
          <a:r>
            <a:rPr lang="en-US" sz="2800" b="1" dirty="0"/>
            <a:t>PHÁT TRIỂN PHẨM CHẤT, NĂNG LỰC  HỌC SINH</a:t>
          </a:r>
        </a:p>
      </dgm:t>
    </dgm:pt>
    <dgm:pt modelId="{1C406A2E-4ADB-42D3-AC99-955E571CF487}" type="parTrans" cxnId="{4E587F4A-C6DF-4433-B0A9-F2E0A48A8E4A}">
      <dgm:prSet/>
      <dgm:spPr/>
      <dgm:t>
        <a:bodyPr/>
        <a:lstStyle/>
        <a:p>
          <a:endParaRPr lang="en-US"/>
        </a:p>
      </dgm:t>
    </dgm:pt>
    <dgm:pt modelId="{18FCB140-CE3E-4347-B8B1-5DD925938C4A}" type="sibTrans" cxnId="{4E587F4A-C6DF-4433-B0A9-F2E0A48A8E4A}">
      <dgm:prSet/>
      <dgm:spPr/>
      <dgm:t>
        <a:bodyPr/>
        <a:lstStyle/>
        <a:p>
          <a:endParaRPr lang="en-US"/>
        </a:p>
      </dgm:t>
    </dgm:pt>
    <dgm:pt modelId="{308C78A1-2F01-4FA3-BCF4-52557A1D5878}">
      <dgm:prSet phldrT="[Text]"/>
      <dgm:spPr/>
      <dgm:t>
        <a:bodyPr/>
        <a:lstStyle/>
        <a:p>
          <a:r>
            <a:rPr lang="en-US" b="1" dirty="0" err="1">
              <a:latin typeface="Arial" pitchFamily="34" charset="0"/>
              <a:cs typeface="Arial" pitchFamily="34" charset="0"/>
            </a:rPr>
            <a:t>Dạy</a:t>
          </a:r>
          <a:r>
            <a:rPr lang="en-US" b="1" dirty="0">
              <a:latin typeface="Arial" pitchFamily="34" charset="0"/>
              <a:cs typeface="Arial" pitchFamily="34" charset="0"/>
            </a:rPr>
            <a:t> </a:t>
          </a:r>
          <a:r>
            <a:rPr lang="en-US" b="1" dirty="0" err="1">
              <a:latin typeface="Arial" pitchFamily="34" charset="0"/>
              <a:cs typeface="Arial" pitchFamily="34" charset="0"/>
            </a:rPr>
            <a:t>học</a:t>
          </a:r>
          <a:r>
            <a:rPr lang="en-US" b="1" dirty="0">
              <a:latin typeface="Arial" pitchFamily="34" charset="0"/>
              <a:cs typeface="Arial" pitchFamily="34" charset="0"/>
            </a:rPr>
            <a:t> </a:t>
          </a:r>
          <a:r>
            <a:rPr lang="en-US" b="1" dirty="0" err="1">
              <a:latin typeface="Arial" pitchFamily="34" charset="0"/>
              <a:cs typeface="Arial" pitchFamily="34" charset="0"/>
            </a:rPr>
            <a:t>phát</a:t>
          </a:r>
          <a:r>
            <a:rPr lang="en-US" b="1" dirty="0">
              <a:latin typeface="Arial" pitchFamily="34" charset="0"/>
              <a:cs typeface="Arial" pitchFamily="34" charset="0"/>
            </a:rPr>
            <a:t> </a:t>
          </a:r>
          <a:r>
            <a:rPr lang="en-US" b="1" dirty="0" err="1">
              <a:latin typeface="Arial" pitchFamily="34" charset="0"/>
              <a:cs typeface="Arial" pitchFamily="34" charset="0"/>
            </a:rPr>
            <a:t>triển</a:t>
          </a:r>
          <a:r>
            <a:rPr lang="en-US" b="1" dirty="0">
              <a:latin typeface="Arial" pitchFamily="34" charset="0"/>
              <a:cs typeface="Arial" pitchFamily="34" charset="0"/>
            </a:rPr>
            <a:t> </a:t>
          </a:r>
          <a:r>
            <a:rPr lang="en-US" b="1" dirty="0" err="1">
              <a:latin typeface="Arial" pitchFamily="34" charset="0"/>
              <a:cs typeface="Arial" pitchFamily="34" charset="0"/>
            </a:rPr>
            <a:t>năng</a:t>
          </a:r>
          <a:r>
            <a:rPr lang="en-US" b="1" dirty="0">
              <a:latin typeface="Arial" pitchFamily="34" charset="0"/>
              <a:cs typeface="Arial" pitchFamily="34" charset="0"/>
            </a:rPr>
            <a:t> </a:t>
          </a:r>
          <a:r>
            <a:rPr lang="en-US" b="1" dirty="0" err="1">
              <a:latin typeface="Arial" pitchFamily="34" charset="0"/>
              <a:cs typeface="Arial" pitchFamily="34" charset="0"/>
            </a:rPr>
            <a:t>lực</a:t>
          </a:r>
          <a:r>
            <a:rPr lang="en-US" b="1" dirty="0">
              <a:latin typeface="Arial" pitchFamily="34" charset="0"/>
              <a:cs typeface="Arial" pitchFamily="34" charset="0"/>
            </a:rPr>
            <a:t> HS</a:t>
          </a:r>
          <a:endParaRPr lang="en-US" b="1" dirty="0"/>
        </a:p>
      </dgm:t>
    </dgm:pt>
    <dgm:pt modelId="{DC3AD3D8-E7C6-48C4-AAF2-87027D3584C5}" type="parTrans" cxnId="{62EAB5CC-F3C4-433C-8A9F-59F5AEA36352}">
      <dgm:prSet/>
      <dgm:spPr/>
      <dgm:t>
        <a:bodyPr/>
        <a:lstStyle/>
        <a:p>
          <a:endParaRPr lang="en-US"/>
        </a:p>
      </dgm:t>
    </dgm:pt>
    <dgm:pt modelId="{220ABC31-D3A5-4059-8F4C-E745BFA2EF1E}" type="sibTrans" cxnId="{62EAB5CC-F3C4-433C-8A9F-59F5AEA36352}">
      <dgm:prSet/>
      <dgm:spPr/>
      <dgm:t>
        <a:bodyPr/>
        <a:lstStyle/>
        <a:p>
          <a:endParaRPr lang="en-US"/>
        </a:p>
      </dgm:t>
    </dgm:pt>
    <dgm:pt modelId="{0DAD3099-C369-467F-9093-0A6CBF0D85FD}">
      <dgm:prSet phldrT="[Text]"/>
      <dgm:spPr/>
      <dgm:t>
        <a:bodyPr/>
        <a:lstStyle/>
        <a:p>
          <a:r>
            <a:rPr lang="en-US" b="1" dirty="0">
              <a:latin typeface="Arial" pitchFamily="34" charset="0"/>
              <a:cs typeface="Arial" pitchFamily="34" charset="0"/>
            </a:rPr>
            <a:t>Chia </a:t>
          </a:r>
          <a:r>
            <a:rPr lang="en-US" b="1" dirty="0" err="1">
              <a:latin typeface="Arial" pitchFamily="34" charset="0"/>
              <a:cs typeface="Arial" pitchFamily="34" charset="0"/>
            </a:rPr>
            <a:t>sẻ</a:t>
          </a:r>
          <a:r>
            <a:rPr lang="en-US" b="1" dirty="0">
              <a:latin typeface="Arial" pitchFamily="34" charset="0"/>
              <a:cs typeface="Arial" pitchFamily="34" charset="0"/>
            </a:rPr>
            <a:t> </a:t>
          </a:r>
          <a:r>
            <a:rPr lang="en-US" b="1" dirty="0" err="1">
              <a:latin typeface="Arial" pitchFamily="34" charset="0"/>
              <a:cs typeface="Arial" pitchFamily="34" charset="0"/>
            </a:rPr>
            <a:t>vai</a:t>
          </a:r>
          <a:r>
            <a:rPr lang="en-US" b="1" dirty="0">
              <a:latin typeface="Arial" pitchFamily="34" charset="0"/>
              <a:cs typeface="Arial" pitchFamily="34" charset="0"/>
            </a:rPr>
            <a:t> </a:t>
          </a:r>
          <a:r>
            <a:rPr lang="en-US" b="1" dirty="0" err="1">
              <a:latin typeface="Arial" pitchFamily="34" charset="0"/>
              <a:cs typeface="Arial" pitchFamily="34" charset="0"/>
            </a:rPr>
            <a:t>trò</a:t>
          </a:r>
          <a:r>
            <a:rPr lang="en-US" b="1" dirty="0">
              <a:latin typeface="Arial" pitchFamily="34" charset="0"/>
              <a:cs typeface="Arial" pitchFamily="34" charset="0"/>
            </a:rPr>
            <a:t> </a:t>
          </a:r>
          <a:r>
            <a:rPr lang="en-US" b="1" dirty="0" err="1">
              <a:latin typeface="Arial" pitchFamily="34" charset="0"/>
              <a:cs typeface="Arial" pitchFamily="34" charset="0"/>
            </a:rPr>
            <a:t>lãnh</a:t>
          </a:r>
          <a:r>
            <a:rPr lang="en-US" b="1" dirty="0">
              <a:latin typeface="Arial" pitchFamily="34" charset="0"/>
              <a:cs typeface="Arial" pitchFamily="34" charset="0"/>
            </a:rPr>
            <a:t> </a:t>
          </a:r>
          <a:r>
            <a:rPr lang="en-US" b="1" dirty="0" err="1">
              <a:latin typeface="Arial" pitchFamily="34" charset="0"/>
              <a:cs typeface="Arial" pitchFamily="34" charset="0"/>
            </a:rPr>
            <a:t>đạo</a:t>
          </a:r>
          <a:r>
            <a:rPr lang="en-US" b="1" dirty="0">
              <a:latin typeface="Arial" pitchFamily="34" charset="0"/>
              <a:cs typeface="Arial" pitchFamily="34" charset="0"/>
            </a:rPr>
            <a:t> </a:t>
          </a:r>
          <a:endParaRPr lang="en-US" b="1" dirty="0"/>
        </a:p>
      </dgm:t>
    </dgm:pt>
    <dgm:pt modelId="{8B110073-1DC8-4F05-9AD8-C08BC34EB6B6}" type="parTrans" cxnId="{92042130-D1D6-45F4-A32A-D8F810BEB122}">
      <dgm:prSet/>
      <dgm:spPr/>
      <dgm:t>
        <a:bodyPr/>
        <a:lstStyle/>
        <a:p>
          <a:endParaRPr lang="en-US"/>
        </a:p>
      </dgm:t>
    </dgm:pt>
    <dgm:pt modelId="{1CC461B1-5E25-47C9-9DE4-F2FF760B3E8A}" type="sibTrans" cxnId="{92042130-D1D6-45F4-A32A-D8F810BEB122}">
      <dgm:prSet/>
      <dgm:spPr/>
      <dgm:t>
        <a:bodyPr/>
        <a:lstStyle/>
        <a:p>
          <a:endParaRPr lang="en-US"/>
        </a:p>
      </dgm:t>
    </dgm:pt>
    <dgm:pt modelId="{F48E3D98-5B63-49F3-B3E1-7AA8A70DF97D}">
      <dgm:prSet phldrT="[Text]"/>
      <dgm:spPr/>
      <dgm:t>
        <a:bodyPr/>
        <a:lstStyle/>
        <a:p>
          <a:r>
            <a:rPr lang="en-US" b="1" dirty="0" err="1">
              <a:latin typeface="Arial" pitchFamily="34" charset="0"/>
              <a:cs typeface="Arial" pitchFamily="34" charset="0"/>
            </a:rPr>
            <a:t>Phát</a:t>
          </a:r>
          <a:r>
            <a:rPr lang="en-US" b="1" dirty="0">
              <a:latin typeface="Arial" pitchFamily="34" charset="0"/>
              <a:cs typeface="Arial" pitchFamily="34" charset="0"/>
            </a:rPr>
            <a:t> </a:t>
          </a:r>
          <a:r>
            <a:rPr lang="en-US" b="1" dirty="0" err="1">
              <a:latin typeface="Arial" pitchFamily="34" charset="0"/>
              <a:cs typeface="Arial" pitchFamily="34" charset="0"/>
            </a:rPr>
            <a:t>triển</a:t>
          </a:r>
          <a:r>
            <a:rPr lang="en-US" b="1" dirty="0">
              <a:latin typeface="Arial" pitchFamily="34" charset="0"/>
              <a:cs typeface="Arial" pitchFamily="34" charset="0"/>
            </a:rPr>
            <a:t> NLNN TX </a:t>
          </a:r>
          <a:r>
            <a:rPr lang="en-US" b="1" dirty="0" err="1">
              <a:latin typeface="Arial" pitchFamily="34" charset="0"/>
              <a:cs typeface="Arial" pitchFamily="34" charset="0"/>
            </a:rPr>
            <a:t>cho</a:t>
          </a:r>
          <a:r>
            <a:rPr lang="en-US" b="1" dirty="0">
              <a:latin typeface="Arial" pitchFamily="34" charset="0"/>
              <a:cs typeface="Arial" pitchFamily="34" charset="0"/>
            </a:rPr>
            <a:t> GV,NV</a:t>
          </a:r>
          <a:endParaRPr lang="en-US" b="1" dirty="0"/>
        </a:p>
      </dgm:t>
    </dgm:pt>
    <dgm:pt modelId="{C0495AE5-CF8C-4F3D-8FDF-3412A9D8B18E}" type="parTrans" cxnId="{882554E8-9211-45C1-806C-22C762B80A34}">
      <dgm:prSet/>
      <dgm:spPr/>
      <dgm:t>
        <a:bodyPr/>
        <a:lstStyle/>
        <a:p>
          <a:endParaRPr lang="en-US"/>
        </a:p>
      </dgm:t>
    </dgm:pt>
    <dgm:pt modelId="{3246A0FD-4D58-4178-AE13-39886A4E2EBE}" type="sibTrans" cxnId="{882554E8-9211-45C1-806C-22C762B80A34}">
      <dgm:prSet/>
      <dgm:spPr/>
      <dgm:t>
        <a:bodyPr/>
        <a:lstStyle/>
        <a:p>
          <a:endParaRPr lang="en-US"/>
        </a:p>
      </dgm:t>
    </dgm:pt>
    <dgm:pt modelId="{5CC96487-CE01-4A16-9AB6-D5318704C2AC}">
      <dgm:prSet phldrT="[Text]"/>
      <dgm:spPr/>
      <dgm:t>
        <a:bodyPr/>
        <a:lstStyle/>
        <a:p>
          <a:r>
            <a:rPr lang="en-US" b="1" dirty="0" err="1">
              <a:latin typeface="Arial" pitchFamily="34" charset="0"/>
              <a:cs typeface="Arial" pitchFamily="34" charset="0"/>
            </a:rPr>
            <a:t>Hợp</a:t>
          </a:r>
          <a:r>
            <a:rPr lang="en-US" b="1" dirty="0">
              <a:latin typeface="Arial" pitchFamily="34" charset="0"/>
              <a:cs typeface="Arial" pitchFamily="34" charset="0"/>
            </a:rPr>
            <a:t> </a:t>
          </a:r>
          <a:r>
            <a:rPr lang="en-US" b="1" dirty="0" err="1">
              <a:latin typeface="Arial" pitchFamily="34" charset="0"/>
              <a:cs typeface="Arial" pitchFamily="34" charset="0"/>
            </a:rPr>
            <a:t>tác</a:t>
          </a:r>
          <a:endParaRPr lang="en-US" b="1" dirty="0"/>
        </a:p>
      </dgm:t>
    </dgm:pt>
    <dgm:pt modelId="{EC57605B-6867-4148-83F9-697D2FB5B833}" type="parTrans" cxnId="{661A2199-7D42-411E-9E1B-EB31C04B6D2D}">
      <dgm:prSet/>
      <dgm:spPr/>
      <dgm:t>
        <a:bodyPr/>
        <a:lstStyle/>
        <a:p>
          <a:endParaRPr lang="en-US"/>
        </a:p>
      </dgm:t>
    </dgm:pt>
    <dgm:pt modelId="{C3FD1D5E-F21D-48A6-8DF1-03052F3D6211}" type="sibTrans" cxnId="{661A2199-7D42-411E-9E1B-EB31C04B6D2D}">
      <dgm:prSet/>
      <dgm:spPr/>
      <dgm:t>
        <a:bodyPr/>
        <a:lstStyle/>
        <a:p>
          <a:endParaRPr lang="en-US"/>
        </a:p>
      </dgm:t>
    </dgm:pt>
    <dgm:pt modelId="{17A20102-C62A-4337-8E6E-91C1E0CCA5C9}">
      <dgm:prSet/>
      <dgm:spPr/>
      <dgm:t>
        <a:bodyPr/>
        <a:lstStyle/>
        <a:p>
          <a:r>
            <a:rPr lang="en-US" b="1" dirty="0" err="1">
              <a:latin typeface="Arial" pitchFamily="34" charset="0"/>
              <a:cs typeface="Arial" pitchFamily="34" charset="0"/>
            </a:rPr>
            <a:t>Phương</a:t>
          </a:r>
          <a:r>
            <a:rPr lang="en-US" b="1" dirty="0">
              <a:latin typeface="Arial" pitchFamily="34" charset="0"/>
              <a:cs typeface="Arial" pitchFamily="34" charset="0"/>
            </a:rPr>
            <a:t> </a:t>
          </a:r>
          <a:r>
            <a:rPr lang="en-US" b="1" dirty="0" err="1">
              <a:latin typeface="Arial" pitchFamily="34" charset="0"/>
              <a:cs typeface="Arial" pitchFamily="34" charset="0"/>
            </a:rPr>
            <a:t>pháp</a:t>
          </a:r>
          <a:r>
            <a:rPr lang="en-US" b="1" dirty="0">
              <a:latin typeface="Arial" pitchFamily="34" charset="0"/>
              <a:cs typeface="Arial" pitchFamily="34" charset="0"/>
            </a:rPr>
            <a:t> </a:t>
          </a:r>
          <a:r>
            <a:rPr lang="en-US" b="1" dirty="0" err="1">
              <a:latin typeface="Arial" pitchFamily="34" charset="0"/>
              <a:cs typeface="Arial" pitchFamily="34" charset="0"/>
            </a:rPr>
            <a:t>giảng</a:t>
          </a:r>
          <a:r>
            <a:rPr lang="en-US" b="1" dirty="0">
              <a:latin typeface="Arial" pitchFamily="34" charset="0"/>
              <a:cs typeface="Arial" pitchFamily="34" charset="0"/>
            </a:rPr>
            <a:t> </a:t>
          </a:r>
          <a:r>
            <a:rPr lang="en-US" b="1" dirty="0" err="1">
              <a:latin typeface="Arial" pitchFamily="34" charset="0"/>
              <a:cs typeface="Arial" pitchFamily="34" charset="0"/>
            </a:rPr>
            <a:t>dạy</a:t>
          </a:r>
          <a:r>
            <a:rPr lang="en-US" b="1" dirty="0">
              <a:latin typeface="Arial" pitchFamily="34" charset="0"/>
              <a:cs typeface="Arial" pitchFamily="34" charset="0"/>
            </a:rPr>
            <a:t> </a:t>
          </a:r>
          <a:r>
            <a:rPr lang="en-US" b="1" dirty="0" err="1">
              <a:latin typeface="Arial" pitchFamily="34" charset="0"/>
              <a:cs typeface="Arial" pitchFamily="34" charset="0"/>
            </a:rPr>
            <a:t>tích</a:t>
          </a:r>
          <a:r>
            <a:rPr lang="en-US" b="1" dirty="0">
              <a:latin typeface="Arial" pitchFamily="34" charset="0"/>
              <a:cs typeface="Arial" pitchFamily="34" charset="0"/>
            </a:rPr>
            <a:t> </a:t>
          </a:r>
          <a:r>
            <a:rPr lang="en-US" b="1" dirty="0" err="1">
              <a:latin typeface="Arial" pitchFamily="34" charset="0"/>
              <a:cs typeface="Arial" pitchFamily="34" charset="0"/>
            </a:rPr>
            <a:t>cực</a:t>
          </a:r>
          <a:endParaRPr lang="en-US" b="1" dirty="0"/>
        </a:p>
      </dgm:t>
    </dgm:pt>
    <dgm:pt modelId="{F0A035EA-FA58-44FB-8537-478C6B9E6243}" type="parTrans" cxnId="{34939E15-442D-4192-AC3A-324BBBAB6021}">
      <dgm:prSet/>
      <dgm:spPr/>
      <dgm:t>
        <a:bodyPr/>
        <a:lstStyle/>
        <a:p>
          <a:endParaRPr lang="en-US"/>
        </a:p>
      </dgm:t>
    </dgm:pt>
    <dgm:pt modelId="{1A995837-B2C6-49AC-BE6E-A6BEC474FF5B}" type="sibTrans" cxnId="{34939E15-442D-4192-AC3A-324BBBAB6021}">
      <dgm:prSet/>
      <dgm:spPr/>
      <dgm:t>
        <a:bodyPr/>
        <a:lstStyle/>
        <a:p>
          <a:endParaRPr lang="en-US"/>
        </a:p>
      </dgm:t>
    </dgm:pt>
    <dgm:pt modelId="{F255F030-B70A-4F94-BF0F-A1DB9D08B4D4}">
      <dgm:prSet/>
      <dgm:spPr/>
      <dgm:t>
        <a:bodyPr/>
        <a:lstStyle/>
        <a:p>
          <a:r>
            <a:rPr lang="en-US" b="1" dirty="0">
              <a:latin typeface="Arial" pitchFamily="34" charset="0"/>
              <a:cs typeface="Arial" pitchFamily="34" charset="0"/>
            </a:rPr>
            <a:t>chia </a:t>
          </a:r>
          <a:r>
            <a:rPr lang="en-US" b="1" dirty="0" err="1">
              <a:latin typeface="Arial" pitchFamily="34" charset="0"/>
              <a:cs typeface="Arial" pitchFamily="34" charset="0"/>
            </a:rPr>
            <a:t>sẻ</a:t>
          </a:r>
          <a:r>
            <a:rPr lang="en-US" b="1" dirty="0">
              <a:latin typeface="Arial" pitchFamily="34" charset="0"/>
              <a:cs typeface="Arial" pitchFamily="34" charset="0"/>
            </a:rPr>
            <a:t> </a:t>
          </a:r>
          <a:r>
            <a:rPr lang="en-US" b="1" dirty="0" err="1">
              <a:latin typeface="Arial" pitchFamily="34" charset="0"/>
              <a:cs typeface="Arial" pitchFamily="34" charset="0"/>
            </a:rPr>
            <a:t>kinh</a:t>
          </a:r>
          <a:r>
            <a:rPr lang="en-US" b="1" dirty="0">
              <a:latin typeface="Arial" pitchFamily="34" charset="0"/>
              <a:cs typeface="Arial" pitchFamily="34" charset="0"/>
            </a:rPr>
            <a:t> </a:t>
          </a:r>
          <a:r>
            <a:rPr lang="en-US" b="1" dirty="0" err="1">
              <a:latin typeface="Arial" pitchFamily="34" charset="0"/>
              <a:cs typeface="Arial" pitchFamily="34" charset="0"/>
            </a:rPr>
            <a:t>nghiệm</a:t>
          </a:r>
          <a:endParaRPr lang="en-US" b="1" dirty="0"/>
        </a:p>
      </dgm:t>
    </dgm:pt>
    <dgm:pt modelId="{4E46344D-5638-4704-A58F-BC3600ECA0D5}" type="parTrans" cxnId="{415836A2-F38A-4D90-99F4-5C11BB0FFAD1}">
      <dgm:prSet/>
      <dgm:spPr/>
      <dgm:t>
        <a:bodyPr/>
        <a:lstStyle/>
        <a:p>
          <a:endParaRPr lang="en-US"/>
        </a:p>
      </dgm:t>
    </dgm:pt>
    <dgm:pt modelId="{630808DA-55BB-40EF-B046-876AEB01F889}" type="sibTrans" cxnId="{415836A2-F38A-4D90-99F4-5C11BB0FFAD1}">
      <dgm:prSet/>
      <dgm:spPr/>
      <dgm:t>
        <a:bodyPr/>
        <a:lstStyle/>
        <a:p>
          <a:endParaRPr lang="en-US"/>
        </a:p>
      </dgm:t>
    </dgm:pt>
    <dgm:pt modelId="{664F3F6B-80F8-483C-8EC6-FB1C24AD3030}">
      <dgm:prSet/>
      <dgm:spPr/>
      <dgm:t>
        <a:bodyPr/>
        <a:lstStyle/>
        <a:p>
          <a:r>
            <a:rPr lang="en-US" b="1" dirty="0" err="1">
              <a:latin typeface="Arial" pitchFamily="34" charset="0"/>
              <a:cs typeface="Arial" pitchFamily="34" charset="0"/>
            </a:rPr>
            <a:t>sáng</a:t>
          </a:r>
          <a:r>
            <a:rPr lang="en-US" b="1" dirty="0">
              <a:latin typeface="Arial" pitchFamily="34" charset="0"/>
              <a:cs typeface="Arial" pitchFamily="34" charset="0"/>
            </a:rPr>
            <a:t> </a:t>
          </a:r>
          <a:r>
            <a:rPr lang="en-US" b="1" dirty="0" err="1">
              <a:latin typeface="Arial" pitchFamily="34" charset="0"/>
              <a:cs typeface="Arial" pitchFamily="34" charset="0"/>
            </a:rPr>
            <a:t>tạo</a:t>
          </a:r>
          <a:endParaRPr lang="en-US" b="1" dirty="0"/>
        </a:p>
      </dgm:t>
    </dgm:pt>
    <dgm:pt modelId="{717E4A05-4E75-4374-B2C6-ED9A6AF38F65}" type="parTrans" cxnId="{DD793B76-B23C-425F-ACFD-A89704026CC2}">
      <dgm:prSet/>
      <dgm:spPr/>
      <dgm:t>
        <a:bodyPr/>
        <a:lstStyle/>
        <a:p>
          <a:endParaRPr lang="en-US"/>
        </a:p>
      </dgm:t>
    </dgm:pt>
    <dgm:pt modelId="{213902F6-54A1-4225-B321-E5958CE346BF}" type="sibTrans" cxnId="{DD793B76-B23C-425F-ACFD-A89704026CC2}">
      <dgm:prSet/>
      <dgm:spPr/>
      <dgm:t>
        <a:bodyPr/>
        <a:lstStyle/>
        <a:p>
          <a:endParaRPr lang="en-US"/>
        </a:p>
      </dgm:t>
    </dgm:pt>
    <dgm:pt modelId="{6A4506ED-CC10-4DA2-9E86-3AB9EF1AEBCE}">
      <dgm:prSet/>
      <dgm:spPr/>
      <dgm:t>
        <a:bodyPr/>
        <a:lstStyle/>
        <a:p>
          <a:r>
            <a:rPr lang="en-US" b="1" dirty="0" err="1">
              <a:latin typeface="Arial" pitchFamily="34" charset="0"/>
              <a:cs typeface="Arial" pitchFamily="34" charset="0"/>
            </a:rPr>
            <a:t>Quan</a:t>
          </a:r>
          <a:r>
            <a:rPr lang="en-US" b="1" dirty="0">
              <a:latin typeface="Arial" pitchFamily="34" charset="0"/>
              <a:cs typeface="Arial" pitchFamily="34" charset="0"/>
            </a:rPr>
            <a:t> </a:t>
          </a:r>
          <a:r>
            <a:rPr lang="en-US" b="1" dirty="0" err="1">
              <a:latin typeface="Arial" pitchFamily="34" charset="0"/>
              <a:cs typeface="Arial" pitchFamily="34" charset="0"/>
            </a:rPr>
            <a:t>hệ</a:t>
          </a:r>
          <a:r>
            <a:rPr lang="en-US" b="1" dirty="0">
              <a:latin typeface="Arial" pitchFamily="34" charset="0"/>
              <a:cs typeface="Arial" pitchFamily="34" charset="0"/>
            </a:rPr>
            <a:t> </a:t>
          </a:r>
          <a:r>
            <a:rPr lang="en-US" b="1" dirty="0" err="1">
              <a:latin typeface="Arial" pitchFamily="34" charset="0"/>
              <a:cs typeface="Arial" pitchFamily="34" charset="0"/>
            </a:rPr>
            <a:t>xã</a:t>
          </a:r>
          <a:r>
            <a:rPr lang="en-US" b="1" dirty="0">
              <a:latin typeface="Arial" pitchFamily="34" charset="0"/>
              <a:cs typeface="Arial" pitchFamily="34" charset="0"/>
            </a:rPr>
            <a:t> </a:t>
          </a:r>
          <a:r>
            <a:rPr lang="en-US" b="1" dirty="0" err="1">
              <a:latin typeface="Arial" pitchFamily="34" charset="0"/>
              <a:cs typeface="Arial" pitchFamily="34" charset="0"/>
            </a:rPr>
            <a:t>hội</a:t>
          </a:r>
          <a:r>
            <a:rPr lang="en-US" b="1" dirty="0">
              <a:latin typeface="Arial" pitchFamily="34" charset="0"/>
              <a:cs typeface="Arial" pitchFamily="34" charset="0"/>
            </a:rPr>
            <a:t> </a:t>
          </a:r>
        </a:p>
      </dgm:t>
    </dgm:pt>
    <dgm:pt modelId="{39F8713E-4C34-49CD-A1FB-17FACD14A072}" type="parTrans" cxnId="{A3C7CB94-C4D3-47B5-A937-357D105220E0}">
      <dgm:prSet/>
      <dgm:spPr/>
      <dgm:t>
        <a:bodyPr/>
        <a:lstStyle/>
        <a:p>
          <a:endParaRPr lang="en-US"/>
        </a:p>
      </dgm:t>
    </dgm:pt>
    <dgm:pt modelId="{B1916CC0-96E5-4CF2-9ED8-F9B5E97F7720}" type="sibTrans" cxnId="{A3C7CB94-C4D3-47B5-A937-357D105220E0}">
      <dgm:prSet/>
      <dgm:spPr/>
      <dgm:t>
        <a:bodyPr/>
        <a:lstStyle/>
        <a:p>
          <a:endParaRPr lang="en-US"/>
        </a:p>
      </dgm:t>
    </dgm:pt>
    <dgm:pt modelId="{A3176F30-4C48-4DB5-992E-C11C124161A5}" type="pres">
      <dgm:prSet presAssocID="{DFF8621E-EABF-434C-A9C2-69E8017A6B16}" presName="composite" presStyleCnt="0">
        <dgm:presLayoutVars>
          <dgm:chMax val="1"/>
          <dgm:dir/>
          <dgm:resizeHandles val="exact"/>
        </dgm:presLayoutVars>
      </dgm:prSet>
      <dgm:spPr/>
      <dgm:t>
        <a:bodyPr/>
        <a:lstStyle/>
        <a:p>
          <a:endParaRPr kumimoji="1" lang="ja-JP" altLang="en-US"/>
        </a:p>
      </dgm:t>
    </dgm:pt>
    <dgm:pt modelId="{B9A6F65D-EF8D-4FBE-A824-FE9B9DF1D714}" type="pres">
      <dgm:prSet presAssocID="{DFF8621E-EABF-434C-A9C2-69E8017A6B16}" presName="radial" presStyleCnt="0">
        <dgm:presLayoutVars>
          <dgm:animLvl val="ctr"/>
        </dgm:presLayoutVars>
      </dgm:prSet>
      <dgm:spPr/>
    </dgm:pt>
    <dgm:pt modelId="{3D42DD7E-29E4-4068-A1F0-26DF5EE0631A}" type="pres">
      <dgm:prSet presAssocID="{0B0ABB5A-A5A9-4511-8810-E38F644CD2AA}" presName="centerShape" presStyleLbl="vennNode1" presStyleIdx="0" presStyleCnt="9"/>
      <dgm:spPr/>
      <dgm:t>
        <a:bodyPr/>
        <a:lstStyle/>
        <a:p>
          <a:endParaRPr kumimoji="1" lang="ja-JP" altLang="en-US"/>
        </a:p>
      </dgm:t>
    </dgm:pt>
    <dgm:pt modelId="{2E41C881-1C0F-445F-82CA-659005B89973}" type="pres">
      <dgm:prSet presAssocID="{308C78A1-2F01-4FA3-BCF4-52557A1D5878}" presName="node" presStyleLbl="vennNode1" presStyleIdx="1" presStyleCnt="9">
        <dgm:presLayoutVars>
          <dgm:bulletEnabled val="1"/>
        </dgm:presLayoutVars>
      </dgm:prSet>
      <dgm:spPr/>
      <dgm:t>
        <a:bodyPr/>
        <a:lstStyle/>
        <a:p>
          <a:endParaRPr kumimoji="1" lang="ja-JP" altLang="en-US"/>
        </a:p>
      </dgm:t>
    </dgm:pt>
    <dgm:pt modelId="{811531E7-395A-4A3B-AC36-A130F6A47F09}" type="pres">
      <dgm:prSet presAssocID="{17A20102-C62A-4337-8E6E-91C1E0CCA5C9}" presName="node" presStyleLbl="vennNode1" presStyleIdx="2" presStyleCnt="9">
        <dgm:presLayoutVars>
          <dgm:bulletEnabled val="1"/>
        </dgm:presLayoutVars>
      </dgm:prSet>
      <dgm:spPr/>
      <dgm:t>
        <a:bodyPr/>
        <a:lstStyle/>
        <a:p>
          <a:endParaRPr kumimoji="1" lang="ja-JP" altLang="en-US"/>
        </a:p>
      </dgm:t>
    </dgm:pt>
    <dgm:pt modelId="{101AAEF7-DFB8-4C8E-AFD1-429A57FDB010}" type="pres">
      <dgm:prSet presAssocID="{F255F030-B70A-4F94-BF0F-A1DB9D08B4D4}" presName="node" presStyleLbl="vennNode1" presStyleIdx="3" presStyleCnt="9">
        <dgm:presLayoutVars>
          <dgm:bulletEnabled val="1"/>
        </dgm:presLayoutVars>
      </dgm:prSet>
      <dgm:spPr/>
      <dgm:t>
        <a:bodyPr/>
        <a:lstStyle/>
        <a:p>
          <a:endParaRPr kumimoji="1" lang="ja-JP" altLang="en-US"/>
        </a:p>
      </dgm:t>
    </dgm:pt>
    <dgm:pt modelId="{833FD6B3-80AC-4AE8-86C6-CB3A6252BD6B}" type="pres">
      <dgm:prSet presAssocID="{6A4506ED-CC10-4DA2-9E86-3AB9EF1AEBCE}" presName="node" presStyleLbl="vennNode1" presStyleIdx="4" presStyleCnt="9">
        <dgm:presLayoutVars>
          <dgm:bulletEnabled val="1"/>
        </dgm:presLayoutVars>
      </dgm:prSet>
      <dgm:spPr/>
      <dgm:t>
        <a:bodyPr/>
        <a:lstStyle/>
        <a:p>
          <a:endParaRPr kumimoji="1" lang="ja-JP" altLang="en-US"/>
        </a:p>
      </dgm:t>
    </dgm:pt>
    <dgm:pt modelId="{D3B9668D-C8FE-4C59-887A-CF6375156045}" type="pres">
      <dgm:prSet presAssocID="{664F3F6B-80F8-483C-8EC6-FB1C24AD3030}" presName="node" presStyleLbl="vennNode1" presStyleIdx="5" presStyleCnt="9">
        <dgm:presLayoutVars>
          <dgm:bulletEnabled val="1"/>
        </dgm:presLayoutVars>
      </dgm:prSet>
      <dgm:spPr/>
      <dgm:t>
        <a:bodyPr/>
        <a:lstStyle/>
        <a:p>
          <a:endParaRPr kumimoji="1" lang="ja-JP" altLang="en-US"/>
        </a:p>
      </dgm:t>
    </dgm:pt>
    <dgm:pt modelId="{57FDB804-2902-401C-8594-CFF8E23E7C0A}" type="pres">
      <dgm:prSet presAssocID="{0DAD3099-C369-467F-9093-0A6CBF0D85FD}" presName="node" presStyleLbl="vennNode1" presStyleIdx="6" presStyleCnt="9">
        <dgm:presLayoutVars>
          <dgm:bulletEnabled val="1"/>
        </dgm:presLayoutVars>
      </dgm:prSet>
      <dgm:spPr/>
      <dgm:t>
        <a:bodyPr/>
        <a:lstStyle/>
        <a:p>
          <a:endParaRPr kumimoji="1" lang="ja-JP" altLang="en-US"/>
        </a:p>
      </dgm:t>
    </dgm:pt>
    <dgm:pt modelId="{6635E9B3-6C2B-411A-A727-7682B1B34A67}" type="pres">
      <dgm:prSet presAssocID="{F48E3D98-5B63-49F3-B3E1-7AA8A70DF97D}" presName="node" presStyleLbl="vennNode1" presStyleIdx="7" presStyleCnt="9">
        <dgm:presLayoutVars>
          <dgm:bulletEnabled val="1"/>
        </dgm:presLayoutVars>
      </dgm:prSet>
      <dgm:spPr/>
      <dgm:t>
        <a:bodyPr/>
        <a:lstStyle/>
        <a:p>
          <a:endParaRPr kumimoji="1" lang="ja-JP" altLang="en-US"/>
        </a:p>
      </dgm:t>
    </dgm:pt>
    <dgm:pt modelId="{526A80FA-6212-4443-A895-4CFFC9416CCA}" type="pres">
      <dgm:prSet presAssocID="{5CC96487-CE01-4A16-9AB6-D5318704C2AC}" presName="node" presStyleLbl="vennNode1" presStyleIdx="8" presStyleCnt="9">
        <dgm:presLayoutVars>
          <dgm:bulletEnabled val="1"/>
        </dgm:presLayoutVars>
      </dgm:prSet>
      <dgm:spPr/>
      <dgm:t>
        <a:bodyPr/>
        <a:lstStyle/>
        <a:p>
          <a:endParaRPr kumimoji="1" lang="ja-JP" altLang="en-US"/>
        </a:p>
      </dgm:t>
    </dgm:pt>
  </dgm:ptLst>
  <dgm:cxnLst>
    <dgm:cxn modelId="{0C4AC0E4-53D1-444B-A07C-76C096065460}" type="presOf" srcId="{664F3F6B-80F8-483C-8EC6-FB1C24AD3030}" destId="{D3B9668D-C8FE-4C59-887A-CF6375156045}" srcOrd="0" destOrd="0" presId="urn:microsoft.com/office/officeart/2005/8/layout/radial3"/>
    <dgm:cxn modelId="{AD42473E-F0DF-41B2-8E3F-9003550D8B85}" type="presOf" srcId="{F255F030-B70A-4F94-BF0F-A1DB9D08B4D4}" destId="{101AAEF7-DFB8-4C8E-AFD1-429A57FDB010}" srcOrd="0" destOrd="0" presId="urn:microsoft.com/office/officeart/2005/8/layout/radial3"/>
    <dgm:cxn modelId="{34939E15-442D-4192-AC3A-324BBBAB6021}" srcId="{0B0ABB5A-A5A9-4511-8810-E38F644CD2AA}" destId="{17A20102-C62A-4337-8E6E-91C1E0CCA5C9}" srcOrd="1" destOrd="0" parTransId="{F0A035EA-FA58-44FB-8537-478C6B9E6243}" sibTransId="{1A995837-B2C6-49AC-BE6E-A6BEC474FF5B}"/>
    <dgm:cxn modelId="{DD793B76-B23C-425F-ACFD-A89704026CC2}" srcId="{0B0ABB5A-A5A9-4511-8810-E38F644CD2AA}" destId="{664F3F6B-80F8-483C-8EC6-FB1C24AD3030}" srcOrd="4" destOrd="0" parTransId="{717E4A05-4E75-4374-B2C6-ED9A6AF38F65}" sibTransId="{213902F6-54A1-4225-B321-E5958CE346BF}"/>
    <dgm:cxn modelId="{A3C7CB94-C4D3-47B5-A937-357D105220E0}" srcId="{0B0ABB5A-A5A9-4511-8810-E38F644CD2AA}" destId="{6A4506ED-CC10-4DA2-9E86-3AB9EF1AEBCE}" srcOrd="3" destOrd="0" parTransId="{39F8713E-4C34-49CD-A1FB-17FACD14A072}" sibTransId="{B1916CC0-96E5-4CF2-9ED8-F9B5E97F7720}"/>
    <dgm:cxn modelId="{D9F0AEE5-17ED-42A8-BEBD-2D56833EFDCE}" type="presOf" srcId="{DFF8621E-EABF-434C-A9C2-69E8017A6B16}" destId="{A3176F30-4C48-4DB5-992E-C11C124161A5}" srcOrd="0" destOrd="0" presId="urn:microsoft.com/office/officeart/2005/8/layout/radial3"/>
    <dgm:cxn modelId="{8D8C591D-CEDD-4E5B-8A5E-4D7AEB1B061C}" type="presOf" srcId="{5CC96487-CE01-4A16-9AB6-D5318704C2AC}" destId="{526A80FA-6212-4443-A895-4CFFC9416CCA}" srcOrd="0" destOrd="0" presId="urn:microsoft.com/office/officeart/2005/8/layout/radial3"/>
    <dgm:cxn modelId="{415836A2-F38A-4D90-99F4-5C11BB0FFAD1}" srcId="{0B0ABB5A-A5A9-4511-8810-E38F644CD2AA}" destId="{F255F030-B70A-4F94-BF0F-A1DB9D08B4D4}" srcOrd="2" destOrd="0" parTransId="{4E46344D-5638-4704-A58F-BC3600ECA0D5}" sibTransId="{630808DA-55BB-40EF-B046-876AEB01F889}"/>
    <dgm:cxn modelId="{661A2199-7D42-411E-9E1B-EB31C04B6D2D}" srcId="{0B0ABB5A-A5A9-4511-8810-E38F644CD2AA}" destId="{5CC96487-CE01-4A16-9AB6-D5318704C2AC}" srcOrd="7" destOrd="0" parTransId="{EC57605B-6867-4148-83F9-697D2FB5B833}" sibTransId="{C3FD1D5E-F21D-48A6-8DF1-03052F3D6211}"/>
    <dgm:cxn modelId="{4E587F4A-C6DF-4433-B0A9-F2E0A48A8E4A}" srcId="{DFF8621E-EABF-434C-A9C2-69E8017A6B16}" destId="{0B0ABB5A-A5A9-4511-8810-E38F644CD2AA}" srcOrd="0" destOrd="0" parTransId="{1C406A2E-4ADB-42D3-AC99-955E571CF487}" sibTransId="{18FCB140-CE3E-4347-B8B1-5DD925938C4A}"/>
    <dgm:cxn modelId="{791F2E61-2143-4C47-B235-4F1B3BD9B691}" type="presOf" srcId="{6A4506ED-CC10-4DA2-9E86-3AB9EF1AEBCE}" destId="{833FD6B3-80AC-4AE8-86C6-CB3A6252BD6B}" srcOrd="0" destOrd="0" presId="urn:microsoft.com/office/officeart/2005/8/layout/radial3"/>
    <dgm:cxn modelId="{594B1E6A-8D12-4D93-B640-4A234CCB4C6F}" type="presOf" srcId="{0DAD3099-C369-467F-9093-0A6CBF0D85FD}" destId="{57FDB804-2902-401C-8594-CFF8E23E7C0A}" srcOrd="0" destOrd="0" presId="urn:microsoft.com/office/officeart/2005/8/layout/radial3"/>
    <dgm:cxn modelId="{882554E8-9211-45C1-806C-22C762B80A34}" srcId="{0B0ABB5A-A5A9-4511-8810-E38F644CD2AA}" destId="{F48E3D98-5B63-49F3-B3E1-7AA8A70DF97D}" srcOrd="6" destOrd="0" parTransId="{C0495AE5-CF8C-4F3D-8FDF-3412A9D8B18E}" sibTransId="{3246A0FD-4D58-4178-AE13-39886A4E2EBE}"/>
    <dgm:cxn modelId="{655725D9-2A6C-4858-865E-17B847400FCD}" type="presOf" srcId="{17A20102-C62A-4337-8E6E-91C1E0CCA5C9}" destId="{811531E7-395A-4A3B-AC36-A130F6A47F09}" srcOrd="0" destOrd="0" presId="urn:microsoft.com/office/officeart/2005/8/layout/radial3"/>
    <dgm:cxn modelId="{CAF3D874-49EA-464F-98A0-23753CBFA9F4}" type="presOf" srcId="{F48E3D98-5B63-49F3-B3E1-7AA8A70DF97D}" destId="{6635E9B3-6C2B-411A-A727-7682B1B34A67}" srcOrd="0" destOrd="0" presId="urn:microsoft.com/office/officeart/2005/8/layout/radial3"/>
    <dgm:cxn modelId="{92042130-D1D6-45F4-A32A-D8F810BEB122}" srcId="{0B0ABB5A-A5A9-4511-8810-E38F644CD2AA}" destId="{0DAD3099-C369-467F-9093-0A6CBF0D85FD}" srcOrd="5" destOrd="0" parTransId="{8B110073-1DC8-4F05-9AD8-C08BC34EB6B6}" sibTransId="{1CC461B1-5E25-47C9-9DE4-F2FF760B3E8A}"/>
    <dgm:cxn modelId="{62EAB5CC-F3C4-433C-8A9F-59F5AEA36352}" srcId="{0B0ABB5A-A5A9-4511-8810-E38F644CD2AA}" destId="{308C78A1-2F01-4FA3-BCF4-52557A1D5878}" srcOrd="0" destOrd="0" parTransId="{DC3AD3D8-E7C6-48C4-AAF2-87027D3584C5}" sibTransId="{220ABC31-D3A5-4059-8F4C-E745BFA2EF1E}"/>
    <dgm:cxn modelId="{47BDF95B-467A-4990-8887-4ADBF3C642A1}" type="presOf" srcId="{308C78A1-2F01-4FA3-BCF4-52557A1D5878}" destId="{2E41C881-1C0F-445F-82CA-659005B89973}" srcOrd="0" destOrd="0" presId="urn:microsoft.com/office/officeart/2005/8/layout/radial3"/>
    <dgm:cxn modelId="{0071B422-9D87-4E90-AC0D-E80E50E346E6}" type="presOf" srcId="{0B0ABB5A-A5A9-4511-8810-E38F644CD2AA}" destId="{3D42DD7E-29E4-4068-A1F0-26DF5EE0631A}" srcOrd="0" destOrd="0" presId="urn:microsoft.com/office/officeart/2005/8/layout/radial3"/>
    <dgm:cxn modelId="{0714E0F1-19BA-4193-83F1-D5D97FE18992}" type="presParOf" srcId="{A3176F30-4C48-4DB5-992E-C11C124161A5}" destId="{B9A6F65D-EF8D-4FBE-A824-FE9B9DF1D714}" srcOrd="0" destOrd="0" presId="urn:microsoft.com/office/officeart/2005/8/layout/radial3"/>
    <dgm:cxn modelId="{03B2E483-850C-44FD-BBBB-40D10DD2601F}" type="presParOf" srcId="{B9A6F65D-EF8D-4FBE-A824-FE9B9DF1D714}" destId="{3D42DD7E-29E4-4068-A1F0-26DF5EE0631A}" srcOrd="0" destOrd="0" presId="urn:microsoft.com/office/officeart/2005/8/layout/radial3"/>
    <dgm:cxn modelId="{56A32410-E0D6-4834-847D-3CD38649E1BD}" type="presParOf" srcId="{B9A6F65D-EF8D-4FBE-A824-FE9B9DF1D714}" destId="{2E41C881-1C0F-445F-82CA-659005B89973}" srcOrd="1" destOrd="0" presId="urn:microsoft.com/office/officeart/2005/8/layout/radial3"/>
    <dgm:cxn modelId="{CF0E3648-FB25-46FC-88B5-9E3657F0B56E}" type="presParOf" srcId="{B9A6F65D-EF8D-4FBE-A824-FE9B9DF1D714}" destId="{811531E7-395A-4A3B-AC36-A130F6A47F09}" srcOrd="2" destOrd="0" presId="urn:microsoft.com/office/officeart/2005/8/layout/radial3"/>
    <dgm:cxn modelId="{C479876A-592B-49DD-8AFA-0A5A75CCD145}" type="presParOf" srcId="{B9A6F65D-EF8D-4FBE-A824-FE9B9DF1D714}" destId="{101AAEF7-DFB8-4C8E-AFD1-429A57FDB010}" srcOrd="3" destOrd="0" presId="urn:microsoft.com/office/officeart/2005/8/layout/radial3"/>
    <dgm:cxn modelId="{6BBC151B-DFE8-4BF5-908F-B05AB16554AE}" type="presParOf" srcId="{B9A6F65D-EF8D-4FBE-A824-FE9B9DF1D714}" destId="{833FD6B3-80AC-4AE8-86C6-CB3A6252BD6B}" srcOrd="4" destOrd="0" presId="urn:microsoft.com/office/officeart/2005/8/layout/radial3"/>
    <dgm:cxn modelId="{0DC06789-3B2B-42F1-AC08-43B67966DDA2}" type="presParOf" srcId="{B9A6F65D-EF8D-4FBE-A824-FE9B9DF1D714}" destId="{D3B9668D-C8FE-4C59-887A-CF6375156045}" srcOrd="5" destOrd="0" presId="urn:microsoft.com/office/officeart/2005/8/layout/radial3"/>
    <dgm:cxn modelId="{881F4A6C-AF19-4B0B-922C-70B026B2A5FA}" type="presParOf" srcId="{B9A6F65D-EF8D-4FBE-A824-FE9B9DF1D714}" destId="{57FDB804-2902-401C-8594-CFF8E23E7C0A}" srcOrd="6" destOrd="0" presId="urn:microsoft.com/office/officeart/2005/8/layout/radial3"/>
    <dgm:cxn modelId="{FADDD2C0-A72F-4371-A892-C9D7E6E109E1}" type="presParOf" srcId="{B9A6F65D-EF8D-4FBE-A824-FE9B9DF1D714}" destId="{6635E9B3-6C2B-411A-A727-7682B1B34A67}" srcOrd="7" destOrd="0" presId="urn:microsoft.com/office/officeart/2005/8/layout/radial3"/>
    <dgm:cxn modelId="{D7D3F406-C6B3-455C-8F8D-12364528FD46}" type="presParOf" srcId="{B9A6F65D-EF8D-4FBE-A824-FE9B9DF1D714}" destId="{526A80FA-6212-4443-A895-4CFFC9416CCA}" srcOrd="8" destOrd="0" presId="urn:microsoft.com/office/officeart/2005/8/layout/radial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0.xml><?xml version="1.0" encoding="utf-8"?>
<dgm:dataModel xmlns:dgm="http://schemas.openxmlformats.org/drawingml/2006/diagram" xmlns:a="http://schemas.openxmlformats.org/drawingml/2006/main">
  <dgm:ptLst>
    <dgm:pt modelId="{E2C90172-E853-4E19-B871-D24E53D5EBEE}" type="doc">
      <dgm:prSet loTypeId="urn:microsoft.com/office/officeart/2005/8/layout/radial4" loCatId="relationship" qsTypeId="urn:microsoft.com/office/officeart/2005/8/quickstyle/simple1" qsCatId="simple" csTypeId="urn:microsoft.com/office/officeart/2005/8/colors/colorful5" csCatId="colorful" phldr="1"/>
      <dgm:spPr/>
      <dgm:t>
        <a:bodyPr/>
        <a:lstStyle/>
        <a:p>
          <a:endParaRPr lang="en-US"/>
        </a:p>
      </dgm:t>
    </dgm:pt>
    <dgm:pt modelId="{3B40EBA3-2563-48F0-9624-81B2E466B277}">
      <dgm:prSet phldrT="[Text]" custT="1"/>
      <dgm:spPr/>
      <dgm:t>
        <a:bodyPr/>
        <a:lstStyle/>
        <a:p>
          <a:r>
            <a:rPr lang="en-US" sz="2400" b="1" dirty="0" err="1"/>
            <a:t>Tiêu</a:t>
          </a:r>
          <a:r>
            <a:rPr lang="en-US" sz="2400" b="1" dirty="0"/>
            <a:t> </a:t>
          </a:r>
          <a:r>
            <a:rPr lang="en-US" sz="2400" b="1" dirty="0" err="1"/>
            <a:t>chuẩn</a:t>
          </a:r>
          <a:r>
            <a:rPr lang="en-US" sz="2400" b="1" dirty="0"/>
            <a:t> 5. </a:t>
          </a:r>
          <a:r>
            <a:rPr lang="en-US" sz="2400" b="1" dirty="0" err="1"/>
            <a:t>Sử</a:t>
          </a:r>
          <a:r>
            <a:rPr lang="en-US" sz="2400" b="1" dirty="0"/>
            <a:t> </a:t>
          </a:r>
          <a:r>
            <a:rPr lang="en-US" sz="2400" b="1" dirty="0" err="1"/>
            <a:t>dụng</a:t>
          </a:r>
          <a:r>
            <a:rPr lang="en-US" sz="2400" b="1" dirty="0"/>
            <a:t> </a:t>
          </a:r>
          <a:r>
            <a:rPr lang="en-US" sz="2400" b="1" dirty="0" err="1"/>
            <a:t>ngoại</a:t>
          </a:r>
          <a:r>
            <a:rPr lang="en-US" sz="2400" b="1" dirty="0"/>
            <a:t> </a:t>
          </a:r>
          <a:r>
            <a:rPr lang="en-US" sz="2400" b="1" dirty="0" err="1"/>
            <a:t>ngữ</a:t>
          </a:r>
          <a:r>
            <a:rPr lang="en-US" sz="2400" b="1" dirty="0"/>
            <a:t> </a:t>
          </a:r>
          <a:r>
            <a:rPr lang="en-US" sz="2400" b="1" dirty="0" err="1"/>
            <a:t>và</a:t>
          </a:r>
          <a:r>
            <a:rPr lang="en-US" sz="2400" b="1" dirty="0"/>
            <a:t> </a:t>
          </a:r>
          <a:r>
            <a:rPr lang="en-US" sz="2400" b="1" dirty="0" err="1"/>
            <a:t>công</a:t>
          </a:r>
          <a:r>
            <a:rPr lang="en-US" sz="2400" b="1" dirty="0"/>
            <a:t> </a:t>
          </a:r>
          <a:r>
            <a:rPr lang="en-US" sz="2400" b="1" dirty="0" err="1"/>
            <a:t>nghệ</a:t>
          </a:r>
          <a:r>
            <a:rPr lang="en-US" sz="2400" b="1" dirty="0"/>
            <a:t> </a:t>
          </a:r>
          <a:r>
            <a:rPr lang="en-US" sz="2400" b="1" dirty="0" err="1"/>
            <a:t>thông</a:t>
          </a:r>
          <a:r>
            <a:rPr lang="en-US" sz="2400" b="1" dirty="0"/>
            <a:t> tin</a:t>
          </a:r>
          <a:endParaRPr lang="en-US" sz="2400" dirty="0"/>
        </a:p>
      </dgm:t>
    </dgm:pt>
    <dgm:pt modelId="{31BB1377-A762-40B1-BC75-17C6DE314BBA}" type="parTrans" cxnId="{2B7D26F3-A7FE-4FD7-9EFC-65DC0574FE72}">
      <dgm:prSet/>
      <dgm:spPr/>
      <dgm:t>
        <a:bodyPr/>
        <a:lstStyle/>
        <a:p>
          <a:endParaRPr lang="en-US"/>
        </a:p>
      </dgm:t>
    </dgm:pt>
    <dgm:pt modelId="{2405E5FE-62A4-4DBD-96CB-51D48296AA88}" type="sibTrans" cxnId="{2B7D26F3-A7FE-4FD7-9EFC-65DC0574FE72}">
      <dgm:prSet/>
      <dgm:spPr/>
      <dgm:t>
        <a:bodyPr/>
        <a:lstStyle/>
        <a:p>
          <a:endParaRPr lang="en-US"/>
        </a:p>
      </dgm:t>
    </dgm:pt>
    <dgm:pt modelId="{B173C0A0-BEB8-4A00-A4C6-DFDDDF581637}">
      <dgm:prSet phldrT="[Text]"/>
      <dgm:spPr/>
      <dgm:t>
        <a:bodyPr/>
        <a:lstStyle/>
        <a:p>
          <a:r>
            <a:rPr lang="en-US" dirty="0" err="1"/>
            <a:t>Tiêu</a:t>
          </a:r>
          <a:r>
            <a:rPr lang="en-US" dirty="0"/>
            <a:t> </a:t>
          </a:r>
          <a:r>
            <a:rPr lang="en-US" dirty="0" err="1"/>
            <a:t>chí</a:t>
          </a:r>
          <a:r>
            <a:rPr lang="en-US" dirty="0"/>
            <a:t> 17.</a:t>
          </a:r>
        </a:p>
        <a:p>
          <a:r>
            <a:rPr lang="en-US" dirty="0"/>
            <a:t> </a:t>
          </a:r>
          <a:r>
            <a:rPr lang="en-US" dirty="0" err="1"/>
            <a:t>Sử</a:t>
          </a:r>
          <a:r>
            <a:rPr lang="en-US" dirty="0"/>
            <a:t> </a:t>
          </a:r>
          <a:r>
            <a:rPr lang="en-US" dirty="0" err="1"/>
            <a:t>dụng</a:t>
          </a:r>
          <a:r>
            <a:rPr lang="en-US" dirty="0"/>
            <a:t> </a:t>
          </a:r>
          <a:r>
            <a:rPr lang="en-US" dirty="0" err="1"/>
            <a:t>ngoại</a:t>
          </a:r>
          <a:r>
            <a:rPr lang="en-US" dirty="0"/>
            <a:t> </a:t>
          </a:r>
          <a:r>
            <a:rPr lang="en-US" dirty="0" err="1"/>
            <a:t>ngữ</a:t>
          </a:r>
          <a:endParaRPr lang="en-US" dirty="0"/>
        </a:p>
      </dgm:t>
    </dgm:pt>
    <dgm:pt modelId="{5C8A6A01-31A3-4889-9391-B6EE9218E8FA}" type="parTrans" cxnId="{490A8563-6832-42E2-A143-74B1195CACA0}">
      <dgm:prSet/>
      <dgm:spPr/>
      <dgm:t>
        <a:bodyPr/>
        <a:lstStyle/>
        <a:p>
          <a:endParaRPr lang="en-US"/>
        </a:p>
      </dgm:t>
    </dgm:pt>
    <dgm:pt modelId="{BC5DFB8A-D8BA-4739-8C5E-938DF1D19D21}" type="sibTrans" cxnId="{490A8563-6832-42E2-A143-74B1195CACA0}">
      <dgm:prSet/>
      <dgm:spPr/>
      <dgm:t>
        <a:bodyPr/>
        <a:lstStyle/>
        <a:p>
          <a:endParaRPr lang="en-US"/>
        </a:p>
      </dgm:t>
    </dgm:pt>
    <dgm:pt modelId="{CA83F245-A2E4-4DB1-AFBF-FAC0EC975645}">
      <dgm:prSet phldrT="[Text]"/>
      <dgm:spPr/>
      <dgm:t>
        <a:bodyPr/>
        <a:lstStyle/>
        <a:p>
          <a:r>
            <a:rPr lang="en-US" dirty="0" err="1"/>
            <a:t>Tiêu</a:t>
          </a:r>
          <a:r>
            <a:rPr lang="en-US" dirty="0"/>
            <a:t> </a:t>
          </a:r>
          <a:r>
            <a:rPr lang="en-US" dirty="0" err="1"/>
            <a:t>chí</a:t>
          </a:r>
          <a:r>
            <a:rPr lang="en-US" dirty="0"/>
            <a:t> 18. </a:t>
          </a:r>
        </a:p>
        <a:p>
          <a:r>
            <a:rPr lang="en-US" dirty="0" err="1"/>
            <a:t>Ứng</a:t>
          </a:r>
          <a:r>
            <a:rPr lang="en-US" dirty="0"/>
            <a:t> </a:t>
          </a:r>
          <a:r>
            <a:rPr lang="en-US" dirty="0" err="1"/>
            <a:t>dụng</a:t>
          </a:r>
          <a:r>
            <a:rPr lang="en-US" dirty="0"/>
            <a:t> </a:t>
          </a:r>
          <a:r>
            <a:rPr lang="en-US" dirty="0" err="1"/>
            <a:t>công</a:t>
          </a:r>
          <a:r>
            <a:rPr lang="en-US" dirty="0"/>
            <a:t> </a:t>
          </a:r>
          <a:r>
            <a:rPr lang="en-US" dirty="0" err="1"/>
            <a:t>nghệ</a:t>
          </a:r>
          <a:r>
            <a:rPr lang="en-US" dirty="0"/>
            <a:t> </a:t>
          </a:r>
          <a:r>
            <a:rPr lang="en-US" dirty="0" err="1"/>
            <a:t>thông</a:t>
          </a:r>
          <a:r>
            <a:rPr lang="en-US" dirty="0"/>
            <a:t> tin</a:t>
          </a:r>
        </a:p>
      </dgm:t>
    </dgm:pt>
    <dgm:pt modelId="{EE0D3A75-69CD-4D87-9870-87A32724B0DA}" type="parTrans" cxnId="{F82CA66A-7DAE-4F2D-88EB-C405A5299286}">
      <dgm:prSet/>
      <dgm:spPr/>
      <dgm:t>
        <a:bodyPr/>
        <a:lstStyle/>
        <a:p>
          <a:endParaRPr lang="en-US"/>
        </a:p>
      </dgm:t>
    </dgm:pt>
    <dgm:pt modelId="{722FF78E-C7F4-4449-B5A6-7676783D294C}" type="sibTrans" cxnId="{F82CA66A-7DAE-4F2D-88EB-C405A5299286}">
      <dgm:prSet/>
      <dgm:spPr/>
      <dgm:t>
        <a:bodyPr/>
        <a:lstStyle/>
        <a:p>
          <a:endParaRPr lang="en-US"/>
        </a:p>
      </dgm:t>
    </dgm:pt>
    <dgm:pt modelId="{584C3A31-7B97-4BFF-944D-7A434D0D8A13}" type="pres">
      <dgm:prSet presAssocID="{E2C90172-E853-4E19-B871-D24E53D5EBEE}" presName="cycle" presStyleCnt="0">
        <dgm:presLayoutVars>
          <dgm:chMax val="1"/>
          <dgm:dir/>
          <dgm:animLvl val="ctr"/>
          <dgm:resizeHandles val="exact"/>
        </dgm:presLayoutVars>
      </dgm:prSet>
      <dgm:spPr/>
      <dgm:t>
        <a:bodyPr/>
        <a:lstStyle/>
        <a:p>
          <a:endParaRPr kumimoji="1" lang="ja-JP" altLang="en-US"/>
        </a:p>
      </dgm:t>
    </dgm:pt>
    <dgm:pt modelId="{D608DFDB-30AE-496A-BA97-2B04CB08331B}" type="pres">
      <dgm:prSet presAssocID="{3B40EBA3-2563-48F0-9624-81B2E466B277}" presName="centerShape" presStyleLbl="node0" presStyleIdx="0" presStyleCnt="1"/>
      <dgm:spPr/>
      <dgm:t>
        <a:bodyPr/>
        <a:lstStyle/>
        <a:p>
          <a:endParaRPr kumimoji="1" lang="ja-JP" altLang="en-US"/>
        </a:p>
      </dgm:t>
    </dgm:pt>
    <dgm:pt modelId="{34AB695C-8C4B-44EE-91BA-F091C14896D0}" type="pres">
      <dgm:prSet presAssocID="{5C8A6A01-31A3-4889-9391-B6EE9218E8FA}" presName="parTrans" presStyleLbl="bgSibTrans2D1" presStyleIdx="0" presStyleCnt="2" custAng="16712018" custFlipHor="1" custScaleX="34418" custLinFactNeighborX="23341" custLinFactNeighborY="84861"/>
      <dgm:spPr/>
      <dgm:t>
        <a:bodyPr/>
        <a:lstStyle/>
        <a:p>
          <a:endParaRPr kumimoji="1" lang="ja-JP" altLang="en-US"/>
        </a:p>
      </dgm:t>
    </dgm:pt>
    <dgm:pt modelId="{D91181FD-2C8A-4E2D-8B2D-7710CA4C6995}" type="pres">
      <dgm:prSet presAssocID="{B173C0A0-BEB8-4A00-A4C6-DFDDDF581637}" presName="node" presStyleLbl="node1" presStyleIdx="0" presStyleCnt="2" custRadScaleRad="104543" custRadScaleInc="2493">
        <dgm:presLayoutVars>
          <dgm:bulletEnabled val="1"/>
        </dgm:presLayoutVars>
      </dgm:prSet>
      <dgm:spPr/>
      <dgm:t>
        <a:bodyPr/>
        <a:lstStyle/>
        <a:p>
          <a:endParaRPr kumimoji="1" lang="ja-JP" altLang="en-US"/>
        </a:p>
      </dgm:t>
    </dgm:pt>
    <dgm:pt modelId="{440A2356-D6C4-462A-B536-0982E0311020}" type="pres">
      <dgm:prSet presAssocID="{EE0D3A75-69CD-4D87-9870-87A32724B0DA}" presName="parTrans" presStyleLbl="bgSibTrans2D1" presStyleIdx="1" presStyleCnt="2" custAng="10837836" custScaleX="43989" custLinFactNeighborX="-24287" custLinFactNeighborY="98366"/>
      <dgm:spPr/>
      <dgm:t>
        <a:bodyPr/>
        <a:lstStyle/>
        <a:p>
          <a:endParaRPr kumimoji="1" lang="ja-JP" altLang="en-US"/>
        </a:p>
      </dgm:t>
    </dgm:pt>
    <dgm:pt modelId="{850991CB-54CF-4F88-8846-E846B35F42A9}" type="pres">
      <dgm:prSet presAssocID="{CA83F245-A2E4-4DB1-AFBF-FAC0EC975645}" presName="node" presStyleLbl="node1" presStyleIdx="1" presStyleCnt="2" custRadScaleRad="98354" custRadScaleInc="-1051">
        <dgm:presLayoutVars>
          <dgm:bulletEnabled val="1"/>
        </dgm:presLayoutVars>
      </dgm:prSet>
      <dgm:spPr/>
      <dgm:t>
        <a:bodyPr/>
        <a:lstStyle/>
        <a:p>
          <a:endParaRPr kumimoji="1" lang="ja-JP" altLang="en-US"/>
        </a:p>
      </dgm:t>
    </dgm:pt>
  </dgm:ptLst>
  <dgm:cxnLst>
    <dgm:cxn modelId="{F82CA66A-7DAE-4F2D-88EB-C405A5299286}" srcId="{3B40EBA3-2563-48F0-9624-81B2E466B277}" destId="{CA83F245-A2E4-4DB1-AFBF-FAC0EC975645}" srcOrd="1" destOrd="0" parTransId="{EE0D3A75-69CD-4D87-9870-87A32724B0DA}" sibTransId="{722FF78E-C7F4-4449-B5A6-7676783D294C}"/>
    <dgm:cxn modelId="{BCEB5189-5ADD-4A45-8EE1-7D0970772C23}" type="presOf" srcId="{E2C90172-E853-4E19-B871-D24E53D5EBEE}" destId="{584C3A31-7B97-4BFF-944D-7A434D0D8A13}" srcOrd="0" destOrd="0" presId="urn:microsoft.com/office/officeart/2005/8/layout/radial4"/>
    <dgm:cxn modelId="{12EDF23C-BAE1-4708-A68F-773A234DA757}" type="presOf" srcId="{CA83F245-A2E4-4DB1-AFBF-FAC0EC975645}" destId="{850991CB-54CF-4F88-8846-E846B35F42A9}" srcOrd="0" destOrd="0" presId="urn:microsoft.com/office/officeart/2005/8/layout/radial4"/>
    <dgm:cxn modelId="{D1145CDD-C6ED-464D-8086-832CD98FBDDA}" type="presOf" srcId="{5C8A6A01-31A3-4889-9391-B6EE9218E8FA}" destId="{34AB695C-8C4B-44EE-91BA-F091C14896D0}" srcOrd="0" destOrd="0" presId="urn:microsoft.com/office/officeart/2005/8/layout/radial4"/>
    <dgm:cxn modelId="{86BEF4CE-475B-48E7-95F6-8D609AFA1F01}" type="presOf" srcId="{3B40EBA3-2563-48F0-9624-81B2E466B277}" destId="{D608DFDB-30AE-496A-BA97-2B04CB08331B}" srcOrd="0" destOrd="0" presId="urn:microsoft.com/office/officeart/2005/8/layout/radial4"/>
    <dgm:cxn modelId="{2B7D26F3-A7FE-4FD7-9EFC-65DC0574FE72}" srcId="{E2C90172-E853-4E19-B871-D24E53D5EBEE}" destId="{3B40EBA3-2563-48F0-9624-81B2E466B277}" srcOrd="0" destOrd="0" parTransId="{31BB1377-A762-40B1-BC75-17C6DE314BBA}" sibTransId="{2405E5FE-62A4-4DBD-96CB-51D48296AA88}"/>
    <dgm:cxn modelId="{490A8563-6832-42E2-A143-74B1195CACA0}" srcId="{3B40EBA3-2563-48F0-9624-81B2E466B277}" destId="{B173C0A0-BEB8-4A00-A4C6-DFDDDF581637}" srcOrd="0" destOrd="0" parTransId="{5C8A6A01-31A3-4889-9391-B6EE9218E8FA}" sibTransId="{BC5DFB8A-D8BA-4739-8C5E-938DF1D19D21}"/>
    <dgm:cxn modelId="{88057466-1773-444D-A76B-F4038EF17D77}" type="presOf" srcId="{B173C0A0-BEB8-4A00-A4C6-DFDDDF581637}" destId="{D91181FD-2C8A-4E2D-8B2D-7710CA4C6995}" srcOrd="0" destOrd="0" presId="urn:microsoft.com/office/officeart/2005/8/layout/radial4"/>
    <dgm:cxn modelId="{9BB5DC39-B896-4343-9ABD-A104D9C4781F}" type="presOf" srcId="{EE0D3A75-69CD-4D87-9870-87A32724B0DA}" destId="{440A2356-D6C4-462A-B536-0982E0311020}" srcOrd="0" destOrd="0" presId="urn:microsoft.com/office/officeart/2005/8/layout/radial4"/>
    <dgm:cxn modelId="{93039B13-B523-49A5-8074-FF0E17043841}" type="presParOf" srcId="{584C3A31-7B97-4BFF-944D-7A434D0D8A13}" destId="{D608DFDB-30AE-496A-BA97-2B04CB08331B}" srcOrd="0" destOrd="0" presId="urn:microsoft.com/office/officeart/2005/8/layout/radial4"/>
    <dgm:cxn modelId="{AF2ACAC3-426C-41FB-A2E6-9298D4245235}" type="presParOf" srcId="{584C3A31-7B97-4BFF-944D-7A434D0D8A13}" destId="{34AB695C-8C4B-44EE-91BA-F091C14896D0}" srcOrd="1" destOrd="0" presId="urn:microsoft.com/office/officeart/2005/8/layout/radial4"/>
    <dgm:cxn modelId="{C96E4B14-85DD-4A6C-859E-818C1AF7DC41}" type="presParOf" srcId="{584C3A31-7B97-4BFF-944D-7A434D0D8A13}" destId="{D91181FD-2C8A-4E2D-8B2D-7710CA4C6995}" srcOrd="2" destOrd="0" presId="urn:microsoft.com/office/officeart/2005/8/layout/radial4"/>
    <dgm:cxn modelId="{C5F59FAB-20A2-4AA2-B944-A4F6BFC90E29}" type="presParOf" srcId="{584C3A31-7B97-4BFF-944D-7A434D0D8A13}" destId="{440A2356-D6C4-462A-B536-0982E0311020}" srcOrd="3" destOrd="0" presId="urn:microsoft.com/office/officeart/2005/8/layout/radial4"/>
    <dgm:cxn modelId="{769AB491-4E8F-4761-9481-A1BFA6D53236}" type="presParOf" srcId="{584C3A31-7B97-4BFF-944D-7A434D0D8A13}" destId="{850991CB-54CF-4F88-8846-E846B35F42A9}" srcOrd="4" destOrd="0" presId="urn:microsoft.com/office/officeart/2005/8/layout/radial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1.xml><?xml version="1.0" encoding="utf-8"?>
<dgm:dataModel xmlns:dgm="http://schemas.openxmlformats.org/drawingml/2006/diagram" xmlns:a="http://schemas.openxmlformats.org/drawingml/2006/main">
  <dgm:ptLst>
    <dgm:pt modelId="{32687E06-E86C-4744-970D-EE37C80D39E7}" type="doc">
      <dgm:prSet loTypeId="urn:microsoft.com/office/officeart/2005/8/layout/hProcess9" loCatId="process" qsTypeId="urn:microsoft.com/office/officeart/2005/8/quickstyle/simple1" qsCatId="simple" csTypeId="urn:microsoft.com/office/officeart/2005/8/colors/colorful4" csCatId="colorful" phldr="1"/>
      <dgm:spPr/>
    </dgm:pt>
    <dgm:pt modelId="{6747D863-6317-46FE-8BE7-CB210DF54B7A}">
      <dgm:prSet phldrT="[Text]"/>
      <dgm:spPr/>
      <dgm:t>
        <a:bodyPr/>
        <a:lstStyle/>
        <a:p>
          <a:r>
            <a:rPr lang="en-US" dirty="0"/>
            <a:t>MỨC ĐẠT</a:t>
          </a:r>
        </a:p>
        <a:p>
          <a:r>
            <a:rPr lang="en-US" dirty="0" err="1"/>
            <a:t>Giao</a:t>
          </a:r>
          <a:r>
            <a:rPr lang="en-US" dirty="0"/>
            <a:t> </a:t>
          </a:r>
          <a:r>
            <a:rPr lang="en-US" dirty="0" err="1"/>
            <a:t>tiếp</a:t>
          </a:r>
          <a:r>
            <a:rPr lang="en-US" dirty="0"/>
            <a:t> </a:t>
          </a:r>
          <a:r>
            <a:rPr lang="en-US" dirty="0" err="1"/>
            <a:t>thông</a:t>
          </a:r>
          <a:r>
            <a:rPr lang="en-US" dirty="0"/>
            <a:t> </a:t>
          </a:r>
          <a:r>
            <a:rPr lang="en-US" dirty="0" err="1"/>
            <a:t>thường</a:t>
          </a:r>
          <a:r>
            <a:rPr lang="en-US" dirty="0"/>
            <a:t> </a:t>
          </a:r>
          <a:r>
            <a:rPr lang="en-US" dirty="0" err="1"/>
            <a:t>bằng</a:t>
          </a:r>
          <a:r>
            <a:rPr lang="en-US" dirty="0"/>
            <a:t> </a:t>
          </a:r>
          <a:r>
            <a:rPr lang="en-US" dirty="0" err="1"/>
            <a:t>ngoại</a:t>
          </a:r>
          <a:r>
            <a:rPr lang="en-US" dirty="0"/>
            <a:t> </a:t>
          </a:r>
          <a:r>
            <a:rPr lang="en-US" dirty="0" err="1"/>
            <a:t>ngữ</a:t>
          </a:r>
          <a:r>
            <a:rPr lang="en-US" dirty="0"/>
            <a:t> (</a:t>
          </a:r>
          <a:r>
            <a:rPr lang="en-US" dirty="0" err="1"/>
            <a:t>ưu</a:t>
          </a:r>
          <a:r>
            <a:rPr lang="en-US" dirty="0"/>
            <a:t> </a:t>
          </a:r>
          <a:r>
            <a:rPr lang="en-US" dirty="0" err="1"/>
            <a:t>tiên</a:t>
          </a:r>
          <a:r>
            <a:rPr lang="en-US" dirty="0"/>
            <a:t> </a:t>
          </a:r>
          <a:r>
            <a:rPr lang="en-US" dirty="0" err="1"/>
            <a:t>tiếng</a:t>
          </a:r>
          <a:r>
            <a:rPr lang="en-US" dirty="0"/>
            <a:t> Anh)</a:t>
          </a:r>
        </a:p>
      </dgm:t>
    </dgm:pt>
    <dgm:pt modelId="{F8AAC3CA-6E10-4DDB-9C51-8135BDA0F23A}" type="parTrans" cxnId="{01E7F06D-A7E9-400C-B183-F94236A9B267}">
      <dgm:prSet/>
      <dgm:spPr/>
      <dgm:t>
        <a:bodyPr/>
        <a:lstStyle/>
        <a:p>
          <a:endParaRPr lang="en-US"/>
        </a:p>
      </dgm:t>
    </dgm:pt>
    <dgm:pt modelId="{CDF95A9E-FF38-4122-933C-B3B229E57CB2}" type="sibTrans" cxnId="{01E7F06D-A7E9-400C-B183-F94236A9B267}">
      <dgm:prSet/>
      <dgm:spPr/>
      <dgm:t>
        <a:bodyPr/>
        <a:lstStyle/>
        <a:p>
          <a:endParaRPr lang="en-US"/>
        </a:p>
      </dgm:t>
    </dgm:pt>
    <dgm:pt modelId="{8B0EC618-DAC5-4348-B237-548B1145CAB8}">
      <dgm:prSet phldrT="[Text]"/>
      <dgm:spPr/>
      <dgm:t>
        <a:bodyPr/>
        <a:lstStyle/>
        <a:p>
          <a:r>
            <a:rPr lang="en-US" dirty="0"/>
            <a:t>MỨC KHÁ</a:t>
          </a:r>
        </a:p>
        <a:p>
          <a:r>
            <a:rPr lang="en-US" dirty="0" err="1"/>
            <a:t>Chỉ</a:t>
          </a:r>
          <a:r>
            <a:rPr lang="en-US" dirty="0"/>
            <a:t> </a:t>
          </a:r>
          <a:r>
            <a:rPr lang="en-US" dirty="0" err="1"/>
            <a:t>đạo</a:t>
          </a:r>
          <a:r>
            <a:rPr lang="en-US" dirty="0"/>
            <a:t> </a:t>
          </a:r>
          <a:r>
            <a:rPr lang="en-US" dirty="0" err="1"/>
            <a:t>xây</a:t>
          </a:r>
          <a:r>
            <a:rPr lang="en-US" dirty="0"/>
            <a:t> </a:t>
          </a:r>
          <a:r>
            <a:rPr lang="en-US" dirty="0" err="1"/>
            <a:t>dựng</a:t>
          </a:r>
          <a:r>
            <a:rPr lang="en-US" dirty="0"/>
            <a:t> </a:t>
          </a:r>
          <a:r>
            <a:rPr lang="en-US" dirty="0" err="1"/>
            <a:t>và</a:t>
          </a:r>
          <a:r>
            <a:rPr lang="en-US" dirty="0"/>
            <a:t> </a:t>
          </a:r>
          <a:r>
            <a:rPr lang="en-US" dirty="0" err="1"/>
            <a:t>tổ</a:t>
          </a:r>
          <a:r>
            <a:rPr lang="en-US" dirty="0"/>
            <a:t> </a:t>
          </a:r>
          <a:r>
            <a:rPr lang="en-US" dirty="0" err="1"/>
            <a:t>chức</a:t>
          </a:r>
          <a:r>
            <a:rPr lang="en-US" dirty="0"/>
            <a:t> </a:t>
          </a:r>
          <a:r>
            <a:rPr lang="en-US" dirty="0" err="1"/>
            <a:t>thực</a:t>
          </a:r>
          <a:r>
            <a:rPr lang="en-US" dirty="0"/>
            <a:t> </a:t>
          </a:r>
          <a:r>
            <a:rPr lang="en-US" dirty="0" err="1"/>
            <a:t>hiện</a:t>
          </a:r>
          <a:r>
            <a:rPr lang="en-US" dirty="0"/>
            <a:t> </a:t>
          </a:r>
          <a:r>
            <a:rPr lang="en-US" dirty="0" err="1"/>
            <a:t>kế</a:t>
          </a:r>
          <a:r>
            <a:rPr lang="en-US" dirty="0"/>
            <a:t> </a:t>
          </a:r>
          <a:r>
            <a:rPr lang="en-US" dirty="0" err="1"/>
            <a:t>hoạch</a:t>
          </a:r>
          <a:r>
            <a:rPr lang="en-US" dirty="0"/>
            <a:t> </a:t>
          </a:r>
          <a:r>
            <a:rPr lang="en-US" dirty="0" err="1"/>
            <a:t>phát</a:t>
          </a:r>
          <a:r>
            <a:rPr lang="en-US" dirty="0"/>
            <a:t> </a:t>
          </a:r>
          <a:r>
            <a:rPr lang="en-US" dirty="0" err="1"/>
            <a:t>triển</a:t>
          </a:r>
          <a:r>
            <a:rPr lang="en-US" dirty="0"/>
            <a:t> </a:t>
          </a:r>
          <a:r>
            <a:rPr lang="en-US" dirty="0" err="1"/>
            <a:t>năng</a:t>
          </a:r>
          <a:r>
            <a:rPr lang="en-US" dirty="0"/>
            <a:t> </a:t>
          </a:r>
          <a:r>
            <a:rPr lang="en-US" dirty="0" err="1"/>
            <a:t>lực</a:t>
          </a:r>
          <a:r>
            <a:rPr lang="en-US" dirty="0"/>
            <a:t> </a:t>
          </a:r>
          <a:r>
            <a:rPr lang="en-US" dirty="0" err="1"/>
            <a:t>sử</a:t>
          </a:r>
          <a:r>
            <a:rPr lang="en-US" dirty="0"/>
            <a:t> </a:t>
          </a:r>
          <a:r>
            <a:rPr lang="en-US" dirty="0" err="1"/>
            <a:t>dụng</a:t>
          </a:r>
          <a:r>
            <a:rPr lang="en-US" dirty="0"/>
            <a:t> </a:t>
          </a:r>
          <a:r>
            <a:rPr lang="en-US" dirty="0" err="1"/>
            <a:t>ngoại</a:t>
          </a:r>
          <a:r>
            <a:rPr lang="en-US" dirty="0"/>
            <a:t> </a:t>
          </a:r>
          <a:r>
            <a:rPr lang="en-US" dirty="0" err="1"/>
            <a:t>ngữ</a:t>
          </a:r>
          <a:r>
            <a:rPr lang="en-US" dirty="0"/>
            <a:t> (</a:t>
          </a:r>
          <a:r>
            <a:rPr lang="en-US" dirty="0" err="1"/>
            <a:t>ưu</a:t>
          </a:r>
          <a:r>
            <a:rPr lang="en-US" dirty="0"/>
            <a:t> </a:t>
          </a:r>
          <a:r>
            <a:rPr lang="en-US" dirty="0" err="1"/>
            <a:t>tiên</a:t>
          </a:r>
          <a:r>
            <a:rPr lang="en-US" dirty="0"/>
            <a:t> </a:t>
          </a:r>
          <a:r>
            <a:rPr lang="en-US" dirty="0" err="1"/>
            <a:t>tiếng</a:t>
          </a:r>
          <a:r>
            <a:rPr lang="en-US" dirty="0"/>
            <a:t> Anh) </a:t>
          </a:r>
          <a:r>
            <a:rPr lang="en-US" dirty="0" err="1"/>
            <a:t>trong</a:t>
          </a:r>
          <a:r>
            <a:rPr lang="en-US" dirty="0"/>
            <a:t> </a:t>
          </a:r>
          <a:r>
            <a:rPr lang="en-US" dirty="0" err="1"/>
            <a:t>trường</a:t>
          </a:r>
          <a:endParaRPr lang="en-US" dirty="0"/>
        </a:p>
      </dgm:t>
    </dgm:pt>
    <dgm:pt modelId="{8B57F222-CEB1-4AAB-AB12-D8BD28531F4C}" type="parTrans" cxnId="{1BD3A1DD-584D-4B05-A979-3BB144AD232A}">
      <dgm:prSet/>
      <dgm:spPr/>
      <dgm:t>
        <a:bodyPr/>
        <a:lstStyle/>
        <a:p>
          <a:endParaRPr lang="en-US"/>
        </a:p>
      </dgm:t>
    </dgm:pt>
    <dgm:pt modelId="{7202C8F4-FD9F-4876-9572-B5B61B8FA331}" type="sibTrans" cxnId="{1BD3A1DD-584D-4B05-A979-3BB144AD232A}">
      <dgm:prSet/>
      <dgm:spPr/>
      <dgm:t>
        <a:bodyPr/>
        <a:lstStyle/>
        <a:p>
          <a:endParaRPr lang="en-US"/>
        </a:p>
      </dgm:t>
    </dgm:pt>
    <dgm:pt modelId="{F97F9165-05CA-4621-8AD6-22695A115968}">
      <dgm:prSet phldrT="[Text]"/>
      <dgm:spPr/>
      <dgm:t>
        <a:bodyPr/>
        <a:lstStyle/>
        <a:p>
          <a:r>
            <a:rPr lang="en-US" dirty="0"/>
            <a:t>MỨC TỐT</a:t>
          </a:r>
        </a:p>
        <a:p>
          <a:r>
            <a:rPr lang="en-US" dirty="0"/>
            <a:t>- </a:t>
          </a:r>
          <a:r>
            <a:rPr lang="en-US" dirty="0" err="1"/>
            <a:t>Sử</a:t>
          </a:r>
          <a:r>
            <a:rPr lang="en-US" dirty="0"/>
            <a:t> </a:t>
          </a:r>
          <a:r>
            <a:rPr lang="en-US" dirty="0" err="1"/>
            <a:t>dụng</a:t>
          </a:r>
          <a:r>
            <a:rPr lang="en-US" dirty="0"/>
            <a:t> </a:t>
          </a:r>
          <a:r>
            <a:rPr lang="en-US" dirty="0" err="1"/>
            <a:t>ngoại</a:t>
          </a:r>
          <a:r>
            <a:rPr lang="en-US" dirty="0"/>
            <a:t> </a:t>
          </a:r>
          <a:r>
            <a:rPr lang="en-US" dirty="0" err="1"/>
            <a:t>ngữ</a:t>
          </a:r>
          <a:r>
            <a:rPr lang="en-US" dirty="0"/>
            <a:t> </a:t>
          </a:r>
          <a:r>
            <a:rPr lang="en-US" dirty="0" err="1"/>
            <a:t>thành</a:t>
          </a:r>
          <a:r>
            <a:rPr lang="en-US" dirty="0"/>
            <a:t> </a:t>
          </a:r>
          <a:r>
            <a:rPr lang="en-US" dirty="0" err="1"/>
            <a:t>thạo</a:t>
          </a:r>
          <a:r>
            <a:rPr lang="en-US" dirty="0"/>
            <a:t> (</a:t>
          </a:r>
          <a:r>
            <a:rPr lang="en-US" dirty="0" err="1"/>
            <a:t>ưu</a:t>
          </a:r>
          <a:r>
            <a:rPr lang="en-US" dirty="0"/>
            <a:t> </a:t>
          </a:r>
          <a:r>
            <a:rPr lang="en-US" dirty="0" err="1"/>
            <a:t>tiên</a:t>
          </a:r>
          <a:r>
            <a:rPr lang="en-US" dirty="0"/>
            <a:t> </a:t>
          </a:r>
          <a:r>
            <a:rPr lang="en-US" dirty="0" err="1"/>
            <a:t>tiếng</a:t>
          </a:r>
          <a:r>
            <a:rPr lang="en-US" dirty="0"/>
            <a:t> Anh); </a:t>
          </a:r>
        </a:p>
        <a:p>
          <a:r>
            <a:rPr lang="en-US" dirty="0"/>
            <a:t>- </a:t>
          </a:r>
          <a:r>
            <a:rPr lang="en-US" dirty="0" err="1"/>
            <a:t>Tạo</a:t>
          </a:r>
          <a:r>
            <a:rPr lang="en-US" dirty="0"/>
            <a:t>  </a:t>
          </a:r>
          <a:r>
            <a:rPr lang="en-US" dirty="0" err="1"/>
            <a:t>môi</a:t>
          </a:r>
          <a:r>
            <a:rPr lang="en-US" dirty="0"/>
            <a:t> </a:t>
          </a:r>
          <a:r>
            <a:rPr lang="en-US" dirty="0" err="1"/>
            <a:t>trường</a:t>
          </a:r>
          <a:r>
            <a:rPr lang="en-US" dirty="0"/>
            <a:t> </a:t>
          </a:r>
          <a:r>
            <a:rPr lang="en-US" dirty="0" err="1"/>
            <a:t>phát</a:t>
          </a:r>
          <a:r>
            <a:rPr lang="en-US" dirty="0"/>
            <a:t> </a:t>
          </a:r>
          <a:r>
            <a:rPr lang="en-US" dirty="0" err="1"/>
            <a:t>triển</a:t>
          </a:r>
          <a:r>
            <a:rPr lang="en-US" dirty="0"/>
            <a:t> </a:t>
          </a:r>
          <a:r>
            <a:rPr lang="en-US" dirty="0" err="1"/>
            <a:t>năng</a:t>
          </a:r>
          <a:r>
            <a:rPr lang="en-US" dirty="0"/>
            <a:t> </a:t>
          </a:r>
          <a:r>
            <a:rPr lang="en-US" dirty="0" err="1"/>
            <a:t>lực</a:t>
          </a:r>
          <a:r>
            <a:rPr lang="en-US" dirty="0"/>
            <a:t> </a:t>
          </a:r>
          <a:r>
            <a:rPr lang="en-US" dirty="0" err="1"/>
            <a:t>sử</a:t>
          </a:r>
          <a:r>
            <a:rPr lang="en-US" dirty="0"/>
            <a:t> </a:t>
          </a:r>
          <a:r>
            <a:rPr lang="en-US" dirty="0" err="1"/>
            <a:t>dụng</a:t>
          </a:r>
          <a:r>
            <a:rPr lang="en-US" dirty="0"/>
            <a:t> </a:t>
          </a:r>
          <a:r>
            <a:rPr lang="en-US" dirty="0" err="1"/>
            <a:t>ngoại</a:t>
          </a:r>
          <a:r>
            <a:rPr lang="en-US" dirty="0"/>
            <a:t> </a:t>
          </a:r>
          <a:r>
            <a:rPr lang="en-US" dirty="0" err="1"/>
            <a:t>ngữ</a:t>
          </a:r>
          <a:r>
            <a:rPr lang="en-US" dirty="0"/>
            <a:t> (</a:t>
          </a:r>
          <a:r>
            <a:rPr lang="en-US" dirty="0" err="1"/>
            <a:t>ưu</a:t>
          </a:r>
          <a:r>
            <a:rPr lang="en-US" dirty="0"/>
            <a:t> </a:t>
          </a:r>
          <a:r>
            <a:rPr lang="en-US" dirty="0" err="1"/>
            <a:t>tiên</a:t>
          </a:r>
          <a:r>
            <a:rPr lang="en-US" dirty="0"/>
            <a:t> </a:t>
          </a:r>
          <a:r>
            <a:rPr lang="en-US" dirty="0" err="1"/>
            <a:t>tiếng</a:t>
          </a:r>
          <a:r>
            <a:rPr lang="en-US" dirty="0"/>
            <a:t> Anh)  </a:t>
          </a:r>
          <a:r>
            <a:rPr lang="en-US" dirty="0" err="1"/>
            <a:t>trong</a:t>
          </a:r>
          <a:r>
            <a:rPr lang="en-US" dirty="0"/>
            <a:t> </a:t>
          </a:r>
          <a:r>
            <a:rPr lang="en-US" dirty="0" err="1"/>
            <a:t>trường</a:t>
          </a:r>
          <a:r>
            <a:rPr lang="en-US" dirty="0"/>
            <a:t>. </a:t>
          </a:r>
        </a:p>
      </dgm:t>
    </dgm:pt>
    <dgm:pt modelId="{59604010-56C3-43C2-9E07-D30EAAF4CD63}" type="parTrans" cxnId="{FEEC6A00-AC05-4117-9CE7-A18938DD710E}">
      <dgm:prSet/>
      <dgm:spPr/>
      <dgm:t>
        <a:bodyPr/>
        <a:lstStyle/>
        <a:p>
          <a:endParaRPr lang="en-US"/>
        </a:p>
      </dgm:t>
    </dgm:pt>
    <dgm:pt modelId="{FB9B2532-0009-4102-9F22-ACAF42214D7D}" type="sibTrans" cxnId="{FEEC6A00-AC05-4117-9CE7-A18938DD710E}">
      <dgm:prSet/>
      <dgm:spPr/>
      <dgm:t>
        <a:bodyPr/>
        <a:lstStyle/>
        <a:p>
          <a:endParaRPr lang="en-US"/>
        </a:p>
      </dgm:t>
    </dgm:pt>
    <dgm:pt modelId="{538B8B08-57BC-4824-93EF-6F24DA16217A}" type="pres">
      <dgm:prSet presAssocID="{32687E06-E86C-4744-970D-EE37C80D39E7}" presName="CompostProcess" presStyleCnt="0">
        <dgm:presLayoutVars>
          <dgm:dir/>
          <dgm:resizeHandles val="exact"/>
        </dgm:presLayoutVars>
      </dgm:prSet>
      <dgm:spPr/>
    </dgm:pt>
    <dgm:pt modelId="{3552A19B-2F18-406C-B836-EEC010281EF6}" type="pres">
      <dgm:prSet presAssocID="{32687E06-E86C-4744-970D-EE37C80D39E7}" presName="arrow" presStyleLbl="bgShp" presStyleIdx="0" presStyleCnt="1"/>
      <dgm:spPr/>
    </dgm:pt>
    <dgm:pt modelId="{C83D6E28-2A84-46FF-AA9F-A4480D0EE105}" type="pres">
      <dgm:prSet presAssocID="{32687E06-E86C-4744-970D-EE37C80D39E7}" presName="linearProcess" presStyleCnt="0"/>
      <dgm:spPr/>
    </dgm:pt>
    <dgm:pt modelId="{D1B9C7C6-110F-4B63-8879-DCA4945F5A2D}" type="pres">
      <dgm:prSet presAssocID="{6747D863-6317-46FE-8BE7-CB210DF54B7A}" presName="textNode" presStyleLbl="node1" presStyleIdx="0" presStyleCnt="3" custLinFactNeighborX="-6667" custLinFactNeighborY="2500">
        <dgm:presLayoutVars>
          <dgm:bulletEnabled val="1"/>
        </dgm:presLayoutVars>
      </dgm:prSet>
      <dgm:spPr/>
      <dgm:t>
        <a:bodyPr/>
        <a:lstStyle/>
        <a:p>
          <a:endParaRPr kumimoji="1" lang="ja-JP" altLang="en-US"/>
        </a:p>
      </dgm:t>
    </dgm:pt>
    <dgm:pt modelId="{01F1904E-331C-4180-977B-4CD9B3E8549E}" type="pres">
      <dgm:prSet presAssocID="{CDF95A9E-FF38-4122-933C-B3B229E57CB2}" presName="sibTrans" presStyleCnt="0"/>
      <dgm:spPr/>
    </dgm:pt>
    <dgm:pt modelId="{F7C69D7B-7C4E-4B96-8910-EE615B5FC344}" type="pres">
      <dgm:prSet presAssocID="{8B0EC618-DAC5-4348-B237-548B1145CAB8}" presName="textNode" presStyleLbl="node1" presStyleIdx="1" presStyleCnt="3" custLinFactNeighborX="-35555" custLinFactNeighborY="2500">
        <dgm:presLayoutVars>
          <dgm:bulletEnabled val="1"/>
        </dgm:presLayoutVars>
      </dgm:prSet>
      <dgm:spPr/>
      <dgm:t>
        <a:bodyPr/>
        <a:lstStyle/>
        <a:p>
          <a:endParaRPr kumimoji="1" lang="ja-JP" altLang="en-US"/>
        </a:p>
      </dgm:t>
    </dgm:pt>
    <dgm:pt modelId="{7B5CFD11-0BEE-4649-80DF-621BC2373A44}" type="pres">
      <dgm:prSet presAssocID="{7202C8F4-FD9F-4876-9572-B5B61B8FA331}" presName="sibTrans" presStyleCnt="0"/>
      <dgm:spPr/>
    </dgm:pt>
    <dgm:pt modelId="{DA77809B-6729-456F-8231-F0AB83B553CF}" type="pres">
      <dgm:prSet presAssocID="{F97F9165-05CA-4621-8AD6-22695A115968}" presName="textNode" presStyleLbl="node1" presStyleIdx="2" presStyleCnt="3" custLinFactNeighborX="-64444" custLinFactNeighborY="-5000">
        <dgm:presLayoutVars>
          <dgm:bulletEnabled val="1"/>
        </dgm:presLayoutVars>
      </dgm:prSet>
      <dgm:spPr/>
      <dgm:t>
        <a:bodyPr/>
        <a:lstStyle/>
        <a:p>
          <a:endParaRPr kumimoji="1" lang="ja-JP" altLang="en-US"/>
        </a:p>
      </dgm:t>
    </dgm:pt>
  </dgm:ptLst>
  <dgm:cxnLst>
    <dgm:cxn modelId="{710BC01A-1542-4885-B318-80B917C0C132}" type="presOf" srcId="{8B0EC618-DAC5-4348-B237-548B1145CAB8}" destId="{F7C69D7B-7C4E-4B96-8910-EE615B5FC344}" srcOrd="0" destOrd="0" presId="urn:microsoft.com/office/officeart/2005/8/layout/hProcess9"/>
    <dgm:cxn modelId="{01E7F06D-A7E9-400C-B183-F94236A9B267}" srcId="{32687E06-E86C-4744-970D-EE37C80D39E7}" destId="{6747D863-6317-46FE-8BE7-CB210DF54B7A}" srcOrd="0" destOrd="0" parTransId="{F8AAC3CA-6E10-4DDB-9C51-8135BDA0F23A}" sibTransId="{CDF95A9E-FF38-4122-933C-B3B229E57CB2}"/>
    <dgm:cxn modelId="{FEEC6A00-AC05-4117-9CE7-A18938DD710E}" srcId="{32687E06-E86C-4744-970D-EE37C80D39E7}" destId="{F97F9165-05CA-4621-8AD6-22695A115968}" srcOrd="2" destOrd="0" parTransId="{59604010-56C3-43C2-9E07-D30EAAF4CD63}" sibTransId="{FB9B2532-0009-4102-9F22-ACAF42214D7D}"/>
    <dgm:cxn modelId="{4F990B8D-72EC-48E4-BE5C-5EFB761E3D56}" type="presOf" srcId="{F97F9165-05CA-4621-8AD6-22695A115968}" destId="{DA77809B-6729-456F-8231-F0AB83B553CF}" srcOrd="0" destOrd="0" presId="urn:microsoft.com/office/officeart/2005/8/layout/hProcess9"/>
    <dgm:cxn modelId="{1BD3A1DD-584D-4B05-A979-3BB144AD232A}" srcId="{32687E06-E86C-4744-970D-EE37C80D39E7}" destId="{8B0EC618-DAC5-4348-B237-548B1145CAB8}" srcOrd="1" destOrd="0" parTransId="{8B57F222-CEB1-4AAB-AB12-D8BD28531F4C}" sibTransId="{7202C8F4-FD9F-4876-9572-B5B61B8FA331}"/>
    <dgm:cxn modelId="{CEA18030-64BB-417A-BA9A-EA297976DAE9}" type="presOf" srcId="{6747D863-6317-46FE-8BE7-CB210DF54B7A}" destId="{D1B9C7C6-110F-4B63-8879-DCA4945F5A2D}" srcOrd="0" destOrd="0" presId="urn:microsoft.com/office/officeart/2005/8/layout/hProcess9"/>
    <dgm:cxn modelId="{5F1DE2ED-3E4C-4D80-94E9-045531414C71}" type="presOf" srcId="{32687E06-E86C-4744-970D-EE37C80D39E7}" destId="{538B8B08-57BC-4824-93EF-6F24DA16217A}" srcOrd="0" destOrd="0" presId="urn:microsoft.com/office/officeart/2005/8/layout/hProcess9"/>
    <dgm:cxn modelId="{15940E47-679D-48FA-9C04-B08F8D642991}" type="presParOf" srcId="{538B8B08-57BC-4824-93EF-6F24DA16217A}" destId="{3552A19B-2F18-406C-B836-EEC010281EF6}" srcOrd="0" destOrd="0" presId="urn:microsoft.com/office/officeart/2005/8/layout/hProcess9"/>
    <dgm:cxn modelId="{2936C0C6-EA10-4FDF-B8FC-12872844319A}" type="presParOf" srcId="{538B8B08-57BC-4824-93EF-6F24DA16217A}" destId="{C83D6E28-2A84-46FF-AA9F-A4480D0EE105}" srcOrd="1" destOrd="0" presId="urn:microsoft.com/office/officeart/2005/8/layout/hProcess9"/>
    <dgm:cxn modelId="{03B35AAE-CA94-4AA3-8ED2-69541EC6C239}" type="presParOf" srcId="{C83D6E28-2A84-46FF-AA9F-A4480D0EE105}" destId="{D1B9C7C6-110F-4B63-8879-DCA4945F5A2D}" srcOrd="0" destOrd="0" presId="urn:microsoft.com/office/officeart/2005/8/layout/hProcess9"/>
    <dgm:cxn modelId="{9879578D-F416-4BBD-9744-99BE2B3E0113}" type="presParOf" srcId="{C83D6E28-2A84-46FF-AA9F-A4480D0EE105}" destId="{01F1904E-331C-4180-977B-4CD9B3E8549E}" srcOrd="1" destOrd="0" presId="urn:microsoft.com/office/officeart/2005/8/layout/hProcess9"/>
    <dgm:cxn modelId="{9DFB2E1C-A296-4EF5-A1D5-7E436E6ADC05}" type="presParOf" srcId="{C83D6E28-2A84-46FF-AA9F-A4480D0EE105}" destId="{F7C69D7B-7C4E-4B96-8910-EE615B5FC344}" srcOrd="2" destOrd="0" presId="urn:microsoft.com/office/officeart/2005/8/layout/hProcess9"/>
    <dgm:cxn modelId="{B0102D2D-FB4A-4330-9E23-A781FF23B775}" type="presParOf" srcId="{C83D6E28-2A84-46FF-AA9F-A4480D0EE105}" destId="{7B5CFD11-0BEE-4649-80DF-621BC2373A44}" srcOrd="3" destOrd="0" presId="urn:microsoft.com/office/officeart/2005/8/layout/hProcess9"/>
    <dgm:cxn modelId="{A8588ACD-5DCB-466F-8831-166E2425C40E}" type="presParOf" srcId="{C83D6E28-2A84-46FF-AA9F-A4480D0EE105}" destId="{DA77809B-6729-456F-8231-F0AB83B553CF}" srcOrd="4" destOrd="0" presId="urn:microsoft.com/office/officeart/2005/8/layout/hProcess9"/>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2.xml><?xml version="1.0" encoding="utf-8"?>
<dgm:dataModel xmlns:dgm="http://schemas.openxmlformats.org/drawingml/2006/diagram" xmlns:a="http://schemas.openxmlformats.org/drawingml/2006/main">
  <dgm:ptLst>
    <dgm:pt modelId="{32687E06-E86C-4744-970D-EE37C80D39E7}" type="doc">
      <dgm:prSet loTypeId="urn:microsoft.com/office/officeart/2005/8/layout/hProcess9" loCatId="process" qsTypeId="urn:microsoft.com/office/officeart/2005/8/quickstyle/simple1" qsCatId="simple" csTypeId="urn:microsoft.com/office/officeart/2005/8/colors/colorful4" csCatId="colorful" phldr="1"/>
      <dgm:spPr/>
    </dgm:pt>
    <dgm:pt modelId="{6747D863-6317-46FE-8BE7-CB210DF54B7A}">
      <dgm:prSet phldrT="[Text]"/>
      <dgm:spPr/>
      <dgm:t>
        <a:bodyPr/>
        <a:lstStyle/>
        <a:p>
          <a:r>
            <a:rPr lang="en-US" dirty="0"/>
            <a:t>MỨC ĐẠT</a:t>
          </a:r>
        </a:p>
        <a:p>
          <a:r>
            <a:rPr lang="en-US" dirty="0" err="1"/>
            <a:t>sử</a:t>
          </a:r>
          <a:r>
            <a:rPr lang="en-US" dirty="0"/>
            <a:t> </a:t>
          </a:r>
          <a:r>
            <a:rPr lang="en-US" dirty="0" err="1"/>
            <a:t>dụng</a:t>
          </a:r>
          <a:r>
            <a:rPr lang="en-US" dirty="0"/>
            <a:t> </a:t>
          </a:r>
          <a:r>
            <a:rPr lang="en-US" dirty="0" err="1"/>
            <a:t>được</a:t>
          </a:r>
          <a:r>
            <a:rPr lang="en-US" dirty="0"/>
            <a:t> </a:t>
          </a:r>
          <a:r>
            <a:rPr lang="en-US" dirty="0" err="1"/>
            <a:t>một</a:t>
          </a:r>
          <a:r>
            <a:rPr lang="en-US" dirty="0"/>
            <a:t> </a:t>
          </a:r>
          <a:r>
            <a:rPr lang="en-US" dirty="0" err="1"/>
            <a:t>số</a:t>
          </a:r>
          <a:r>
            <a:rPr lang="en-US" dirty="0"/>
            <a:t> </a:t>
          </a:r>
          <a:r>
            <a:rPr lang="en-US" dirty="0" err="1"/>
            <a:t>công</a:t>
          </a:r>
          <a:r>
            <a:rPr lang="en-US" dirty="0"/>
            <a:t> </a:t>
          </a:r>
          <a:r>
            <a:rPr lang="en-US" dirty="0" err="1"/>
            <a:t>cụ</a:t>
          </a:r>
          <a:r>
            <a:rPr lang="en-US" dirty="0"/>
            <a:t> </a:t>
          </a:r>
          <a:r>
            <a:rPr lang="en-US" dirty="0" err="1"/>
            <a:t>công</a:t>
          </a:r>
          <a:r>
            <a:rPr lang="en-US" dirty="0"/>
            <a:t> </a:t>
          </a:r>
          <a:r>
            <a:rPr lang="en-US" dirty="0" err="1"/>
            <a:t>nghệ</a:t>
          </a:r>
          <a:r>
            <a:rPr lang="en-US" dirty="0"/>
            <a:t> </a:t>
          </a:r>
          <a:r>
            <a:rPr lang="en-US" dirty="0" err="1"/>
            <a:t>thông</a:t>
          </a:r>
          <a:r>
            <a:rPr lang="en-US" dirty="0"/>
            <a:t> tin </a:t>
          </a:r>
          <a:r>
            <a:rPr lang="en-US" dirty="0" err="1"/>
            <a:t>thông</a:t>
          </a:r>
          <a:r>
            <a:rPr lang="en-US" dirty="0"/>
            <a:t> </a:t>
          </a:r>
          <a:r>
            <a:rPr lang="en-US" dirty="0" err="1"/>
            <a:t>dụng</a:t>
          </a:r>
          <a:r>
            <a:rPr lang="en-US" dirty="0"/>
            <a:t> </a:t>
          </a:r>
          <a:r>
            <a:rPr lang="en-US" dirty="0" err="1"/>
            <a:t>trong</a:t>
          </a:r>
          <a:r>
            <a:rPr lang="en-US" dirty="0"/>
            <a:t> </a:t>
          </a:r>
          <a:r>
            <a:rPr lang="en-US" dirty="0" err="1"/>
            <a:t>quản</a:t>
          </a:r>
          <a:r>
            <a:rPr lang="en-US" dirty="0"/>
            <a:t> </a:t>
          </a:r>
          <a:r>
            <a:rPr lang="en-US" dirty="0" err="1"/>
            <a:t>trị</a:t>
          </a:r>
          <a:r>
            <a:rPr lang="en-US" dirty="0"/>
            <a:t> </a:t>
          </a:r>
          <a:r>
            <a:rPr lang="en-US" dirty="0" err="1"/>
            <a:t>nhà</a:t>
          </a:r>
          <a:r>
            <a:rPr lang="en-US" dirty="0"/>
            <a:t> </a:t>
          </a:r>
          <a:r>
            <a:rPr lang="en-US" dirty="0" err="1"/>
            <a:t>trường</a:t>
          </a:r>
          <a:endParaRPr lang="en-US" dirty="0"/>
        </a:p>
      </dgm:t>
    </dgm:pt>
    <dgm:pt modelId="{F8AAC3CA-6E10-4DDB-9C51-8135BDA0F23A}" type="parTrans" cxnId="{01E7F06D-A7E9-400C-B183-F94236A9B267}">
      <dgm:prSet/>
      <dgm:spPr/>
      <dgm:t>
        <a:bodyPr/>
        <a:lstStyle/>
        <a:p>
          <a:endParaRPr lang="en-US"/>
        </a:p>
      </dgm:t>
    </dgm:pt>
    <dgm:pt modelId="{CDF95A9E-FF38-4122-933C-B3B229E57CB2}" type="sibTrans" cxnId="{01E7F06D-A7E9-400C-B183-F94236A9B267}">
      <dgm:prSet/>
      <dgm:spPr/>
      <dgm:t>
        <a:bodyPr/>
        <a:lstStyle/>
        <a:p>
          <a:endParaRPr lang="en-US"/>
        </a:p>
      </dgm:t>
    </dgm:pt>
    <dgm:pt modelId="{8B0EC618-DAC5-4348-B237-548B1145CAB8}">
      <dgm:prSet phldrT="[Text]"/>
      <dgm:spPr/>
      <dgm:t>
        <a:bodyPr/>
        <a:lstStyle/>
        <a:p>
          <a:r>
            <a:rPr lang="en-US" dirty="0"/>
            <a:t>MỨC KHÁ</a:t>
          </a:r>
        </a:p>
        <a:p>
          <a:r>
            <a:rPr lang="en-US" dirty="0" err="1"/>
            <a:t>sử</a:t>
          </a:r>
          <a:r>
            <a:rPr lang="en-US" dirty="0"/>
            <a:t> </a:t>
          </a:r>
          <a:r>
            <a:rPr lang="en-US" dirty="0" err="1"/>
            <a:t>dụng</a:t>
          </a:r>
          <a:r>
            <a:rPr lang="en-US" dirty="0"/>
            <a:t> </a:t>
          </a:r>
          <a:r>
            <a:rPr lang="en-US" dirty="0" err="1"/>
            <a:t>được</a:t>
          </a:r>
          <a:r>
            <a:rPr lang="en-US" dirty="0"/>
            <a:t> </a:t>
          </a:r>
          <a:r>
            <a:rPr lang="en-US" dirty="0" err="1"/>
            <a:t>các</a:t>
          </a:r>
          <a:r>
            <a:rPr lang="en-US" dirty="0"/>
            <a:t> </a:t>
          </a:r>
          <a:r>
            <a:rPr lang="en-US" dirty="0" err="1"/>
            <a:t>phần</a:t>
          </a:r>
          <a:r>
            <a:rPr lang="en-US" dirty="0"/>
            <a:t> </a:t>
          </a:r>
          <a:r>
            <a:rPr lang="en-US" dirty="0" err="1"/>
            <a:t>mềm</a:t>
          </a:r>
          <a:r>
            <a:rPr lang="en-US" dirty="0"/>
            <a:t> </a:t>
          </a:r>
          <a:r>
            <a:rPr lang="en-US" dirty="0" err="1"/>
            <a:t>hỗ</a:t>
          </a:r>
          <a:r>
            <a:rPr lang="en-US" dirty="0"/>
            <a:t> </a:t>
          </a:r>
          <a:r>
            <a:rPr lang="en-US" dirty="0" err="1"/>
            <a:t>trợ</a:t>
          </a:r>
          <a:r>
            <a:rPr lang="en-US" dirty="0"/>
            <a:t> </a:t>
          </a:r>
          <a:r>
            <a:rPr lang="en-US" dirty="0" err="1"/>
            <a:t>quản</a:t>
          </a:r>
          <a:r>
            <a:rPr lang="en-US" dirty="0"/>
            <a:t> </a:t>
          </a:r>
          <a:r>
            <a:rPr lang="en-US" dirty="0" err="1"/>
            <a:t>trị</a:t>
          </a:r>
          <a:r>
            <a:rPr lang="en-US" dirty="0"/>
            <a:t> </a:t>
          </a:r>
          <a:r>
            <a:rPr lang="en-US" dirty="0" err="1"/>
            <a:t>nhà</a:t>
          </a:r>
          <a:r>
            <a:rPr lang="en-US" dirty="0"/>
            <a:t> </a:t>
          </a:r>
          <a:r>
            <a:rPr lang="en-US" dirty="0" err="1"/>
            <a:t>trường</a:t>
          </a:r>
          <a:endParaRPr lang="en-US" dirty="0"/>
        </a:p>
      </dgm:t>
    </dgm:pt>
    <dgm:pt modelId="{8B57F222-CEB1-4AAB-AB12-D8BD28531F4C}" type="parTrans" cxnId="{1BD3A1DD-584D-4B05-A979-3BB144AD232A}">
      <dgm:prSet/>
      <dgm:spPr/>
      <dgm:t>
        <a:bodyPr/>
        <a:lstStyle/>
        <a:p>
          <a:endParaRPr lang="en-US"/>
        </a:p>
      </dgm:t>
    </dgm:pt>
    <dgm:pt modelId="{7202C8F4-FD9F-4876-9572-B5B61B8FA331}" type="sibTrans" cxnId="{1BD3A1DD-584D-4B05-A979-3BB144AD232A}">
      <dgm:prSet/>
      <dgm:spPr/>
      <dgm:t>
        <a:bodyPr/>
        <a:lstStyle/>
        <a:p>
          <a:endParaRPr lang="en-US"/>
        </a:p>
      </dgm:t>
    </dgm:pt>
    <dgm:pt modelId="{F97F9165-05CA-4621-8AD6-22695A115968}">
      <dgm:prSet phldrT="[Text]"/>
      <dgm:spPr/>
      <dgm:t>
        <a:bodyPr/>
        <a:lstStyle/>
        <a:p>
          <a:r>
            <a:rPr lang="en-US" dirty="0"/>
            <a:t>MỨC TỐT</a:t>
          </a:r>
        </a:p>
        <a:p>
          <a:r>
            <a:rPr lang="en-US" dirty="0" err="1"/>
            <a:t>tạo</a:t>
          </a:r>
          <a:r>
            <a:rPr lang="en-US" dirty="0"/>
            <a:t> </a:t>
          </a:r>
          <a:r>
            <a:rPr lang="en-US" dirty="0" err="1"/>
            <a:t>lập</a:t>
          </a:r>
          <a:r>
            <a:rPr lang="en-US" dirty="0"/>
            <a:t> </a:t>
          </a:r>
          <a:r>
            <a:rPr lang="en-US" dirty="0" err="1"/>
            <a:t>được</a:t>
          </a:r>
          <a:r>
            <a:rPr lang="en-US" dirty="0"/>
            <a:t> </a:t>
          </a:r>
          <a:r>
            <a:rPr lang="en-US" dirty="0" err="1"/>
            <a:t>môi</a:t>
          </a:r>
          <a:r>
            <a:rPr lang="en-US" dirty="0"/>
            <a:t> </a:t>
          </a:r>
          <a:r>
            <a:rPr lang="en-US" dirty="0" err="1"/>
            <a:t>trường</a:t>
          </a:r>
          <a:r>
            <a:rPr lang="en-US" dirty="0"/>
            <a:t> </a:t>
          </a:r>
          <a:r>
            <a:rPr lang="en-US" dirty="0" err="1"/>
            <a:t>ứng</a:t>
          </a:r>
          <a:r>
            <a:rPr lang="en-US" dirty="0"/>
            <a:t> </a:t>
          </a:r>
          <a:r>
            <a:rPr lang="en-US" dirty="0" err="1"/>
            <a:t>dụng</a:t>
          </a:r>
          <a:r>
            <a:rPr lang="en-US" dirty="0"/>
            <a:t> </a:t>
          </a:r>
          <a:r>
            <a:rPr lang="en-US" dirty="0" err="1"/>
            <a:t>công</a:t>
          </a:r>
          <a:r>
            <a:rPr lang="en-US" dirty="0"/>
            <a:t> </a:t>
          </a:r>
          <a:r>
            <a:rPr lang="en-US" dirty="0" err="1"/>
            <a:t>nghệ</a:t>
          </a:r>
          <a:r>
            <a:rPr lang="en-US" dirty="0"/>
            <a:t> </a:t>
          </a:r>
          <a:r>
            <a:rPr lang="en-US" dirty="0" err="1"/>
            <a:t>thông</a:t>
          </a:r>
          <a:r>
            <a:rPr lang="en-US" dirty="0"/>
            <a:t> tin </a:t>
          </a:r>
          <a:r>
            <a:rPr lang="en-US" dirty="0" err="1"/>
            <a:t>trong</a:t>
          </a:r>
          <a:r>
            <a:rPr lang="en-US" dirty="0"/>
            <a:t> </a:t>
          </a:r>
          <a:r>
            <a:rPr lang="en-US" dirty="0" err="1"/>
            <a:t>hoạt</a:t>
          </a:r>
          <a:r>
            <a:rPr lang="en-US" dirty="0"/>
            <a:t> </a:t>
          </a:r>
          <a:r>
            <a:rPr lang="en-US" dirty="0" err="1"/>
            <a:t>động</a:t>
          </a:r>
          <a:r>
            <a:rPr lang="en-US" dirty="0"/>
            <a:t> </a:t>
          </a:r>
          <a:r>
            <a:rPr lang="en-US" dirty="0" err="1"/>
            <a:t>dạy</a:t>
          </a:r>
          <a:r>
            <a:rPr lang="en-US" dirty="0"/>
            <a:t>, </a:t>
          </a:r>
          <a:r>
            <a:rPr lang="en-US" dirty="0" err="1"/>
            <a:t>học</a:t>
          </a:r>
          <a:r>
            <a:rPr lang="en-US" dirty="0"/>
            <a:t> </a:t>
          </a:r>
          <a:r>
            <a:rPr lang="en-US" dirty="0" err="1"/>
            <a:t>và</a:t>
          </a:r>
          <a:r>
            <a:rPr lang="en-US" dirty="0"/>
            <a:t> </a:t>
          </a:r>
          <a:r>
            <a:rPr lang="en-US" dirty="0" err="1"/>
            <a:t>quản</a:t>
          </a:r>
          <a:r>
            <a:rPr lang="en-US" dirty="0"/>
            <a:t> </a:t>
          </a:r>
          <a:r>
            <a:rPr lang="en-US" dirty="0" err="1"/>
            <a:t>trị</a:t>
          </a:r>
          <a:r>
            <a:rPr lang="en-US" dirty="0"/>
            <a:t> </a:t>
          </a:r>
          <a:r>
            <a:rPr lang="en-US" dirty="0" err="1"/>
            <a:t>nhà</a:t>
          </a:r>
          <a:r>
            <a:rPr lang="en-US" dirty="0"/>
            <a:t> </a:t>
          </a:r>
          <a:r>
            <a:rPr lang="en-US" dirty="0" err="1"/>
            <a:t>trường</a:t>
          </a:r>
          <a:endParaRPr lang="en-US" dirty="0"/>
        </a:p>
      </dgm:t>
    </dgm:pt>
    <dgm:pt modelId="{59604010-56C3-43C2-9E07-D30EAAF4CD63}" type="parTrans" cxnId="{FEEC6A00-AC05-4117-9CE7-A18938DD710E}">
      <dgm:prSet/>
      <dgm:spPr/>
      <dgm:t>
        <a:bodyPr/>
        <a:lstStyle/>
        <a:p>
          <a:endParaRPr lang="en-US"/>
        </a:p>
      </dgm:t>
    </dgm:pt>
    <dgm:pt modelId="{FB9B2532-0009-4102-9F22-ACAF42214D7D}" type="sibTrans" cxnId="{FEEC6A00-AC05-4117-9CE7-A18938DD710E}">
      <dgm:prSet/>
      <dgm:spPr/>
      <dgm:t>
        <a:bodyPr/>
        <a:lstStyle/>
        <a:p>
          <a:endParaRPr lang="en-US"/>
        </a:p>
      </dgm:t>
    </dgm:pt>
    <dgm:pt modelId="{538B8B08-57BC-4824-93EF-6F24DA16217A}" type="pres">
      <dgm:prSet presAssocID="{32687E06-E86C-4744-970D-EE37C80D39E7}" presName="CompostProcess" presStyleCnt="0">
        <dgm:presLayoutVars>
          <dgm:dir/>
          <dgm:resizeHandles val="exact"/>
        </dgm:presLayoutVars>
      </dgm:prSet>
      <dgm:spPr/>
    </dgm:pt>
    <dgm:pt modelId="{3552A19B-2F18-406C-B836-EEC010281EF6}" type="pres">
      <dgm:prSet presAssocID="{32687E06-E86C-4744-970D-EE37C80D39E7}" presName="arrow" presStyleLbl="bgShp" presStyleIdx="0" presStyleCnt="1"/>
      <dgm:spPr/>
    </dgm:pt>
    <dgm:pt modelId="{C83D6E28-2A84-46FF-AA9F-A4480D0EE105}" type="pres">
      <dgm:prSet presAssocID="{32687E06-E86C-4744-970D-EE37C80D39E7}" presName="linearProcess" presStyleCnt="0"/>
      <dgm:spPr/>
    </dgm:pt>
    <dgm:pt modelId="{D1B9C7C6-110F-4B63-8879-DCA4945F5A2D}" type="pres">
      <dgm:prSet presAssocID="{6747D863-6317-46FE-8BE7-CB210DF54B7A}" presName="textNode" presStyleLbl="node1" presStyleIdx="0" presStyleCnt="3" custLinFactNeighborX="-6667" custLinFactNeighborY="2500">
        <dgm:presLayoutVars>
          <dgm:bulletEnabled val="1"/>
        </dgm:presLayoutVars>
      </dgm:prSet>
      <dgm:spPr/>
      <dgm:t>
        <a:bodyPr/>
        <a:lstStyle/>
        <a:p>
          <a:endParaRPr kumimoji="1" lang="ja-JP" altLang="en-US"/>
        </a:p>
      </dgm:t>
    </dgm:pt>
    <dgm:pt modelId="{01F1904E-331C-4180-977B-4CD9B3E8549E}" type="pres">
      <dgm:prSet presAssocID="{CDF95A9E-FF38-4122-933C-B3B229E57CB2}" presName="sibTrans" presStyleCnt="0"/>
      <dgm:spPr/>
    </dgm:pt>
    <dgm:pt modelId="{F7C69D7B-7C4E-4B96-8910-EE615B5FC344}" type="pres">
      <dgm:prSet presAssocID="{8B0EC618-DAC5-4348-B237-548B1145CAB8}" presName="textNode" presStyleLbl="node1" presStyleIdx="1" presStyleCnt="3" custLinFactNeighborX="-35555" custLinFactNeighborY="2500">
        <dgm:presLayoutVars>
          <dgm:bulletEnabled val="1"/>
        </dgm:presLayoutVars>
      </dgm:prSet>
      <dgm:spPr/>
      <dgm:t>
        <a:bodyPr/>
        <a:lstStyle/>
        <a:p>
          <a:endParaRPr kumimoji="1" lang="ja-JP" altLang="en-US"/>
        </a:p>
      </dgm:t>
    </dgm:pt>
    <dgm:pt modelId="{7B5CFD11-0BEE-4649-80DF-621BC2373A44}" type="pres">
      <dgm:prSet presAssocID="{7202C8F4-FD9F-4876-9572-B5B61B8FA331}" presName="sibTrans" presStyleCnt="0"/>
      <dgm:spPr/>
    </dgm:pt>
    <dgm:pt modelId="{DA77809B-6729-456F-8231-F0AB83B553CF}" type="pres">
      <dgm:prSet presAssocID="{F97F9165-05CA-4621-8AD6-22695A115968}" presName="textNode" presStyleLbl="node1" presStyleIdx="2" presStyleCnt="3" custLinFactNeighborX="-64444" custLinFactNeighborY="-5000">
        <dgm:presLayoutVars>
          <dgm:bulletEnabled val="1"/>
        </dgm:presLayoutVars>
      </dgm:prSet>
      <dgm:spPr/>
      <dgm:t>
        <a:bodyPr/>
        <a:lstStyle/>
        <a:p>
          <a:endParaRPr kumimoji="1" lang="ja-JP" altLang="en-US"/>
        </a:p>
      </dgm:t>
    </dgm:pt>
  </dgm:ptLst>
  <dgm:cxnLst>
    <dgm:cxn modelId="{710BC01A-1542-4885-B318-80B917C0C132}" type="presOf" srcId="{8B0EC618-DAC5-4348-B237-548B1145CAB8}" destId="{F7C69D7B-7C4E-4B96-8910-EE615B5FC344}" srcOrd="0" destOrd="0" presId="urn:microsoft.com/office/officeart/2005/8/layout/hProcess9"/>
    <dgm:cxn modelId="{01E7F06D-A7E9-400C-B183-F94236A9B267}" srcId="{32687E06-E86C-4744-970D-EE37C80D39E7}" destId="{6747D863-6317-46FE-8BE7-CB210DF54B7A}" srcOrd="0" destOrd="0" parTransId="{F8AAC3CA-6E10-4DDB-9C51-8135BDA0F23A}" sibTransId="{CDF95A9E-FF38-4122-933C-B3B229E57CB2}"/>
    <dgm:cxn modelId="{FEEC6A00-AC05-4117-9CE7-A18938DD710E}" srcId="{32687E06-E86C-4744-970D-EE37C80D39E7}" destId="{F97F9165-05CA-4621-8AD6-22695A115968}" srcOrd="2" destOrd="0" parTransId="{59604010-56C3-43C2-9E07-D30EAAF4CD63}" sibTransId="{FB9B2532-0009-4102-9F22-ACAF42214D7D}"/>
    <dgm:cxn modelId="{4F990B8D-72EC-48E4-BE5C-5EFB761E3D56}" type="presOf" srcId="{F97F9165-05CA-4621-8AD6-22695A115968}" destId="{DA77809B-6729-456F-8231-F0AB83B553CF}" srcOrd="0" destOrd="0" presId="urn:microsoft.com/office/officeart/2005/8/layout/hProcess9"/>
    <dgm:cxn modelId="{1BD3A1DD-584D-4B05-A979-3BB144AD232A}" srcId="{32687E06-E86C-4744-970D-EE37C80D39E7}" destId="{8B0EC618-DAC5-4348-B237-548B1145CAB8}" srcOrd="1" destOrd="0" parTransId="{8B57F222-CEB1-4AAB-AB12-D8BD28531F4C}" sibTransId="{7202C8F4-FD9F-4876-9572-B5B61B8FA331}"/>
    <dgm:cxn modelId="{CEA18030-64BB-417A-BA9A-EA297976DAE9}" type="presOf" srcId="{6747D863-6317-46FE-8BE7-CB210DF54B7A}" destId="{D1B9C7C6-110F-4B63-8879-DCA4945F5A2D}" srcOrd="0" destOrd="0" presId="urn:microsoft.com/office/officeart/2005/8/layout/hProcess9"/>
    <dgm:cxn modelId="{5F1DE2ED-3E4C-4D80-94E9-045531414C71}" type="presOf" srcId="{32687E06-E86C-4744-970D-EE37C80D39E7}" destId="{538B8B08-57BC-4824-93EF-6F24DA16217A}" srcOrd="0" destOrd="0" presId="urn:microsoft.com/office/officeart/2005/8/layout/hProcess9"/>
    <dgm:cxn modelId="{15940E47-679D-48FA-9C04-B08F8D642991}" type="presParOf" srcId="{538B8B08-57BC-4824-93EF-6F24DA16217A}" destId="{3552A19B-2F18-406C-B836-EEC010281EF6}" srcOrd="0" destOrd="0" presId="urn:microsoft.com/office/officeart/2005/8/layout/hProcess9"/>
    <dgm:cxn modelId="{2936C0C6-EA10-4FDF-B8FC-12872844319A}" type="presParOf" srcId="{538B8B08-57BC-4824-93EF-6F24DA16217A}" destId="{C83D6E28-2A84-46FF-AA9F-A4480D0EE105}" srcOrd="1" destOrd="0" presId="urn:microsoft.com/office/officeart/2005/8/layout/hProcess9"/>
    <dgm:cxn modelId="{03B35AAE-CA94-4AA3-8ED2-69541EC6C239}" type="presParOf" srcId="{C83D6E28-2A84-46FF-AA9F-A4480D0EE105}" destId="{D1B9C7C6-110F-4B63-8879-DCA4945F5A2D}" srcOrd="0" destOrd="0" presId="urn:microsoft.com/office/officeart/2005/8/layout/hProcess9"/>
    <dgm:cxn modelId="{9879578D-F416-4BBD-9744-99BE2B3E0113}" type="presParOf" srcId="{C83D6E28-2A84-46FF-AA9F-A4480D0EE105}" destId="{01F1904E-331C-4180-977B-4CD9B3E8549E}" srcOrd="1" destOrd="0" presId="urn:microsoft.com/office/officeart/2005/8/layout/hProcess9"/>
    <dgm:cxn modelId="{9DFB2E1C-A296-4EF5-A1D5-7E436E6ADC05}" type="presParOf" srcId="{C83D6E28-2A84-46FF-AA9F-A4480D0EE105}" destId="{F7C69D7B-7C4E-4B96-8910-EE615B5FC344}" srcOrd="2" destOrd="0" presId="urn:microsoft.com/office/officeart/2005/8/layout/hProcess9"/>
    <dgm:cxn modelId="{B0102D2D-FB4A-4330-9E23-A781FF23B775}" type="presParOf" srcId="{C83D6E28-2A84-46FF-AA9F-A4480D0EE105}" destId="{7B5CFD11-0BEE-4649-80DF-621BC2373A44}" srcOrd="3" destOrd="0" presId="urn:microsoft.com/office/officeart/2005/8/layout/hProcess9"/>
    <dgm:cxn modelId="{A8588ACD-5DCB-466F-8831-166E2425C40E}" type="presParOf" srcId="{C83D6E28-2A84-46FF-AA9F-A4480D0EE105}" destId="{DA77809B-6729-456F-8231-F0AB83B553CF}" srcOrd="4" destOrd="0" presId="urn:microsoft.com/office/officeart/2005/8/layout/hProcess9"/>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3.xml><?xml version="1.0" encoding="utf-8"?>
<dgm:dataModel xmlns:dgm="http://schemas.openxmlformats.org/drawingml/2006/diagram" xmlns:a="http://schemas.openxmlformats.org/drawingml/2006/main">
  <dgm:ptLst>
    <dgm:pt modelId="{8E5FC4F1-2D7B-473E-8941-0DCF04A91C14}" type="doc">
      <dgm:prSet loTypeId="urn:microsoft.com/office/officeart/2008/layout/HorizontalMultiLevelHierarchy" loCatId="hierarchy" qsTypeId="urn:microsoft.com/office/officeart/2005/8/quickstyle/simple1" qsCatId="simple" csTypeId="urn:microsoft.com/office/officeart/2005/8/colors/colorful4" csCatId="colorful" phldr="1"/>
      <dgm:spPr/>
      <dgm:t>
        <a:bodyPr/>
        <a:lstStyle/>
        <a:p>
          <a:endParaRPr lang="en-US"/>
        </a:p>
      </dgm:t>
    </dgm:pt>
    <dgm:pt modelId="{1285448C-F42E-447E-955B-9B4739501BC5}">
      <dgm:prSet phldrT="[Text]"/>
      <dgm:spPr/>
      <dgm:t>
        <a:bodyPr/>
        <a:lstStyle/>
        <a:p>
          <a:pPr>
            <a:buNone/>
          </a:pPr>
          <a:r>
            <a:rPr lang="vi-VN" b="1"/>
            <a:t>Các tính năng của phần mềm </a:t>
          </a:r>
          <a:r>
            <a:rPr lang="en-US" b="1"/>
            <a:t>chuẩn HT</a:t>
          </a:r>
          <a:endParaRPr lang="en-US" dirty="0"/>
        </a:p>
      </dgm:t>
    </dgm:pt>
    <dgm:pt modelId="{52B1F096-9046-4BCA-B242-0A2EB4992DB8}" type="parTrans" cxnId="{848106F4-D6B4-4F3C-9696-B337E94D3FD4}">
      <dgm:prSet/>
      <dgm:spPr/>
      <dgm:t>
        <a:bodyPr/>
        <a:lstStyle/>
        <a:p>
          <a:endParaRPr lang="en-US"/>
        </a:p>
      </dgm:t>
    </dgm:pt>
    <dgm:pt modelId="{06D754DC-4785-485D-A9AD-B686082F785F}" type="sibTrans" cxnId="{848106F4-D6B4-4F3C-9696-B337E94D3FD4}">
      <dgm:prSet/>
      <dgm:spPr/>
      <dgm:t>
        <a:bodyPr/>
        <a:lstStyle/>
        <a:p>
          <a:endParaRPr lang="en-US"/>
        </a:p>
      </dgm:t>
    </dgm:pt>
    <dgm:pt modelId="{7868DAA3-3F8A-4320-A69B-6AFE501265ED}">
      <dgm:prSet phldrT="[Text]"/>
      <dgm:spPr/>
      <dgm:t>
        <a:bodyPr/>
        <a:lstStyle/>
        <a:p>
          <a:pPr>
            <a:buFont typeface="+mj-lt"/>
            <a:buAutoNum type="arabicPeriod"/>
          </a:pPr>
          <a:r>
            <a:rPr lang="vi-VN" i="1"/>
            <a:t>Module khảo sát</a:t>
          </a:r>
          <a:endParaRPr lang="en-US" dirty="0"/>
        </a:p>
      </dgm:t>
    </dgm:pt>
    <dgm:pt modelId="{592D33B3-B8F1-4B28-B8DC-833A64356D73}" type="parTrans" cxnId="{88DA8036-A8B0-4DA3-B7B4-C7C9FF48C84A}">
      <dgm:prSet/>
      <dgm:spPr/>
      <dgm:t>
        <a:bodyPr/>
        <a:lstStyle/>
        <a:p>
          <a:endParaRPr lang="en-US"/>
        </a:p>
      </dgm:t>
    </dgm:pt>
    <dgm:pt modelId="{10FEDBE2-ADA4-4E14-BA66-C750632F59A9}" type="sibTrans" cxnId="{88DA8036-A8B0-4DA3-B7B4-C7C9FF48C84A}">
      <dgm:prSet/>
      <dgm:spPr/>
      <dgm:t>
        <a:bodyPr/>
        <a:lstStyle/>
        <a:p>
          <a:endParaRPr lang="en-US"/>
        </a:p>
      </dgm:t>
    </dgm:pt>
    <dgm:pt modelId="{70D1B211-29D0-4F2F-BE6F-DFA79614CB01}">
      <dgm:prSet phldrT="[Text]"/>
      <dgm:spPr/>
      <dgm:t>
        <a:bodyPr/>
        <a:lstStyle/>
        <a:p>
          <a:pPr>
            <a:buFont typeface="+mj-lt"/>
            <a:buAutoNum type="arabicPeriod"/>
          </a:pPr>
          <a:r>
            <a:rPr lang="vi-VN" i="1" dirty="0"/>
            <a:t>Module phê duyệt đánh giá</a:t>
          </a:r>
          <a:endParaRPr lang="en-US" dirty="0"/>
        </a:p>
      </dgm:t>
    </dgm:pt>
    <dgm:pt modelId="{AE57438C-1103-4272-82A0-95E6D4DDACD5}" type="parTrans" cxnId="{43D464F5-4277-4C0F-BEB3-40DF7B9CD521}">
      <dgm:prSet/>
      <dgm:spPr/>
      <dgm:t>
        <a:bodyPr/>
        <a:lstStyle/>
        <a:p>
          <a:endParaRPr lang="en-US"/>
        </a:p>
      </dgm:t>
    </dgm:pt>
    <dgm:pt modelId="{97212337-6206-45C2-A98A-FCD9EF585512}" type="sibTrans" cxnId="{43D464F5-4277-4C0F-BEB3-40DF7B9CD521}">
      <dgm:prSet/>
      <dgm:spPr/>
      <dgm:t>
        <a:bodyPr/>
        <a:lstStyle/>
        <a:p>
          <a:endParaRPr lang="en-US"/>
        </a:p>
      </dgm:t>
    </dgm:pt>
    <dgm:pt modelId="{C5ED4CCF-F1ED-4036-96B6-D4B6BED5575E}">
      <dgm:prSet phldrT="[Text]"/>
      <dgm:spPr/>
      <dgm:t>
        <a:bodyPr/>
        <a:lstStyle/>
        <a:p>
          <a:pPr>
            <a:buFont typeface="+mj-lt"/>
            <a:buAutoNum type="arabicPeriod"/>
          </a:pPr>
          <a:r>
            <a:rPr lang="vi-VN" i="1"/>
            <a:t>Module báo cáo thống kê</a:t>
          </a:r>
          <a:endParaRPr lang="en-US" dirty="0"/>
        </a:p>
      </dgm:t>
    </dgm:pt>
    <dgm:pt modelId="{8D83D61C-31B9-4B98-A272-31C825BC57D3}" type="parTrans" cxnId="{FEC7D00C-CFA1-4740-9261-BC8E8108655B}">
      <dgm:prSet/>
      <dgm:spPr/>
      <dgm:t>
        <a:bodyPr/>
        <a:lstStyle/>
        <a:p>
          <a:endParaRPr lang="en-US"/>
        </a:p>
      </dgm:t>
    </dgm:pt>
    <dgm:pt modelId="{3F4E1808-9F38-4E3C-A568-97E3733D7A92}" type="sibTrans" cxnId="{FEC7D00C-CFA1-4740-9261-BC8E8108655B}">
      <dgm:prSet/>
      <dgm:spPr/>
      <dgm:t>
        <a:bodyPr/>
        <a:lstStyle/>
        <a:p>
          <a:endParaRPr lang="en-US"/>
        </a:p>
      </dgm:t>
    </dgm:pt>
    <dgm:pt modelId="{CA467C20-E639-4EFE-BC48-3C5F34C94CDD}">
      <dgm:prSet/>
      <dgm:spPr/>
      <dgm:t>
        <a:bodyPr/>
        <a:lstStyle/>
        <a:p>
          <a:r>
            <a:rPr lang="vi-VN" i="1"/>
            <a:t>Module quản trị</a:t>
          </a:r>
          <a:endParaRPr lang="en-US" dirty="0"/>
        </a:p>
      </dgm:t>
    </dgm:pt>
    <dgm:pt modelId="{C335D7C4-781E-4506-8B18-A6E09C96198C}" type="parTrans" cxnId="{5BA05EFB-7E20-4DCD-91D2-249A2AD805E1}">
      <dgm:prSet/>
      <dgm:spPr/>
      <dgm:t>
        <a:bodyPr/>
        <a:lstStyle/>
        <a:p>
          <a:endParaRPr lang="en-US"/>
        </a:p>
      </dgm:t>
    </dgm:pt>
    <dgm:pt modelId="{CA2F2DC0-486A-4615-9111-CB655CD49B6B}" type="sibTrans" cxnId="{5BA05EFB-7E20-4DCD-91D2-249A2AD805E1}">
      <dgm:prSet/>
      <dgm:spPr/>
      <dgm:t>
        <a:bodyPr/>
        <a:lstStyle/>
        <a:p>
          <a:endParaRPr lang="en-US"/>
        </a:p>
      </dgm:t>
    </dgm:pt>
    <dgm:pt modelId="{749BCAA1-5B9A-4BEA-B323-8A4E2648ED8C}" type="pres">
      <dgm:prSet presAssocID="{8E5FC4F1-2D7B-473E-8941-0DCF04A91C14}" presName="Name0" presStyleCnt="0">
        <dgm:presLayoutVars>
          <dgm:chPref val="1"/>
          <dgm:dir/>
          <dgm:animOne val="branch"/>
          <dgm:animLvl val="lvl"/>
          <dgm:resizeHandles val="exact"/>
        </dgm:presLayoutVars>
      </dgm:prSet>
      <dgm:spPr/>
      <dgm:t>
        <a:bodyPr/>
        <a:lstStyle/>
        <a:p>
          <a:endParaRPr kumimoji="1" lang="ja-JP" altLang="en-US"/>
        </a:p>
      </dgm:t>
    </dgm:pt>
    <dgm:pt modelId="{AD5DBB95-4D02-4EC7-AE25-CBEAB513C9E1}" type="pres">
      <dgm:prSet presAssocID="{1285448C-F42E-447E-955B-9B4739501BC5}" presName="root1" presStyleCnt="0"/>
      <dgm:spPr/>
    </dgm:pt>
    <dgm:pt modelId="{661DC338-8C70-472A-8543-ADB82D375C77}" type="pres">
      <dgm:prSet presAssocID="{1285448C-F42E-447E-955B-9B4739501BC5}" presName="LevelOneTextNode" presStyleLbl="node0" presStyleIdx="0" presStyleCnt="1" custScaleY="86905">
        <dgm:presLayoutVars>
          <dgm:chPref val="3"/>
        </dgm:presLayoutVars>
      </dgm:prSet>
      <dgm:spPr/>
      <dgm:t>
        <a:bodyPr/>
        <a:lstStyle/>
        <a:p>
          <a:endParaRPr kumimoji="1" lang="ja-JP" altLang="en-US"/>
        </a:p>
      </dgm:t>
    </dgm:pt>
    <dgm:pt modelId="{87952E13-1CD1-4B1D-898C-6079BA7DD0C6}" type="pres">
      <dgm:prSet presAssocID="{1285448C-F42E-447E-955B-9B4739501BC5}" presName="level2hierChild" presStyleCnt="0"/>
      <dgm:spPr/>
    </dgm:pt>
    <dgm:pt modelId="{0CAE5F09-FFE2-4693-ABF9-0946FF872E1A}" type="pres">
      <dgm:prSet presAssocID="{592D33B3-B8F1-4B28-B8DC-833A64356D73}" presName="conn2-1" presStyleLbl="parChTrans1D2" presStyleIdx="0" presStyleCnt="4"/>
      <dgm:spPr/>
      <dgm:t>
        <a:bodyPr/>
        <a:lstStyle/>
        <a:p>
          <a:endParaRPr kumimoji="1" lang="ja-JP" altLang="en-US"/>
        </a:p>
      </dgm:t>
    </dgm:pt>
    <dgm:pt modelId="{7E82CECC-0718-465B-BD8E-3692E6C6537B}" type="pres">
      <dgm:prSet presAssocID="{592D33B3-B8F1-4B28-B8DC-833A64356D73}" presName="connTx" presStyleLbl="parChTrans1D2" presStyleIdx="0" presStyleCnt="4"/>
      <dgm:spPr/>
      <dgm:t>
        <a:bodyPr/>
        <a:lstStyle/>
        <a:p>
          <a:endParaRPr kumimoji="1" lang="ja-JP" altLang="en-US"/>
        </a:p>
      </dgm:t>
    </dgm:pt>
    <dgm:pt modelId="{3CB4B9E8-2A4B-456A-AE24-C83CA515E522}" type="pres">
      <dgm:prSet presAssocID="{7868DAA3-3F8A-4320-A69B-6AFE501265ED}" presName="root2" presStyleCnt="0"/>
      <dgm:spPr/>
    </dgm:pt>
    <dgm:pt modelId="{24624E83-BDD8-44B3-A9B9-F9FB3F85BA2B}" type="pres">
      <dgm:prSet presAssocID="{7868DAA3-3F8A-4320-A69B-6AFE501265ED}" presName="LevelTwoTextNode" presStyleLbl="node2" presStyleIdx="0" presStyleCnt="4" custScaleX="148084">
        <dgm:presLayoutVars>
          <dgm:chPref val="3"/>
        </dgm:presLayoutVars>
      </dgm:prSet>
      <dgm:spPr/>
      <dgm:t>
        <a:bodyPr/>
        <a:lstStyle/>
        <a:p>
          <a:endParaRPr kumimoji="1" lang="ja-JP" altLang="en-US"/>
        </a:p>
      </dgm:t>
    </dgm:pt>
    <dgm:pt modelId="{EE4819D0-D6F9-488C-B957-65ABC965FB7A}" type="pres">
      <dgm:prSet presAssocID="{7868DAA3-3F8A-4320-A69B-6AFE501265ED}" presName="level3hierChild" presStyleCnt="0"/>
      <dgm:spPr/>
    </dgm:pt>
    <dgm:pt modelId="{5E70020A-04E7-473D-8E95-D6A3ECB69065}" type="pres">
      <dgm:prSet presAssocID="{AE57438C-1103-4272-82A0-95E6D4DDACD5}" presName="conn2-1" presStyleLbl="parChTrans1D2" presStyleIdx="1" presStyleCnt="4"/>
      <dgm:spPr/>
      <dgm:t>
        <a:bodyPr/>
        <a:lstStyle/>
        <a:p>
          <a:endParaRPr kumimoji="1" lang="ja-JP" altLang="en-US"/>
        </a:p>
      </dgm:t>
    </dgm:pt>
    <dgm:pt modelId="{4C6D6EF6-3996-4D21-97FF-D5AA6746A31F}" type="pres">
      <dgm:prSet presAssocID="{AE57438C-1103-4272-82A0-95E6D4DDACD5}" presName="connTx" presStyleLbl="parChTrans1D2" presStyleIdx="1" presStyleCnt="4"/>
      <dgm:spPr/>
      <dgm:t>
        <a:bodyPr/>
        <a:lstStyle/>
        <a:p>
          <a:endParaRPr kumimoji="1" lang="ja-JP" altLang="en-US"/>
        </a:p>
      </dgm:t>
    </dgm:pt>
    <dgm:pt modelId="{7FC5A9CC-C118-4254-AD70-45F82A9BBB58}" type="pres">
      <dgm:prSet presAssocID="{70D1B211-29D0-4F2F-BE6F-DFA79614CB01}" presName="root2" presStyleCnt="0"/>
      <dgm:spPr/>
    </dgm:pt>
    <dgm:pt modelId="{53602603-01BE-42DB-8AF9-265878FF1AE9}" type="pres">
      <dgm:prSet presAssocID="{70D1B211-29D0-4F2F-BE6F-DFA79614CB01}" presName="LevelTwoTextNode" presStyleLbl="node2" presStyleIdx="1" presStyleCnt="4" custScaleX="148030">
        <dgm:presLayoutVars>
          <dgm:chPref val="3"/>
        </dgm:presLayoutVars>
      </dgm:prSet>
      <dgm:spPr/>
      <dgm:t>
        <a:bodyPr/>
        <a:lstStyle/>
        <a:p>
          <a:endParaRPr kumimoji="1" lang="ja-JP" altLang="en-US"/>
        </a:p>
      </dgm:t>
    </dgm:pt>
    <dgm:pt modelId="{54FDA78C-FAF4-4DDB-BFAC-9F74395CAF0C}" type="pres">
      <dgm:prSet presAssocID="{70D1B211-29D0-4F2F-BE6F-DFA79614CB01}" presName="level3hierChild" presStyleCnt="0"/>
      <dgm:spPr/>
    </dgm:pt>
    <dgm:pt modelId="{9A010DC4-4A6A-451D-BEDC-FBC9F7940E2D}" type="pres">
      <dgm:prSet presAssocID="{8D83D61C-31B9-4B98-A272-31C825BC57D3}" presName="conn2-1" presStyleLbl="parChTrans1D2" presStyleIdx="2" presStyleCnt="4"/>
      <dgm:spPr/>
      <dgm:t>
        <a:bodyPr/>
        <a:lstStyle/>
        <a:p>
          <a:endParaRPr kumimoji="1" lang="ja-JP" altLang="en-US"/>
        </a:p>
      </dgm:t>
    </dgm:pt>
    <dgm:pt modelId="{A3892116-6CF4-44CE-BA57-57EC8ED74345}" type="pres">
      <dgm:prSet presAssocID="{8D83D61C-31B9-4B98-A272-31C825BC57D3}" presName="connTx" presStyleLbl="parChTrans1D2" presStyleIdx="2" presStyleCnt="4"/>
      <dgm:spPr/>
      <dgm:t>
        <a:bodyPr/>
        <a:lstStyle/>
        <a:p>
          <a:endParaRPr kumimoji="1" lang="ja-JP" altLang="en-US"/>
        </a:p>
      </dgm:t>
    </dgm:pt>
    <dgm:pt modelId="{66E38FB4-2C39-4D88-8BC1-7E2ACEECFC82}" type="pres">
      <dgm:prSet presAssocID="{C5ED4CCF-F1ED-4036-96B6-D4B6BED5575E}" presName="root2" presStyleCnt="0"/>
      <dgm:spPr/>
    </dgm:pt>
    <dgm:pt modelId="{14B60D32-CEF6-4F28-A1C5-C62D89B9DD9A}" type="pres">
      <dgm:prSet presAssocID="{C5ED4CCF-F1ED-4036-96B6-D4B6BED5575E}" presName="LevelTwoTextNode" presStyleLbl="node2" presStyleIdx="2" presStyleCnt="4" custScaleX="148084">
        <dgm:presLayoutVars>
          <dgm:chPref val="3"/>
        </dgm:presLayoutVars>
      </dgm:prSet>
      <dgm:spPr/>
      <dgm:t>
        <a:bodyPr/>
        <a:lstStyle/>
        <a:p>
          <a:endParaRPr kumimoji="1" lang="ja-JP" altLang="en-US"/>
        </a:p>
      </dgm:t>
    </dgm:pt>
    <dgm:pt modelId="{5CB85A8A-1BB8-4BFD-AF5D-02A26D459B62}" type="pres">
      <dgm:prSet presAssocID="{C5ED4CCF-F1ED-4036-96B6-D4B6BED5575E}" presName="level3hierChild" presStyleCnt="0"/>
      <dgm:spPr/>
    </dgm:pt>
    <dgm:pt modelId="{5B0FAAB1-1E99-40C7-866F-0EF99CCC0A26}" type="pres">
      <dgm:prSet presAssocID="{C335D7C4-781E-4506-8B18-A6E09C96198C}" presName="conn2-1" presStyleLbl="parChTrans1D2" presStyleIdx="3" presStyleCnt="4"/>
      <dgm:spPr/>
      <dgm:t>
        <a:bodyPr/>
        <a:lstStyle/>
        <a:p>
          <a:endParaRPr kumimoji="1" lang="ja-JP" altLang="en-US"/>
        </a:p>
      </dgm:t>
    </dgm:pt>
    <dgm:pt modelId="{0B948C3D-A249-4CA2-B1C4-F8CE68943B09}" type="pres">
      <dgm:prSet presAssocID="{C335D7C4-781E-4506-8B18-A6E09C96198C}" presName="connTx" presStyleLbl="parChTrans1D2" presStyleIdx="3" presStyleCnt="4"/>
      <dgm:spPr/>
      <dgm:t>
        <a:bodyPr/>
        <a:lstStyle/>
        <a:p>
          <a:endParaRPr kumimoji="1" lang="ja-JP" altLang="en-US"/>
        </a:p>
      </dgm:t>
    </dgm:pt>
    <dgm:pt modelId="{5B9E48C4-65CF-49EC-97D9-EB8B54D32C4A}" type="pres">
      <dgm:prSet presAssocID="{CA467C20-E639-4EFE-BC48-3C5F34C94CDD}" presName="root2" presStyleCnt="0"/>
      <dgm:spPr/>
    </dgm:pt>
    <dgm:pt modelId="{8EA483CF-4BD4-40AC-9B61-5E934C6BEA3F}" type="pres">
      <dgm:prSet presAssocID="{CA467C20-E639-4EFE-BC48-3C5F34C94CDD}" presName="LevelTwoTextNode" presStyleLbl="node2" presStyleIdx="3" presStyleCnt="4" custScaleX="148139">
        <dgm:presLayoutVars>
          <dgm:chPref val="3"/>
        </dgm:presLayoutVars>
      </dgm:prSet>
      <dgm:spPr/>
      <dgm:t>
        <a:bodyPr/>
        <a:lstStyle/>
        <a:p>
          <a:endParaRPr kumimoji="1" lang="ja-JP" altLang="en-US"/>
        </a:p>
      </dgm:t>
    </dgm:pt>
    <dgm:pt modelId="{5225B24F-7451-41AB-82FD-9AA149327E8A}" type="pres">
      <dgm:prSet presAssocID="{CA467C20-E639-4EFE-BC48-3C5F34C94CDD}" presName="level3hierChild" presStyleCnt="0"/>
      <dgm:spPr/>
    </dgm:pt>
  </dgm:ptLst>
  <dgm:cxnLst>
    <dgm:cxn modelId="{6F40E260-EBFC-43D4-82CB-9B4E5B200F08}" type="presOf" srcId="{AE57438C-1103-4272-82A0-95E6D4DDACD5}" destId="{4C6D6EF6-3996-4D21-97FF-D5AA6746A31F}" srcOrd="1" destOrd="0" presId="urn:microsoft.com/office/officeart/2008/layout/HorizontalMultiLevelHierarchy"/>
    <dgm:cxn modelId="{9E773B87-CA2E-46A2-95BD-809530597638}" type="presOf" srcId="{8D83D61C-31B9-4B98-A272-31C825BC57D3}" destId="{A3892116-6CF4-44CE-BA57-57EC8ED74345}" srcOrd="1" destOrd="0" presId="urn:microsoft.com/office/officeart/2008/layout/HorizontalMultiLevelHierarchy"/>
    <dgm:cxn modelId="{23511226-39FD-40A6-AE53-BEF82576300D}" type="presOf" srcId="{7868DAA3-3F8A-4320-A69B-6AFE501265ED}" destId="{24624E83-BDD8-44B3-A9B9-F9FB3F85BA2B}" srcOrd="0" destOrd="0" presId="urn:microsoft.com/office/officeart/2008/layout/HorizontalMultiLevelHierarchy"/>
    <dgm:cxn modelId="{ADF8B2EF-0BE5-4C50-B5EA-81AB625D9889}" type="presOf" srcId="{1285448C-F42E-447E-955B-9B4739501BC5}" destId="{661DC338-8C70-472A-8543-ADB82D375C77}" srcOrd="0" destOrd="0" presId="urn:microsoft.com/office/officeart/2008/layout/HorizontalMultiLevelHierarchy"/>
    <dgm:cxn modelId="{021CDC33-19BF-4A0A-B257-6D00AB1345F9}" type="presOf" srcId="{C5ED4CCF-F1ED-4036-96B6-D4B6BED5575E}" destId="{14B60D32-CEF6-4F28-A1C5-C62D89B9DD9A}" srcOrd="0" destOrd="0" presId="urn:microsoft.com/office/officeart/2008/layout/HorizontalMultiLevelHierarchy"/>
    <dgm:cxn modelId="{88DA8036-A8B0-4DA3-B7B4-C7C9FF48C84A}" srcId="{1285448C-F42E-447E-955B-9B4739501BC5}" destId="{7868DAA3-3F8A-4320-A69B-6AFE501265ED}" srcOrd="0" destOrd="0" parTransId="{592D33B3-B8F1-4B28-B8DC-833A64356D73}" sibTransId="{10FEDBE2-ADA4-4E14-BA66-C750632F59A9}"/>
    <dgm:cxn modelId="{43D464F5-4277-4C0F-BEB3-40DF7B9CD521}" srcId="{1285448C-F42E-447E-955B-9B4739501BC5}" destId="{70D1B211-29D0-4F2F-BE6F-DFA79614CB01}" srcOrd="1" destOrd="0" parTransId="{AE57438C-1103-4272-82A0-95E6D4DDACD5}" sibTransId="{97212337-6206-45C2-A98A-FCD9EF585512}"/>
    <dgm:cxn modelId="{1715A462-9EF3-40FD-9CEC-7A55A42FD69D}" type="presOf" srcId="{592D33B3-B8F1-4B28-B8DC-833A64356D73}" destId="{0CAE5F09-FFE2-4693-ABF9-0946FF872E1A}" srcOrd="0" destOrd="0" presId="urn:microsoft.com/office/officeart/2008/layout/HorizontalMultiLevelHierarchy"/>
    <dgm:cxn modelId="{EA23AE1F-55C1-465A-8A2D-944EEC8B8E82}" type="presOf" srcId="{70D1B211-29D0-4F2F-BE6F-DFA79614CB01}" destId="{53602603-01BE-42DB-8AF9-265878FF1AE9}" srcOrd="0" destOrd="0" presId="urn:microsoft.com/office/officeart/2008/layout/HorizontalMultiLevelHierarchy"/>
    <dgm:cxn modelId="{8C674B0D-A7EA-4105-B2CB-20E970EE527E}" type="presOf" srcId="{AE57438C-1103-4272-82A0-95E6D4DDACD5}" destId="{5E70020A-04E7-473D-8E95-D6A3ECB69065}" srcOrd="0" destOrd="0" presId="urn:microsoft.com/office/officeart/2008/layout/HorizontalMultiLevelHierarchy"/>
    <dgm:cxn modelId="{5BA05EFB-7E20-4DCD-91D2-249A2AD805E1}" srcId="{1285448C-F42E-447E-955B-9B4739501BC5}" destId="{CA467C20-E639-4EFE-BC48-3C5F34C94CDD}" srcOrd="3" destOrd="0" parTransId="{C335D7C4-781E-4506-8B18-A6E09C96198C}" sibTransId="{CA2F2DC0-486A-4615-9111-CB655CD49B6B}"/>
    <dgm:cxn modelId="{2E2E4B8D-F65D-44AD-A167-21EEFD3638AB}" type="presOf" srcId="{C335D7C4-781E-4506-8B18-A6E09C96198C}" destId="{5B0FAAB1-1E99-40C7-866F-0EF99CCC0A26}" srcOrd="0" destOrd="0" presId="urn:microsoft.com/office/officeart/2008/layout/HorizontalMultiLevelHierarchy"/>
    <dgm:cxn modelId="{8B901963-6145-421C-B3A4-E843A6C43388}" type="presOf" srcId="{C335D7C4-781E-4506-8B18-A6E09C96198C}" destId="{0B948C3D-A249-4CA2-B1C4-F8CE68943B09}" srcOrd="1" destOrd="0" presId="urn:microsoft.com/office/officeart/2008/layout/HorizontalMultiLevelHierarchy"/>
    <dgm:cxn modelId="{5513F2AC-D4C3-4290-A369-BF482378B1F5}" type="presOf" srcId="{8E5FC4F1-2D7B-473E-8941-0DCF04A91C14}" destId="{749BCAA1-5B9A-4BEA-B323-8A4E2648ED8C}" srcOrd="0" destOrd="0" presId="urn:microsoft.com/office/officeart/2008/layout/HorizontalMultiLevelHierarchy"/>
    <dgm:cxn modelId="{39DA239E-BD41-45FF-BE32-AB6D5366906A}" type="presOf" srcId="{8D83D61C-31B9-4B98-A272-31C825BC57D3}" destId="{9A010DC4-4A6A-451D-BEDC-FBC9F7940E2D}" srcOrd="0" destOrd="0" presId="urn:microsoft.com/office/officeart/2008/layout/HorizontalMultiLevelHierarchy"/>
    <dgm:cxn modelId="{8657BCBD-69AA-4FCB-A8D8-87356CA4ED8D}" type="presOf" srcId="{CA467C20-E639-4EFE-BC48-3C5F34C94CDD}" destId="{8EA483CF-4BD4-40AC-9B61-5E934C6BEA3F}" srcOrd="0" destOrd="0" presId="urn:microsoft.com/office/officeart/2008/layout/HorizontalMultiLevelHierarchy"/>
    <dgm:cxn modelId="{848106F4-D6B4-4F3C-9696-B337E94D3FD4}" srcId="{8E5FC4F1-2D7B-473E-8941-0DCF04A91C14}" destId="{1285448C-F42E-447E-955B-9B4739501BC5}" srcOrd="0" destOrd="0" parTransId="{52B1F096-9046-4BCA-B242-0A2EB4992DB8}" sibTransId="{06D754DC-4785-485D-A9AD-B686082F785F}"/>
    <dgm:cxn modelId="{FEC7D00C-CFA1-4740-9261-BC8E8108655B}" srcId="{1285448C-F42E-447E-955B-9B4739501BC5}" destId="{C5ED4CCF-F1ED-4036-96B6-D4B6BED5575E}" srcOrd="2" destOrd="0" parTransId="{8D83D61C-31B9-4B98-A272-31C825BC57D3}" sibTransId="{3F4E1808-9F38-4E3C-A568-97E3733D7A92}"/>
    <dgm:cxn modelId="{AF035ABC-EA8F-422E-AABC-BCAB5E528C7D}" type="presOf" srcId="{592D33B3-B8F1-4B28-B8DC-833A64356D73}" destId="{7E82CECC-0718-465B-BD8E-3692E6C6537B}" srcOrd="1" destOrd="0" presId="urn:microsoft.com/office/officeart/2008/layout/HorizontalMultiLevelHierarchy"/>
    <dgm:cxn modelId="{9296501B-23F7-4DE8-97F5-60019C71CFB9}" type="presParOf" srcId="{749BCAA1-5B9A-4BEA-B323-8A4E2648ED8C}" destId="{AD5DBB95-4D02-4EC7-AE25-CBEAB513C9E1}" srcOrd="0" destOrd="0" presId="urn:microsoft.com/office/officeart/2008/layout/HorizontalMultiLevelHierarchy"/>
    <dgm:cxn modelId="{922322B1-FC78-40E6-BF27-D0A8D01382A1}" type="presParOf" srcId="{AD5DBB95-4D02-4EC7-AE25-CBEAB513C9E1}" destId="{661DC338-8C70-472A-8543-ADB82D375C77}" srcOrd="0" destOrd="0" presId="urn:microsoft.com/office/officeart/2008/layout/HorizontalMultiLevelHierarchy"/>
    <dgm:cxn modelId="{41F0E61B-4D35-4166-A7A4-57067DAD721B}" type="presParOf" srcId="{AD5DBB95-4D02-4EC7-AE25-CBEAB513C9E1}" destId="{87952E13-1CD1-4B1D-898C-6079BA7DD0C6}" srcOrd="1" destOrd="0" presId="urn:microsoft.com/office/officeart/2008/layout/HorizontalMultiLevelHierarchy"/>
    <dgm:cxn modelId="{8683AB24-451A-4DCA-BF73-4A23EAD3D261}" type="presParOf" srcId="{87952E13-1CD1-4B1D-898C-6079BA7DD0C6}" destId="{0CAE5F09-FFE2-4693-ABF9-0946FF872E1A}" srcOrd="0" destOrd="0" presId="urn:microsoft.com/office/officeart/2008/layout/HorizontalMultiLevelHierarchy"/>
    <dgm:cxn modelId="{0995017E-0C41-49F3-847C-14BD28DEF702}" type="presParOf" srcId="{0CAE5F09-FFE2-4693-ABF9-0946FF872E1A}" destId="{7E82CECC-0718-465B-BD8E-3692E6C6537B}" srcOrd="0" destOrd="0" presId="urn:microsoft.com/office/officeart/2008/layout/HorizontalMultiLevelHierarchy"/>
    <dgm:cxn modelId="{68767666-FA96-4577-9F9B-4023324BF7D1}" type="presParOf" srcId="{87952E13-1CD1-4B1D-898C-6079BA7DD0C6}" destId="{3CB4B9E8-2A4B-456A-AE24-C83CA515E522}" srcOrd="1" destOrd="0" presId="urn:microsoft.com/office/officeart/2008/layout/HorizontalMultiLevelHierarchy"/>
    <dgm:cxn modelId="{750527FD-449C-43CD-83D6-FE0667588305}" type="presParOf" srcId="{3CB4B9E8-2A4B-456A-AE24-C83CA515E522}" destId="{24624E83-BDD8-44B3-A9B9-F9FB3F85BA2B}" srcOrd="0" destOrd="0" presId="urn:microsoft.com/office/officeart/2008/layout/HorizontalMultiLevelHierarchy"/>
    <dgm:cxn modelId="{F636714E-4AB4-46AA-ADC7-F55B69A6670A}" type="presParOf" srcId="{3CB4B9E8-2A4B-456A-AE24-C83CA515E522}" destId="{EE4819D0-D6F9-488C-B957-65ABC965FB7A}" srcOrd="1" destOrd="0" presId="urn:microsoft.com/office/officeart/2008/layout/HorizontalMultiLevelHierarchy"/>
    <dgm:cxn modelId="{5109B1C9-932C-4334-A436-67501C249787}" type="presParOf" srcId="{87952E13-1CD1-4B1D-898C-6079BA7DD0C6}" destId="{5E70020A-04E7-473D-8E95-D6A3ECB69065}" srcOrd="2" destOrd="0" presId="urn:microsoft.com/office/officeart/2008/layout/HorizontalMultiLevelHierarchy"/>
    <dgm:cxn modelId="{8BAD60F3-A6DE-413A-BCDF-794A7E880AF2}" type="presParOf" srcId="{5E70020A-04E7-473D-8E95-D6A3ECB69065}" destId="{4C6D6EF6-3996-4D21-97FF-D5AA6746A31F}" srcOrd="0" destOrd="0" presId="urn:microsoft.com/office/officeart/2008/layout/HorizontalMultiLevelHierarchy"/>
    <dgm:cxn modelId="{63AB7AB9-DF68-4F94-87FC-86DB63CCC533}" type="presParOf" srcId="{87952E13-1CD1-4B1D-898C-6079BA7DD0C6}" destId="{7FC5A9CC-C118-4254-AD70-45F82A9BBB58}" srcOrd="3" destOrd="0" presId="urn:microsoft.com/office/officeart/2008/layout/HorizontalMultiLevelHierarchy"/>
    <dgm:cxn modelId="{AEB67EDF-2C83-4FBF-B608-4EDA3BBEFF08}" type="presParOf" srcId="{7FC5A9CC-C118-4254-AD70-45F82A9BBB58}" destId="{53602603-01BE-42DB-8AF9-265878FF1AE9}" srcOrd="0" destOrd="0" presId="urn:microsoft.com/office/officeart/2008/layout/HorizontalMultiLevelHierarchy"/>
    <dgm:cxn modelId="{68386FEE-8D6C-4F75-85A5-BBDDCCEDF3EF}" type="presParOf" srcId="{7FC5A9CC-C118-4254-AD70-45F82A9BBB58}" destId="{54FDA78C-FAF4-4DDB-BFAC-9F74395CAF0C}" srcOrd="1" destOrd="0" presId="urn:microsoft.com/office/officeart/2008/layout/HorizontalMultiLevelHierarchy"/>
    <dgm:cxn modelId="{AEA547B7-2506-4381-B941-7C64733372F7}" type="presParOf" srcId="{87952E13-1CD1-4B1D-898C-6079BA7DD0C6}" destId="{9A010DC4-4A6A-451D-BEDC-FBC9F7940E2D}" srcOrd="4" destOrd="0" presId="urn:microsoft.com/office/officeart/2008/layout/HorizontalMultiLevelHierarchy"/>
    <dgm:cxn modelId="{D072D11A-A35A-4916-BD71-4C9E710DEB23}" type="presParOf" srcId="{9A010DC4-4A6A-451D-BEDC-FBC9F7940E2D}" destId="{A3892116-6CF4-44CE-BA57-57EC8ED74345}" srcOrd="0" destOrd="0" presId="urn:microsoft.com/office/officeart/2008/layout/HorizontalMultiLevelHierarchy"/>
    <dgm:cxn modelId="{46870E84-0D03-43D4-9289-152EE671BC36}" type="presParOf" srcId="{87952E13-1CD1-4B1D-898C-6079BA7DD0C6}" destId="{66E38FB4-2C39-4D88-8BC1-7E2ACEECFC82}" srcOrd="5" destOrd="0" presId="urn:microsoft.com/office/officeart/2008/layout/HorizontalMultiLevelHierarchy"/>
    <dgm:cxn modelId="{D2C4A509-B7A6-492D-92DA-F9113E1F23DC}" type="presParOf" srcId="{66E38FB4-2C39-4D88-8BC1-7E2ACEECFC82}" destId="{14B60D32-CEF6-4F28-A1C5-C62D89B9DD9A}" srcOrd="0" destOrd="0" presId="urn:microsoft.com/office/officeart/2008/layout/HorizontalMultiLevelHierarchy"/>
    <dgm:cxn modelId="{9C21EA1F-4769-49DD-AA18-C58771714C9B}" type="presParOf" srcId="{66E38FB4-2C39-4D88-8BC1-7E2ACEECFC82}" destId="{5CB85A8A-1BB8-4BFD-AF5D-02A26D459B62}" srcOrd="1" destOrd="0" presId="urn:microsoft.com/office/officeart/2008/layout/HorizontalMultiLevelHierarchy"/>
    <dgm:cxn modelId="{AB99E27A-6337-45FD-B80E-D2ED1B65370A}" type="presParOf" srcId="{87952E13-1CD1-4B1D-898C-6079BA7DD0C6}" destId="{5B0FAAB1-1E99-40C7-866F-0EF99CCC0A26}" srcOrd="6" destOrd="0" presId="urn:microsoft.com/office/officeart/2008/layout/HorizontalMultiLevelHierarchy"/>
    <dgm:cxn modelId="{F28D3716-6EA6-4654-9324-182315EABFB2}" type="presParOf" srcId="{5B0FAAB1-1E99-40C7-866F-0EF99CCC0A26}" destId="{0B948C3D-A249-4CA2-B1C4-F8CE68943B09}" srcOrd="0" destOrd="0" presId="urn:microsoft.com/office/officeart/2008/layout/HorizontalMultiLevelHierarchy"/>
    <dgm:cxn modelId="{AF558763-C96A-420A-9D60-388823219E61}" type="presParOf" srcId="{87952E13-1CD1-4B1D-898C-6079BA7DD0C6}" destId="{5B9E48C4-65CF-49EC-97D9-EB8B54D32C4A}" srcOrd="7" destOrd="0" presId="urn:microsoft.com/office/officeart/2008/layout/HorizontalMultiLevelHierarchy"/>
    <dgm:cxn modelId="{EECFED41-1885-4BD5-8BE0-04EFBA809097}" type="presParOf" srcId="{5B9E48C4-65CF-49EC-97D9-EB8B54D32C4A}" destId="{8EA483CF-4BD4-40AC-9B61-5E934C6BEA3F}" srcOrd="0" destOrd="0" presId="urn:microsoft.com/office/officeart/2008/layout/HorizontalMultiLevelHierarchy"/>
    <dgm:cxn modelId="{79175D97-21C0-4F19-A414-D0570FF79187}" type="presParOf" srcId="{5B9E48C4-65CF-49EC-97D9-EB8B54D32C4A}" destId="{5225B24F-7451-41AB-82FD-9AA149327E8A}" srcOrd="1" destOrd="0" presId="urn:microsoft.com/office/officeart/2008/layout/HorizontalMultiLevelHierarchy"/>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32687E06-E86C-4744-970D-EE37C80D39E7}" type="doc">
      <dgm:prSet loTypeId="urn:microsoft.com/office/officeart/2005/8/layout/hProcess9" loCatId="process" qsTypeId="urn:microsoft.com/office/officeart/2005/8/quickstyle/simple1" qsCatId="simple" csTypeId="urn:microsoft.com/office/officeart/2005/8/colors/colorful3" csCatId="colorful" phldr="1"/>
      <dgm:spPr/>
    </dgm:pt>
    <dgm:pt modelId="{6747D863-6317-46FE-8BE7-CB210DF54B7A}">
      <dgm:prSet phldrT="[Text]" custT="1"/>
      <dgm:spPr/>
      <dgm:t>
        <a:bodyPr/>
        <a:lstStyle/>
        <a:p>
          <a:r>
            <a:rPr lang="en-US" sz="2400" dirty="0"/>
            <a:t>MỨC ĐẠT </a:t>
          </a:r>
        </a:p>
        <a:p>
          <a:r>
            <a:rPr lang="en-US" sz="2400" dirty="0" err="1">
              <a:effectLst/>
              <a:latin typeface="+mn-lt"/>
              <a:ea typeface="+mn-ea"/>
              <a:cs typeface="+mn-cs"/>
            </a:rPr>
            <a:t>có</a:t>
          </a:r>
          <a:r>
            <a:rPr lang="en-US" sz="2400" dirty="0">
              <a:effectLst/>
              <a:latin typeface="+mn-lt"/>
              <a:ea typeface="+mn-ea"/>
              <a:cs typeface="+mn-cs"/>
            </a:rPr>
            <a:t> </a:t>
          </a:r>
          <a:r>
            <a:rPr lang="en-US" sz="2400" dirty="0" err="1">
              <a:effectLst/>
              <a:latin typeface="+mn-lt"/>
              <a:ea typeface="+mn-ea"/>
              <a:cs typeface="+mn-cs"/>
            </a:rPr>
            <a:t>phẩm</a:t>
          </a:r>
          <a:r>
            <a:rPr lang="en-US" sz="2400" dirty="0">
              <a:effectLst/>
              <a:latin typeface="+mn-lt"/>
              <a:ea typeface="+mn-ea"/>
              <a:cs typeface="+mn-cs"/>
            </a:rPr>
            <a:t> </a:t>
          </a:r>
          <a:r>
            <a:rPr lang="en-US" sz="2400" dirty="0" err="1">
              <a:effectLst/>
              <a:latin typeface="+mn-lt"/>
              <a:ea typeface="+mn-ea"/>
              <a:cs typeface="+mn-cs"/>
            </a:rPr>
            <a:t>chất</a:t>
          </a:r>
          <a:r>
            <a:rPr lang="en-US" sz="2400" dirty="0">
              <a:effectLst/>
              <a:latin typeface="+mn-lt"/>
              <a:ea typeface="+mn-ea"/>
              <a:cs typeface="+mn-cs"/>
            </a:rPr>
            <a:t>, </a:t>
          </a:r>
          <a:r>
            <a:rPr lang="en-US" sz="2400" dirty="0" err="1">
              <a:effectLst/>
              <a:latin typeface="+mn-lt"/>
              <a:ea typeface="+mn-ea"/>
              <a:cs typeface="+mn-cs"/>
            </a:rPr>
            <a:t>năng</a:t>
          </a:r>
          <a:r>
            <a:rPr lang="en-US" sz="2400" dirty="0">
              <a:effectLst/>
              <a:latin typeface="+mn-lt"/>
              <a:ea typeface="+mn-ea"/>
              <a:cs typeface="+mn-cs"/>
            </a:rPr>
            <a:t> </a:t>
          </a:r>
          <a:r>
            <a:rPr lang="en-US" sz="2400" dirty="0" err="1">
              <a:effectLst/>
              <a:latin typeface="+mn-lt"/>
              <a:ea typeface="+mn-ea"/>
              <a:cs typeface="+mn-cs"/>
            </a:rPr>
            <a:t>lực</a:t>
          </a:r>
          <a:r>
            <a:rPr lang="en-US" sz="2400" dirty="0">
              <a:effectLst/>
              <a:latin typeface="+mn-lt"/>
              <a:ea typeface="+mn-ea"/>
              <a:cs typeface="+mn-cs"/>
            </a:rPr>
            <a:t> </a:t>
          </a:r>
          <a:r>
            <a:rPr lang="en-US" sz="2400" dirty="0" err="1">
              <a:effectLst/>
              <a:latin typeface="+mn-lt"/>
              <a:ea typeface="+mn-ea"/>
              <a:cs typeface="+mn-cs"/>
            </a:rPr>
            <a:t>tổ</a:t>
          </a:r>
          <a:r>
            <a:rPr lang="en-US" sz="2400" dirty="0">
              <a:effectLst/>
              <a:latin typeface="+mn-lt"/>
              <a:ea typeface="+mn-ea"/>
              <a:cs typeface="+mn-cs"/>
            </a:rPr>
            <a:t> </a:t>
          </a:r>
          <a:r>
            <a:rPr lang="en-US" sz="2400" dirty="0" err="1">
              <a:effectLst/>
              <a:latin typeface="+mn-lt"/>
              <a:ea typeface="+mn-ea"/>
              <a:cs typeface="+mn-cs"/>
            </a:rPr>
            <a:t>chức</a:t>
          </a:r>
          <a:r>
            <a:rPr lang="en-US" sz="2400" dirty="0">
              <a:effectLst/>
              <a:latin typeface="+mn-lt"/>
              <a:ea typeface="+mn-ea"/>
              <a:cs typeface="+mn-cs"/>
            </a:rPr>
            <a:t> </a:t>
          </a:r>
          <a:r>
            <a:rPr lang="en-US" sz="2400" dirty="0" err="1">
              <a:effectLst/>
              <a:latin typeface="+mn-lt"/>
              <a:ea typeface="+mn-ea"/>
              <a:cs typeface="+mn-cs"/>
            </a:rPr>
            <a:t>thực</a:t>
          </a:r>
          <a:r>
            <a:rPr lang="en-US" sz="2400" dirty="0">
              <a:effectLst/>
              <a:latin typeface="+mn-lt"/>
              <a:ea typeface="+mn-ea"/>
              <a:cs typeface="+mn-cs"/>
            </a:rPr>
            <a:t> </a:t>
          </a:r>
          <a:r>
            <a:rPr lang="en-US" sz="2400" dirty="0" err="1">
              <a:effectLst/>
              <a:latin typeface="+mn-lt"/>
              <a:ea typeface="+mn-ea"/>
              <a:cs typeface="+mn-cs"/>
            </a:rPr>
            <a:t>hiện</a:t>
          </a:r>
          <a:r>
            <a:rPr lang="en-US" sz="2400" dirty="0">
              <a:effectLst/>
              <a:latin typeface="+mn-lt"/>
              <a:ea typeface="+mn-ea"/>
              <a:cs typeface="+mn-cs"/>
            </a:rPr>
            <a:t> </a:t>
          </a:r>
          <a:r>
            <a:rPr lang="en-US" sz="2400" dirty="0" err="1">
              <a:effectLst/>
              <a:latin typeface="+mn-lt"/>
              <a:ea typeface="+mn-ea"/>
              <a:cs typeface="+mn-cs"/>
            </a:rPr>
            <a:t>nhiệm</a:t>
          </a:r>
          <a:r>
            <a:rPr lang="en-US" sz="2400" dirty="0">
              <a:effectLst/>
              <a:latin typeface="+mn-lt"/>
              <a:ea typeface="+mn-ea"/>
              <a:cs typeface="+mn-cs"/>
            </a:rPr>
            <a:t> </a:t>
          </a:r>
          <a:r>
            <a:rPr lang="en-US" sz="2400" dirty="0" err="1">
              <a:effectLst/>
              <a:latin typeface="+mn-lt"/>
              <a:ea typeface="+mn-ea"/>
              <a:cs typeface="+mn-cs"/>
            </a:rPr>
            <a:t>vụ</a:t>
          </a:r>
          <a:r>
            <a:rPr lang="en-US" sz="2400" dirty="0">
              <a:effectLst/>
              <a:latin typeface="+mn-lt"/>
              <a:ea typeface="+mn-ea"/>
              <a:cs typeface="+mn-cs"/>
            </a:rPr>
            <a:t> </a:t>
          </a:r>
          <a:r>
            <a:rPr lang="en-US" sz="2400" dirty="0" err="1">
              <a:effectLst/>
              <a:latin typeface="+mn-lt"/>
              <a:ea typeface="+mn-ea"/>
              <a:cs typeface="+mn-cs"/>
            </a:rPr>
            <a:t>được</a:t>
          </a:r>
          <a:r>
            <a:rPr lang="en-US" sz="2400" dirty="0">
              <a:effectLst/>
              <a:latin typeface="+mn-lt"/>
              <a:ea typeface="+mn-ea"/>
              <a:cs typeface="+mn-cs"/>
            </a:rPr>
            <a:t> </a:t>
          </a:r>
          <a:r>
            <a:rPr lang="en-US" sz="2400" dirty="0" err="1">
              <a:effectLst/>
              <a:latin typeface="+mn-lt"/>
              <a:ea typeface="+mn-ea"/>
              <a:cs typeface="+mn-cs"/>
            </a:rPr>
            <a:t>giao</a:t>
          </a:r>
          <a:r>
            <a:rPr lang="en-US" sz="2400" dirty="0">
              <a:effectLst/>
              <a:latin typeface="+mn-lt"/>
              <a:ea typeface="+mn-ea"/>
              <a:cs typeface="+mn-cs"/>
            </a:rPr>
            <a:t> </a:t>
          </a:r>
          <a:r>
            <a:rPr lang="en-US" sz="2400" dirty="0" err="1">
              <a:effectLst/>
              <a:latin typeface="+mn-lt"/>
              <a:ea typeface="+mn-ea"/>
              <a:cs typeface="+mn-cs"/>
            </a:rPr>
            <a:t>trong</a:t>
          </a:r>
          <a:r>
            <a:rPr lang="en-US" sz="2400" dirty="0">
              <a:effectLst/>
              <a:latin typeface="+mn-lt"/>
              <a:ea typeface="+mn-ea"/>
              <a:cs typeface="+mn-cs"/>
            </a:rPr>
            <a:t> </a:t>
          </a:r>
          <a:r>
            <a:rPr lang="en-US" sz="2400" dirty="0" err="1">
              <a:effectLst/>
              <a:latin typeface="+mn-lt"/>
              <a:ea typeface="+mn-ea"/>
              <a:cs typeface="+mn-cs"/>
            </a:rPr>
            <a:t>lãnh</a:t>
          </a:r>
          <a:r>
            <a:rPr lang="en-US" sz="2400" dirty="0">
              <a:effectLst/>
              <a:latin typeface="+mn-lt"/>
              <a:ea typeface="+mn-ea"/>
              <a:cs typeface="+mn-cs"/>
            </a:rPr>
            <a:t> </a:t>
          </a:r>
          <a:r>
            <a:rPr lang="en-US" sz="2400" dirty="0" err="1">
              <a:effectLst/>
              <a:latin typeface="+mn-lt"/>
              <a:ea typeface="+mn-ea"/>
              <a:cs typeface="+mn-cs"/>
            </a:rPr>
            <a:t>đạo</a:t>
          </a:r>
          <a:r>
            <a:rPr lang="en-US" sz="2400" dirty="0">
              <a:effectLst/>
              <a:latin typeface="+mn-lt"/>
              <a:ea typeface="+mn-ea"/>
              <a:cs typeface="+mn-cs"/>
            </a:rPr>
            <a:t>, </a:t>
          </a:r>
          <a:r>
            <a:rPr lang="en-US" sz="2400" dirty="0" err="1">
              <a:effectLst/>
              <a:latin typeface="+mn-lt"/>
              <a:ea typeface="+mn-ea"/>
              <a:cs typeface="+mn-cs"/>
            </a:rPr>
            <a:t>quản</a:t>
          </a:r>
          <a:r>
            <a:rPr lang="en-US" sz="2400" dirty="0">
              <a:effectLst/>
              <a:latin typeface="+mn-lt"/>
              <a:ea typeface="+mn-ea"/>
              <a:cs typeface="+mn-cs"/>
            </a:rPr>
            <a:t> </a:t>
          </a:r>
          <a:r>
            <a:rPr lang="en-US" sz="2400" dirty="0" err="1">
              <a:effectLst/>
              <a:latin typeface="+mn-lt"/>
              <a:ea typeface="+mn-ea"/>
              <a:cs typeface="+mn-cs"/>
            </a:rPr>
            <a:t>trị</a:t>
          </a:r>
          <a:r>
            <a:rPr lang="en-US" sz="2400" dirty="0">
              <a:effectLst/>
              <a:latin typeface="+mn-lt"/>
              <a:ea typeface="+mn-ea"/>
              <a:cs typeface="+mn-cs"/>
            </a:rPr>
            <a:t> </a:t>
          </a:r>
          <a:r>
            <a:rPr lang="en-US" sz="2400" dirty="0" err="1">
              <a:effectLst/>
              <a:latin typeface="+mn-lt"/>
              <a:ea typeface="+mn-ea"/>
              <a:cs typeface="+mn-cs"/>
            </a:rPr>
            <a:t>cơ</a:t>
          </a:r>
          <a:r>
            <a:rPr lang="en-US" sz="2400" dirty="0">
              <a:effectLst/>
              <a:latin typeface="+mn-lt"/>
              <a:ea typeface="+mn-ea"/>
              <a:cs typeface="+mn-cs"/>
            </a:rPr>
            <a:t> </a:t>
          </a:r>
          <a:r>
            <a:rPr lang="en-US" sz="2400" dirty="0" err="1">
              <a:effectLst/>
              <a:latin typeface="+mn-lt"/>
              <a:ea typeface="+mn-ea"/>
              <a:cs typeface="+mn-cs"/>
            </a:rPr>
            <a:t>sở</a:t>
          </a:r>
          <a:r>
            <a:rPr lang="en-US" sz="2400" dirty="0">
              <a:effectLst/>
              <a:latin typeface="+mn-lt"/>
              <a:ea typeface="+mn-ea"/>
              <a:cs typeface="+mn-cs"/>
            </a:rPr>
            <a:t> </a:t>
          </a:r>
          <a:r>
            <a:rPr lang="en-US" sz="2400" dirty="0" err="1">
              <a:effectLst/>
              <a:latin typeface="+mn-lt"/>
              <a:ea typeface="+mn-ea"/>
              <a:cs typeface="+mn-cs"/>
            </a:rPr>
            <a:t>giáo</a:t>
          </a:r>
          <a:r>
            <a:rPr lang="en-US" sz="2400" dirty="0">
              <a:effectLst/>
              <a:latin typeface="+mn-lt"/>
              <a:ea typeface="+mn-ea"/>
              <a:cs typeface="+mn-cs"/>
            </a:rPr>
            <a:t> </a:t>
          </a:r>
          <a:r>
            <a:rPr lang="en-US" sz="2400" dirty="0" err="1">
              <a:effectLst/>
              <a:latin typeface="+mn-lt"/>
              <a:ea typeface="+mn-ea"/>
              <a:cs typeface="+mn-cs"/>
            </a:rPr>
            <a:t>dục</a:t>
          </a:r>
          <a:r>
            <a:rPr lang="en-US" sz="2400" dirty="0">
              <a:effectLst/>
              <a:latin typeface="+mn-lt"/>
              <a:ea typeface="+mn-ea"/>
              <a:cs typeface="+mn-cs"/>
            </a:rPr>
            <a:t> </a:t>
          </a:r>
          <a:r>
            <a:rPr lang="en-US" sz="2400" dirty="0" err="1">
              <a:effectLst/>
              <a:latin typeface="+mn-lt"/>
              <a:ea typeface="+mn-ea"/>
              <a:cs typeface="+mn-cs"/>
            </a:rPr>
            <a:t>phổ</a:t>
          </a:r>
          <a:r>
            <a:rPr lang="en-US" sz="2400" dirty="0">
              <a:effectLst/>
              <a:latin typeface="+mn-lt"/>
              <a:ea typeface="+mn-ea"/>
              <a:cs typeface="+mn-cs"/>
            </a:rPr>
            <a:t> </a:t>
          </a:r>
          <a:r>
            <a:rPr lang="en-US" sz="2400" dirty="0" err="1">
              <a:effectLst/>
              <a:latin typeface="+mn-lt"/>
              <a:ea typeface="+mn-ea"/>
              <a:cs typeface="+mn-cs"/>
            </a:rPr>
            <a:t>thông</a:t>
          </a:r>
          <a:r>
            <a:rPr lang="en-US" sz="2400" dirty="0">
              <a:effectLst/>
              <a:latin typeface="+mn-lt"/>
              <a:ea typeface="+mn-ea"/>
              <a:cs typeface="+mn-cs"/>
            </a:rPr>
            <a:t> </a:t>
          </a:r>
          <a:r>
            <a:rPr lang="en-US" sz="2400" dirty="0" err="1">
              <a:effectLst/>
              <a:latin typeface="+mn-lt"/>
              <a:ea typeface="+mn-ea"/>
              <a:cs typeface="+mn-cs"/>
            </a:rPr>
            <a:t>theo</a:t>
          </a:r>
          <a:r>
            <a:rPr lang="en-US" sz="2400" dirty="0">
              <a:effectLst/>
              <a:latin typeface="+mn-lt"/>
              <a:ea typeface="+mn-ea"/>
              <a:cs typeface="+mn-cs"/>
            </a:rPr>
            <a:t> </a:t>
          </a:r>
          <a:r>
            <a:rPr lang="en-US" sz="2400" dirty="0" err="1">
              <a:effectLst/>
              <a:latin typeface="+mn-lt"/>
              <a:ea typeface="+mn-ea"/>
              <a:cs typeface="+mn-cs"/>
            </a:rPr>
            <a:t>quy</a:t>
          </a:r>
          <a:r>
            <a:rPr lang="en-US" sz="2400" dirty="0">
              <a:effectLst/>
              <a:latin typeface="+mn-lt"/>
              <a:ea typeface="+mn-ea"/>
              <a:cs typeface="+mn-cs"/>
            </a:rPr>
            <a:t> </a:t>
          </a:r>
          <a:r>
            <a:rPr lang="en-US" sz="2400" dirty="0" err="1">
              <a:effectLst/>
              <a:latin typeface="+mn-lt"/>
              <a:ea typeface="+mn-ea"/>
              <a:cs typeface="+mn-cs"/>
            </a:rPr>
            <a:t>định</a:t>
          </a:r>
          <a:endParaRPr lang="en-US" sz="2400" dirty="0"/>
        </a:p>
      </dgm:t>
    </dgm:pt>
    <dgm:pt modelId="{F8AAC3CA-6E10-4DDB-9C51-8135BDA0F23A}" type="parTrans" cxnId="{01E7F06D-A7E9-400C-B183-F94236A9B267}">
      <dgm:prSet/>
      <dgm:spPr/>
      <dgm:t>
        <a:bodyPr/>
        <a:lstStyle/>
        <a:p>
          <a:endParaRPr lang="en-US"/>
        </a:p>
      </dgm:t>
    </dgm:pt>
    <dgm:pt modelId="{CDF95A9E-FF38-4122-933C-B3B229E57CB2}" type="sibTrans" cxnId="{01E7F06D-A7E9-400C-B183-F94236A9B267}">
      <dgm:prSet/>
      <dgm:spPr/>
      <dgm:t>
        <a:bodyPr/>
        <a:lstStyle/>
        <a:p>
          <a:endParaRPr lang="en-US"/>
        </a:p>
      </dgm:t>
    </dgm:pt>
    <dgm:pt modelId="{8B0EC618-DAC5-4348-B237-548B1145CAB8}">
      <dgm:prSet phldrT="[Text]" custT="1"/>
      <dgm:spPr/>
      <dgm:t>
        <a:bodyPr/>
        <a:lstStyle/>
        <a:p>
          <a:r>
            <a:rPr lang="en-US" sz="2400" dirty="0"/>
            <a:t>MỨC KHÁ</a:t>
          </a:r>
        </a:p>
        <a:p>
          <a:r>
            <a:rPr lang="en-US" sz="2400" dirty="0" err="1">
              <a:effectLst/>
              <a:latin typeface="+mn-lt"/>
              <a:ea typeface="+mn-ea"/>
              <a:cs typeface="+mn-cs"/>
            </a:rPr>
            <a:t>có</a:t>
          </a:r>
          <a:r>
            <a:rPr lang="en-US" sz="2400" dirty="0">
              <a:effectLst/>
              <a:latin typeface="+mn-lt"/>
              <a:ea typeface="+mn-ea"/>
              <a:cs typeface="+mn-cs"/>
            </a:rPr>
            <a:t> </a:t>
          </a:r>
          <a:r>
            <a:rPr lang="en-US" sz="2400" dirty="0" err="1">
              <a:effectLst/>
              <a:latin typeface="+mn-lt"/>
              <a:ea typeface="+mn-ea"/>
              <a:cs typeface="+mn-cs"/>
            </a:rPr>
            <a:t>phẩm</a:t>
          </a:r>
          <a:r>
            <a:rPr lang="en-US" sz="2400" dirty="0">
              <a:effectLst/>
              <a:latin typeface="+mn-lt"/>
              <a:ea typeface="+mn-ea"/>
              <a:cs typeface="+mn-cs"/>
            </a:rPr>
            <a:t> </a:t>
          </a:r>
          <a:r>
            <a:rPr lang="en-US" sz="2400" dirty="0" err="1">
              <a:effectLst/>
              <a:latin typeface="+mn-lt"/>
              <a:ea typeface="+mn-ea"/>
              <a:cs typeface="+mn-cs"/>
            </a:rPr>
            <a:t>chất</a:t>
          </a:r>
          <a:r>
            <a:rPr lang="en-US" sz="2400" dirty="0">
              <a:effectLst/>
              <a:latin typeface="+mn-lt"/>
              <a:ea typeface="+mn-ea"/>
              <a:cs typeface="+mn-cs"/>
            </a:rPr>
            <a:t>, </a:t>
          </a:r>
          <a:r>
            <a:rPr lang="en-US" sz="2400" dirty="0" err="1">
              <a:effectLst/>
              <a:latin typeface="+mn-lt"/>
              <a:ea typeface="+mn-ea"/>
              <a:cs typeface="+mn-cs"/>
            </a:rPr>
            <a:t>năng</a:t>
          </a:r>
          <a:r>
            <a:rPr lang="en-US" sz="2400" dirty="0">
              <a:effectLst/>
              <a:latin typeface="+mn-lt"/>
              <a:ea typeface="+mn-ea"/>
              <a:cs typeface="+mn-cs"/>
            </a:rPr>
            <a:t> </a:t>
          </a:r>
          <a:r>
            <a:rPr lang="en-US" sz="2400" dirty="0" err="1">
              <a:effectLst/>
              <a:latin typeface="+mn-lt"/>
              <a:ea typeface="+mn-ea"/>
              <a:cs typeface="+mn-cs"/>
            </a:rPr>
            <a:t>lực</a:t>
          </a:r>
          <a:r>
            <a:rPr lang="en-US" sz="2400" dirty="0">
              <a:effectLst/>
              <a:latin typeface="+mn-lt"/>
              <a:ea typeface="+mn-ea"/>
              <a:cs typeface="+mn-cs"/>
            </a:rPr>
            <a:t> </a:t>
          </a:r>
          <a:r>
            <a:rPr lang="en-US" sz="2400" dirty="0" err="1">
              <a:effectLst/>
              <a:latin typeface="+mn-lt"/>
              <a:ea typeface="+mn-ea"/>
              <a:cs typeface="+mn-cs"/>
            </a:rPr>
            <a:t>đổi</a:t>
          </a:r>
          <a:r>
            <a:rPr lang="en-US" sz="2400" dirty="0">
              <a:effectLst/>
              <a:latin typeface="+mn-lt"/>
              <a:ea typeface="+mn-ea"/>
              <a:cs typeface="+mn-cs"/>
            </a:rPr>
            <a:t> </a:t>
          </a:r>
          <a:r>
            <a:rPr lang="en-US" sz="2400" dirty="0" err="1">
              <a:effectLst/>
              <a:latin typeface="+mn-lt"/>
              <a:ea typeface="+mn-ea"/>
              <a:cs typeface="+mn-cs"/>
            </a:rPr>
            <a:t>mới</a:t>
          </a:r>
          <a:r>
            <a:rPr lang="en-US" sz="2400" dirty="0">
              <a:effectLst/>
              <a:latin typeface="+mn-lt"/>
              <a:ea typeface="+mn-ea"/>
              <a:cs typeface="+mn-cs"/>
            </a:rPr>
            <a:t>, </a:t>
          </a:r>
          <a:r>
            <a:rPr lang="en-US" sz="2400" dirty="0" err="1">
              <a:effectLst/>
              <a:latin typeface="+mn-lt"/>
              <a:ea typeface="+mn-ea"/>
              <a:cs typeface="+mn-cs"/>
            </a:rPr>
            <a:t>sáng</a:t>
          </a:r>
          <a:r>
            <a:rPr lang="en-US" sz="2400" dirty="0">
              <a:effectLst/>
              <a:latin typeface="+mn-lt"/>
              <a:ea typeface="+mn-ea"/>
              <a:cs typeface="+mn-cs"/>
            </a:rPr>
            <a:t> </a:t>
          </a:r>
          <a:r>
            <a:rPr lang="en-US" sz="2400" dirty="0" err="1">
              <a:effectLst/>
              <a:latin typeface="+mn-lt"/>
              <a:ea typeface="+mn-ea"/>
              <a:cs typeface="+mn-cs"/>
            </a:rPr>
            <a:t>tạo</a:t>
          </a:r>
          <a:r>
            <a:rPr lang="en-US" sz="2400" dirty="0">
              <a:effectLst/>
              <a:latin typeface="+mn-lt"/>
              <a:ea typeface="+mn-ea"/>
              <a:cs typeface="+mn-cs"/>
            </a:rPr>
            <a:t> </a:t>
          </a:r>
          <a:r>
            <a:rPr lang="en-US" sz="2400" dirty="0" err="1">
              <a:effectLst/>
              <a:latin typeface="+mn-lt"/>
              <a:ea typeface="+mn-ea"/>
              <a:cs typeface="+mn-cs"/>
            </a:rPr>
            <a:t>trong</a:t>
          </a:r>
          <a:r>
            <a:rPr lang="en-US" sz="2400" dirty="0">
              <a:effectLst/>
              <a:latin typeface="+mn-lt"/>
              <a:ea typeface="+mn-ea"/>
              <a:cs typeface="+mn-cs"/>
            </a:rPr>
            <a:t> </a:t>
          </a:r>
          <a:r>
            <a:rPr lang="en-US" sz="2400" dirty="0" err="1">
              <a:effectLst/>
              <a:latin typeface="+mn-lt"/>
              <a:ea typeface="+mn-ea"/>
              <a:cs typeface="+mn-cs"/>
            </a:rPr>
            <a:t>tổ</a:t>
          </a:r>
          <a:r>
            <a:rPr lang="en-US" sz="2400" dirty="0">
              <a:effectLst/>
              <a:latin typeface="+mn-lt"/>
              <a:ea typeface="+mn-ea"/>
              <a:cs typeface="+mn-cs"/>
            </a:rPr>
            <a:t> </a:t>
          </a:r>
          <a:r>
            <a:rPr lang="en-US" sz="2400" dirty="0" err="1">
              <a:effectLst/>
              <a:latin typeface="+mn-lt"/>
              <a:ea typeface="+mn-ea"/>
              <a:cs typeface="+mn-cs"/>
            </a:rPr>
            <a:t>chức</a:t>
          </a:r>
          <a:r>
            <a:rPr lang="en-US" sz="2400" dirty="0">
              <a:effectLst/>
              <a:latin typeface="+mn-lt"/>
              <a:ea typeface="+mn-ea"/>
              <a:cs typeface="+mn-cs"/>
            </a:rPr>
            <a:t> </a:t>
          </a:r>
          <a:r>
            <a:rPr lang="en-US" sz="2400" dirty="0" err="1">
              <a:effectLst/>
              <a:latin typeface="+mn-lt"/>
              <a:ea typeface="+mn-ea"/>
              <a:cs typeface="+mn-cs"/>
            </a:rPr>
            <a:t>thực</a:t>
          </a:r>
          <a:r>
            <a:rPr lang="en-US" sz="2400" dirty="0">
              <a:effectLst/>
              <a:latin typeface="+mn-lt"/>
              <a:ea typeface="+mn-ea"/>
              <a:cs typeface="+mn-cs"/>
            </a:rPr>
            <a:t> </a:t>
          </a:r>
          <a:r>
            <a:rPr lang="en-US" sz="2400" dirty="0" err="1">
              <a:effectLst/>
              <a:latin typeface="+mn-lt"/>
              <a:ea typeface="+mn-ea"/>
              <a:cs typeface="+mn-cs"/>
            </a:rPr>
            <a:t>hiện</a:t>
          </a:r>
          <a:r>
            <a:rPr lang="en-US" sz="2400" dirty="0">
              <a:effectLst/>
              <a:latin typeface="+mn-lt"/>
              <a:ea typeface="+mn-ea"/>
              <a:cs typeface="+mn-cs"/>
            </a:rPr>
            <a:t> </a:t>
          </a:r>
          <a:r>
            <a:rPr lang="en-US" sz="2400" dirty="0" err="1">
              <a:effectLst/>
              <a:latin typeface="+mn-lt"/>
              <a:ea typeface="+mn-ea"/>
              <a:cs typeface="+mn-cs"/>
            </a:rPr>
            <a:t>nhiệm</a:t>
          </a:r>
          <a:r>
            <a:rPr lang="en-US" sz="2400" dirty="0">
              <a:effectLst/>
              <a:latin typeface="+mn-lt"/>
              <a:ea typeface="+mn-ea"/>
              <a:cs typeface="+mn-cs"/>
            </a:rPr>
            <a:t> </a:t>
          </a:r>
          <a:r>
            <a:rPr lang="en-US" sz="2400" dirty="0" err="1">
              <a:effectLst/>
              <a:latin typeface="+mn-lt"/>
              <a:ea typeface="+mn-ea"/>
              <a:cs typeface="+mn-cs"/>
            </a:rPr>
            <a:t>vụ</a:t>
          </a:r>
          <a:r>
            <a:rPr lang="en-US" sz="2400" dirty="0">
              <a:effectLst/>
              <a:latin typeface="+mn-lt"/>
              <a:ea typeface="+mn-ea"/>
              <a:cs typeface="+mn-cs"/>
            </a:rPr>
            <a:t> </a:t>
          </a:r>
          <a:r>
            <a:rPr lang="en-US" sz="2400" dirty="0" err="1">
              <a:effectLst/>
              <a:latin typeface="+mn-lt"/>
              <a:ea typeface="+mn-ea"/>
              <a:cs typeface="+mn-cs"/>
            </a:rPr>
            <a:t>được</a:t>
          </a:r>
          <a:r>
            <a:rPr lang="en-US" sz="2400" dirty="0">
              <a:effectLst/>
              <a:latin typeface="+mn-lt"/>
              <a:ea typeface="+mn-ea"/>
              <a:cs typeface="+mn-cs"/>
            </a:rPr>
            <a:t> </a:t>
          </a:r>
          <a:r>
            <a:rPr lang="en-US" sz="2400" dirty="0" err="1">
              <a:effectLst/>
              <a:latin typeface="+mn-lt"/>
              <a:ea typeface="+mn-ea"/>
              <a:cs typeface="+mn-cs"/>
            </a:rPr>
            <a:t>giao</a:t>
          </a:r>
          <a:r>
            <a:rPr lang="en-US" sz="2400" dirty="0">
              <a:effectLst/>
              <a:latin typeface="+mn-lt"/>
              <a:ea typeface="+mn-ea"/>
              <a:cs typeface="+mn-cs"/>
            </a:rPr>
            <a:t> </a:t>
          </a:r>
          <a:r>
            <a:rPr lang="en-US" sz="2400" dirty="0" err="1">
              <a:effectLst/>
              <a:latin typeface="+mn-lt"/>
              <a:ea typeface="+mn-ea"/>
              <a:cs typeface="+mn-cs"/>
            </a:rPr>
            <a:t>trong</a:t>
          </a:r>
          <a:r>
            <a:rPr lang="en-US" sz="2400" dirty="0">
              <a:effectLst/>
              <a:latin typeface="+mn-lt"/>
              <a:ea typeface="+mn-ea"/>
              <a:cs typeface="+mn-cs"/>
            </a:rPr>
            <a:t> </a:t>
          </a:r>
          <a:r>
            <a:rPr lang="en-US" sz="2400" dirty="0" err="1">
              <a:effectLst/>
              <a:latin typeface="+mn-lt"/>
              <a:ea typeface="+mn-ea"/>
              <a:cs typeface="+mn-cs"/>
            </a:rPr>
            <a:t>lãnh</a:t>
          </a:r>
          <a:r>
            <a:rPr lang="en-US" sz="2400" dirty="0">
              <a:effectLst/>
              <a:latin typeface="+mn-lt"/>
              <a:ea typeface="+mn-ea"/>
              <a:cs typeface="+mn-cs"/>
            </a:rPr>
            <a:t> </a:t>
          </a:r>
          <a:r>
            <a:rPr lang="en-US" sz="2400" dirty="0" err="1">
              <a:effectLst/>
              <a:latin typeface="+mn-lt"/>
              <a:ea typeface="+mn-ea"/>
              <a:cs typeface="+mn-cs"/>
            </a:rPr>
            <a:t>đạo</a:t>
          </a:r>
          <a:r>
            <a:rPr lang="en-US" sz="2400" dirty="0">
              <a:effectLst/>
              <a:latin typeface="+mn-lt"/>
              <a:ea typeface="+mn-ea"/>
              <a:cs typeface="+mn-cs"/>
            </a:rPr>
            <a:t>, </a:t>
          </a:r>
          <a:r>
            <a:rPr lang="en-US" sz="2400" dirty="0" err="1">
              <a:effectLst/>
              <a:latin typeface="+mn-lt"/>
              <a:ea typeface="+mn-ea"/>
              <a:cs typeface="+mn-cs"/>
            </a:rPr>
            <a:t>quản</a:t>
          </a:r>
          <a:r>
            <a:rPr lang="en-US" sz="2400" dirty="0">
              <a:effectLst/>
              <a:latin typeface="+mn-lt"/>
              <a:ea typeface="+mn-ea"/>
              <a:cs typeface="+mn-cs"/>
            </a:rPr>
            <a:t> </a:t>
          </a:r>
          <a:r>
            <a:rPr lang="en-US" sz="2400" dirty="0" err="1">
              <a:effectLst/>
              <a:latin typeface="+mn-lt"/>
              <a:ea typeface="+mn-ea"/>
              <a:cs typeface="+mn-cs"/>
            </a:rPr>
            <a:t>trị</a:t>
          </a:r>
          <a:r>
            <a:rPr lang="en-US" sz="2400" dirty="0">
              <a:effectLst/>
              <a:latin typeface="+mn-lt"/>
              <a:ea typeface="+mn-ea"/>
              <a:cs typeface="+mn-cs"/>
            </a:rPr>
            <a:t> </a:t>
          </a:r>
          <a:r>
            <a:rPr lang="en-US" sz="2400" dirty="0" err="1">
              <a:effectLst/>
              <a:latin typeface="+mn-lt"/>
              <a:ea typeface="+mn-ea"/>
              <a:cs typeface="+mn-cs"/>
            </a:rPr>
            <a:t>cơ</a:t>
          </a:r>
          <a:r>
            <a:rPr lang="en-US" sz="2400" dirty="0">
              <a:effectLst/>
              <a:latin typeface="+mn-lt"/>
              <a:ea typeface="+mn-ea"/>
              <a:cs typeface="+mn-cs"/>
            </a:rPr>
            <a:t> </a:t>
          </a:r>
          <a:r>
            <a:rPr lang="en-US" sz="2400" dirty="0" err="1">
              <a:effectLst/>
              <a:latin typeface="+mn-lt"/>
              <a:ea typeface="+mn-ea"/>
              <a:cs typeface="+mn-cs"/>
            </a:rPr>
            <a:t>sở</a:t>
          </a:r>
          <a:r>
            <a:rPr lang="en-US" sz="2400" dirty="0">
              <a:effectLst/>
              <a:latin typeface="+mn-lt"/>
              <a:ea typeface="+mn-ea"/>
              <a:cs typeface="+mn-cs"/>
            </a:rPr>
            <a:t> </a:t>
          </a:r>
          <a:r>
            <a:rPr lang="en-US" sz="2400" dirty="0" err="1">
              <a:effectLst/>
              <a:latin typeface="+mn-lt"/>
              <a:ea typeface="+mn-ea"/>
              <a:cs typeface="+mn-cs"/>
            </a:rPr>
            <a:t>giáo</a:t>
          </a:r>
          <a:r>
            <a:rPr lang="en-US" sz="2400" dirty="0">
              <a:effectLst/>
              <a:latin typeface="+mn-lt"/>
              <a:ea typeface="+mn-ea"/>
              <a:cs typeface="+mn-cs"/>
            </a:rPr>
            <a:t> </a:t>
          </a:r>
          <a:r>
            <a:rPr lang="en-US" sz="2400" dirty="0" err="1">
              <a:effectLst/>
              <a:latin typeface="+mn-lt"/>
              <a:ea typeface="+mn-ea"/>
              <a:cs typeface="+mn-cs"/>
            </a:rPr>
            <a:t>dục</a:t>
          </a:r>
          <a:r>
            <a:rPr lang="en-US" sz="2400" dirty="0">
              <a:effectLst/>
              <a:latin typeface="+mn-lt"/>
              <a:ea typeface="+mn-ea"/>
              <a:cs typeface="+mn-cs"/>
            </a:rPr>
            <a:t> </a:t>
          </a:r>
          <a:r>
            <a:rPr lang="en-US" sz="2400" dirty="0" err="1">
              <a:effectLst/>
              <a:latin typeface="+mn-lt"/>
              <a:ea typeface="+mn-ea"/>
              <a:cs typeface="+mn-cs"/>
            </a:rPr>
            <a:t>phổ</a:t>
          </a:r>
          <a:r>
            <a:rPr lang="en-US" sz="2400" dirty="0">
              <a:effectLst/>
              <a:latin typeface="+mn-lt"/>
              <a:ea typeface="+mn-ea"/>
              <a:cs typeface="+mn-cs"/>
            </a:rPr>
            <a:t> </a:t>
          </a:r>
          <a:r>
            <a:rPr lang="en-US" sz="2400" dirty="0" err="1">
              <a:effectLst/>
              <a:latin typeface="+mn-lt"/>
              <a:ea typeface="+mn-ea"/>
              <a:cs typeface="+mn-cs"/>
            </a:rPr>
            <a:t>thông</a:t>
          </a:r>
          <a:r>
            <a:rPr lang="en-US" sz="2400" dirty="0">
              <a:effectLst/>
              <a:latin typeface="+mn-lt"/>
              <a:ea typeface="+mn-ea"/>
              <a:cs typeface="+mn-cs"/>
            </a:rPr>
            <a:t> </a:t>
          </a:r>
          <a:r>
            <a:rPr lang="en-US" sz="2400" dirty="0" err="1">
              <a:effectLst/>
              <a:latin typeface="+mn-lt"/>
              <a:ea typeface="+mn-ea"/>
              <a:cs typeface="+mn-cs"/>
            </a:rPr>
            <a:t>đạt</a:t>
          </a:r>
          <a:r>
            <a:rPr lang="en-US" sz="2400" dirty="0">
              <a:effectLst/>
              <a:latin typeface="+mn-lt"/>
              <a:ea typeface="+mn-ea"/>
              <a:cs typeface="+mn-cs"/>
            </a:rPr>
            <a:t> </a:t>
          </a:r>
          <a:r>
            <a:rPr lang="en-US" sz="2400" dirty="0" err="1">
              <a:effectLst/>
              <a:latin typeface="+mn-lt"/>
              <a:ea typeface="+mn-ea"/>
              <a:cs typeface="+mn-cs"/>
            </a:rPr>
            <a:t>hiệu</a:t>
          </a:r>
          <a:r>
            <a:rPr lang="en-US" sz="2400" dirty="0">
              <a:effectLst/>
              <a:latin typeface="+mn-lt"/>
              <a:ea typeface="+mn-ea"/>
              <a:cs typeface="+mn-cs"/>
            </a:rPr>
            <a:t> </a:t>
          </a:r>
          <a:r>
            <a:rPr lang="en-US" sz="2400" dirty="0" err="1">
              <a:effectLst/>
              <a:latin typeface="+mn-lt"/>
              <a:ea typeface="+mn-ea"/>
              <a:cs typeface="+mn-cs"/>
            </a:rPr>
            <a:t>quả</a:t>
          </a:r>
          <a:r>
            <a:rPr lang="en-US" sz="2400" dirty="0">
              <a:effectLst/>
              <a:latin typeface="+mn-lt"/>
              <a:ea typeface="+mn-ea"/>
              <a:cs typeface="+mn-cs"/>
            </a:rPr>
            <a:t> </a:t>
          </a:r>
          <a:r>
            <a:rPr lang="en-US" sz="2400" dirty="0" err="1">
              <a:effectLst/>
              <a:latin typeface="+mn-lt"/>
              <a:ea typeface="+mn-ea"/>
              <a:cs typeface="+mn-cs"/>
            </a:rPr>
            <a:t>cao</a:t>
          </a:r>
          <a:endParaRPr lang="en-US" sz="2400" dirty="0"/>
        </a:p>
      </dgm:t>
    </dgm:pt>
    <dgm:pt modelId="{8B57F222-CEB1-4AAB-AB12-D8BD28531F4C}" type="parTrans" cxnId="{1BD3A1DD-584D-4B05-A979-3BB144AD232A}">
      <dgm:prSet/>
      <dgm:spPr/>
      <dgm:t>
        <a:bodyPr/>
        <a:lstStyle/>
        <a:p>
          <a:endParaRPr lang="en-US"/>
        </a:p>
      </dgm:t>
    </dgm:pt>
    <dgm:pt modelId="{7202C8F4-FD9F-4876-9572-B5B61B8FA331}" type="sibTrans" cxnId="{1BD3A1DD-584D-4B05-A979-3BB144AD232A}">
      <dgm:prSet/>
      <dgm:spPr/>
      <dgm:t>
        <a:bodyPr/>
        <a:lstStyle/>
        <a:p>
          <a:endParaRPr lang="en-US"/>
        </a:p>
      </dgm:t>
    </dgm:pt>
    <dgm:pt modelId="{F97F9165-05CA-4621-8AD6-22695A115968}">
      <dgm:prSet phldrT="[Text]"/>
      <dgm:spPr/>
      <dgm:t>
        <a:bodyPr/>
        <a:lstStyle/>
        <a:p>
          <a:r>
            <a:rPr lang="en-US" dirty="0"/>
            <a:t>MỨC TỐT</a:t>
          </a:r>
        </a:p>
        <a:p>
          <a:r>
            <a:rPr lang="en-US" dirty="0" err="1"/>
            <a:t>có</a:t>
          </a:r>
          <a:r>
            <a:rPr lang="en-US" dirty="0"/>
            <a:t> </a:t>
          </a:r>
          <a:r>
            <a:rPr lang="en-US" dirty="0" err="1"/>
            <a:t>ảnh</a:t>
          </a:r>
          <a:r>
            <a:rPr lang="en-US" dirty="0"/>
            <a:t> </a:t>
          </a:r>
          <a:r>
            <a:rPr lang="en-US" dirty="0" err="1"/>
            <a:t>hưởng</a:t>
          </a:r>
          <a:r>
            <a:rPr lang="en-US" dirty="0"/>
            <a:t> </a:t>
          </a:r>
          <a:r>
            <a:rPr lang="en-US" dirty="0" err="1"/>
            <a:t>tích</a:t>
          </a:r>
          <a:r>
            <a:rPr lang="en-US" dirty="0"/>
            <a:t> </a:t>
          </a:r>
          <a:r>
            <a:rPr lang="en-US" dirty="0" err="1"/>
            <a:t>cực</a:t>
          </a:r>
          <a:r>
            <a:rPr lang="en-US" dirty="0"/>
            <a:t> </a:t>
          </a:r>
          <a:r>
            <a:rPr lang="en-US" dirty="0" err="1"/>
            <a:t>đến</a:t>
          </a:r>
          <a:r>
            <a:rPr lang="en-US" dirty="0"/>
            <a:t> </a:t>
          </a:r>
          <a:r>
            <a:rPr lang="en-US" dirty="0" err="1"/>
            <a:t>đổi</a:t>
          </a:r>
          <a:r>
            <a:rPr lang="en-US" dirty="0"/>
            <a:t> </a:t>
          </a:r>
          <a:r>
            <a:rPr lang="en-US" dirty="0" err="1"/>
            <a:t>mới</a:t>
          </a:r>
          <a:r>
            <a:rPr lang="en-US" dirty="0"/>
            <a:t> </a:t>
          </a:r>
          <a:r>
            <a:rPr lang="en-US" dirty="0" err="1"/>
            <a:t>lãnh</a:t>
          </a:r>
          <a:r>
            <a:rPr lang="en-US" dirty="0"/>
            <a:t> </a:t>
          </a:r>
          <a:r>
            <a:rPr lang="en-US" dirty="0" err="1"/>
            <a:t>đạo</a:t>
          </a:r>
          <a:r>
            <a:rPr lang="en-US" dirty="0"/>
            <a:t>, </a:t>
          </a:r>
          <a:r>
            <a:rPr lang="en-US" dirty="0" err="1"/>
            <a:t>quản</a:t>
          </a:r>
          <a:r>
            <a:rPr lang="en-US" dirty="0"/>
            <a:t> </a:t>
          </a:r>
          <a:r>
            <a:rPr lang="en-US" dirty="0" err="1"/>
            <a:t>trị</a:t>
          </a:r>
          <a:r>
            <a:rPr lang="en-US" dirty="0"/>
            <a:t> </a:t>
          </a:r>
          <a:r>
            <a:rPr lang="en-US" dirty="0" err="1"/>
            <a:t>cơ</a:t>
          </a:r>
          <a:r>
            <a:rPr lang="en-US" dirty="0"/>
            <a:t> </a:t>
          </a:r>
          <a:r>
            <a:rPr lang="en-US" dirty="0" err="1"/>
            <a:t>sở</a:t>
          </a:r>
          <a:r>
            <a:rPr lang="en-US" dirty="0"/>
            <a:t> </a:t>
          </a:r>
          <a:r>
            <a:rPr lang="en-US" dirty="0" err="1"/>
            <a:t>giáo</a:t>
          </a:r>
          <a:r>
            <a:rPr lang="en-US" dirty="0"/>
            <a:t> </a:t>
          </a:r>
          <a:r>
            <a:rPr lang="en-US" dirty="0" err="1"/>
            <a:t>dục</a:t>
          </a:r>
          <a:r>
            <a:rPr lang="en-US" dirty="0"/>
            <a:t> </a:t>
          </a:r>
          <a:r>
            <a:rPr lang="en-US" dirty="0" err="1"/>
            <a:t>phổ</a:t>
          </a:r>
          <a:r>
            <a:rPr lang="en-US" dirty="0"/>
            <a:t> </a:t>
          </a:r>
          <a:r>
            <a:rPr lang="en-US" dirty="0" err="1"/>
            <a:t>thông</a:t>
          </a:r>
          <a:r>
            <a:rPr lang="en-US" dirty="0"/>
            <a:t> </a:t>
          </a:r>
          <a:r>
            <a:rPr lang="en-US" dirty="0" err="1"/>
            <a:t>và</a:t>
          </a:r>
          <a:r>
            <a:rPr lang="en-US" dirty="0"/>
            <a:t> </a:t>
          </a:r>
          <a:r>
            <a:rPr lang="en-US" dirty="0" err="1"/>
            <a:t>phát</a:t>
          </a:r>
          <a:r>
            <a:rPr lang="en-US" dirty="0"/>
            <a:t> </a:t>
          </a:r>
          <a:r>
            <a:rPr lang="en-US" dirty="0" err="1"/>
            <a:t>triển</a:t>
          </a:r>
          <a:r>
            <a:rPr lang="en-US" dirty="0"/>
            <a:t> </a:t>
          </a:r>
          <a:r>
            <a:rPr lang="en-US" dirty="0" err="1"/>
            <a:t>giáo</a:t>
          </a:r>
          <a:r>
            <a:rPr lang="en-US" dirty="0"/>
            <a:t> </a:t>
          </a:r>
          <a:r>
            <a:rPr lang="en-US" dirty="0" err="1"/>
            <a:t>dục</a:t>
          </a:r>
          <a:r>
            <a:rPr lang="en-US" dirty="0"/>
            <a:t> </a:t>
          </a:r>
          <a:r>
            <a:rPr lang="en-US" dirty="0" err="1"/>
            <a:t>địa</a:t>
          </a:r>
          <a:r>
            <a:rPr lang="en-US" dirty="0"/>
            <a:t> </a:t>
          </a:r>
          <a:r>
            <a:rPr lang="en-US" dirty="0" err="1"/>
            <a:t>phương</a:t>
          </a:r>
          <a:r>
            <a:rPr lang="en-US" dirty="0"/>
            <a:t>.</a:t>
          </a:r>
        </a:p>
      </dgm:t>
    </dgm:pt>
    <dgm:pt modelId="{59604010-56C3-43C2-9E07-D30EAAF4CD63}" type="parTrans" cxnId="{FEEC6A00-AC05-4117-9CE7-A18938DD710E}">
      <dgm:prSet/>
      <dgm:spPr/>
      <dgm:t>
        <a:bodyPr/>
        <a:lstStyle/>
        <a:p>
          <a:endParaRPr lang="en-US"/>
        </a:p>
      </dgm:t>
    </dgm:pt>
    <dgm:pt modelId="{FB9B2532-0009-4102-9F22-ACAF42214D7D}" type="sibTrans" cxnId="{FEEC6A00-AC05-4117-9CE7-A18938DD710E}">
      <dgm:prSet/>
      <dgm:spPr/>
      <dgm:t>
        <a:bodyPr/>
        <a:lstStyle/>
        <a:p>
          <a:endParaRPr lang="en-US"/>
        </a:p>
      </dgm:t>
    </dgm:pt>
    <dgm:pt modelId="{538B8B08-57BC-4824-93EF-6F24DA16217A}" type="pres">
      <dgm:prSet presAssocID="{32687E06-E86C-4744-970D-EE37C80D39E7}" presName="CompostProcess" presStyleCnt="0">
        <dgm:presLayoutVars>
          <dgm:dir/>
          <dgm:resizeHandles val="exact"/>
        </dgm:presLayoutVars>
      </dgm:prSet>
      <dgm:spPr/>
    </dgm:pt>
    <dgm:pt modelId="{3552A19B-2F18-406C-B836-EEC010281EF6}" type="pres">
      <dgm:prSet presAssocID="{32687E06-E86C-4744-970D-EE37C80D39E7}" presName="arrow" presStyleLbl="bgShp" presStyleIdx="0" presStyleCnt="1"/>
      <dgm:spPr/>
    </dgm:pt>
    <dgm:pt modelId="{C83D6E28-2A84-46FF-AA9F-A4480D0EE105}" type="pres">
      <dgm:prSet presAssocID="{32687E06-E86C-4744-970D-EE37C80D39E7}" presName="linearProcess" presStyleCnt="0"/>
      <dgm:spPr/>
    </dgm:pt>
    <dgm:pt modelId="{D1B9C7C6-110F-4B63-8879-DCA4945F5A2D}" type="pres">
      <dgm:prSet presAssocID="{6747D863-6317-46FE-8BE7-CB210DF54B7A}" presName="textNode" presStyleLbl="node1" presStyleIdx="0" presStyleCnt="3" custScaleY="151592">
        <dgm:presLayoutVars>
          <dgm:bulletEnabled val="1"/>
        </dgm:presLayoutVars>
      </dgm:prSet>
      <dgm:spPr/>
      <dgm:t>
        <a:bodyPr/>
        <a:lstStyle/>
        <a:p>
          <a:endParaRPr kumimoji="1" lang="ja-JP" altLang="en-US"/>
        </a:p>
      </dgm:t>
    </dgm:pt>
    <dgm:pt modelId="{01F1904E-331C-4180-977B-4CD9B3E8549E}" type="pres">
      <dgm:prSet presAssocID="{CDF95A9E-FF38-4122-933C-B3B229E57CB2}" presName="sibTrans" presStyleCnt="0"/>
      <dgm:spPr/>
    </dgm:pt>
    <dgm:pt modelId="{F7C69D7B-7C4E-4B96-8910-EE615B5FC344}" type="pres">
      <dgm:prSet presAssocID="{8B0EC618-DAC5-4348-B237-548B1145CAB8}" presName="textNode" presStyleLbl="node1" presStyleIdx="1" presStyleCnt="3" custScaleY="164462" custLinFactNeighborX="-40829" custLinFactNeighborY="4584">
        <dgm:presLayoutVars>
          <dgm:bulletEnabled val="1"/>
        </dgm:presLayoutVars>
      </dgm:prSet>
      <dgm:spPr/>
      <dgm:t>
        <a:bodyPr/>
        <a:lstStyle/>
        <a:p>
          <a:endParaRPr kumimoji="1" lang="ja-JP" altLang="en-US"/>
        </a:p>
      </dgm:t>
    </dgm:pt>
    <dgm:pt modelId="{7B5CFD11-0BEE-4649-80DF-621BC2373A44}" type="pres">
      <dgm:prSet presAssocID="{7202C8F4-FD9F-4876-9572-B5B61B8FA331}" presName="sibTrans" presStyleCnt="0"/>
      <dgm:spPr/>
    </dgm:pt>
    <dgm:pt modelId="{DA77809B-6729-456F-8231-F0AB83B553CF}" type="pres">
      <dgm:prSet presAssocID="{F97F9165-05CA-4621-8AD6-22695A115968}" presName="textNode" presStyleLbl="node1" presStyleIdx="2" presStyleCnt="3" custScaleY="147650" custLinFactNeighborX="-54029" custLinFactNeighborY="-1702">
        <dgm:presLayoutVars>
          <dgm:bulletEnabled val="1"/>
        </dgm:presLayoutVars>
      </dgm:prSet>
      <dgm:spPr/>
      <dgm:t>
        <a:bodyPr/>
        <a:lstStyle/>
        <a:p>
          <a:endParaRPr kumimoji="1" lang="ja-JP" altLang="en-US"/>
        </a:p>
      </dgm:t>
    </dgm:pt>
  </dgm:ptLst>
  <dgm:cxnLst>
    <dgm:cxn modelId="{710BC01A-1542-4885-B318-80B917C0C132}" type="presOf" srcId="{8B0EC618-DAC5-4348-B237-548B1145CAB8}" destId="{F7C69D7B-7C4E-4B96-8910-EE615B5FC344}" srcOrd="0" destOrd="0" presId="urn:microsoft.com/office/officeart/2005/8/layout/hProcess9"/>
    <dgm:cxn modelId="{01E7F06D-A7E9-400C-B183-F94236A9B267}" srcId="{32687E06-E86C-4744-970D-EE37C80D39E7}" destId="{6747D863-6317-46FE-8BE7-CB210DF54B7A}" srcOrd="0" destOrd="0" parTransId="{F8AAC3CA-6E10-4DDB-9C51-8135BDA0F23A}" sibTransId="{CDF95A9E-FF38-4122-933C-B3B229E57CB2}"/>
    <dgm:cxn modelId="{FEEC6A00-AC05-4117-9CE7-A18938DD710E}" srcId="{32687E06-E86C-4744-970D-EE37C80D39E7}" destId="{F97F9165-05CA-4621-8AD6-22695A115968}" srcOrd="2" destOrd="0" parTransId="{59604010-56C3-43C2-9E07-D30EAAF4CD63}" sibTransId="{FB9B2532-0009-4102-9F22-ACAF42214D7D}"/>
    <dgm:cxn modelId="{4F990B8D-72EC-48E4-BE5C-5EFB761E3D56}" type="presOf" srcId="{F97F9165-05CA-4621-8AD6-22695A115968}" destId="{DA77809B-6729-456F-8231-F0AB83B553CF}" srcOrd="0" destOrd="0" presId="urn:microsoft.com/office/officeart/2005/8/layout/hProcess9"/>
    <dgm:cxn modelId="{1BD3A1DD-584D-4B05-A979-3BB144AD232A}" srcId="{32687E06-E86C-4744-970D-EE37C80D39E7}" destId="{8B0EC618-DAC5-4348-B237-548B1145CAB8}" srcOrd="1" destOrd="0" parTransId="{8B57F222-CEB1-4AAB-AB12-D8BD28531F4C}" sibTransId="{7202C8F4-FD9F-4876-9572-B5B61B8FA331}"/>
    <dgm:cxn modelId="{CEA18030-64BB-417A-BA9A-EA297976DAE9}" type="presOf" srcId="{6747D863-6317-46FE-8BE7-CB210DF54B7A}" destId="{D1B9C7C6-110F-4B63-8879-DCA4945F5A2D}" srcOrd="0" destOrd="0" presId="urn:microsoft.com/office/officeart/2005/8/layout/hProcess9"/>
    <dgm:cxn modelId="{5F1DE2ED-3E4C-4D80-94E9-045531414C71}" type="presOf" srcId="{32687E06-E86C-4744-970D-EE37C80D39E7}" destId="{538B8B08-57BC-4824-93EF-6F24DA16217A}" srcOrd="0" destOrd="0" presId="urn:microsoft.com/office/officeart/2005/8/layout/hProcess9"/>
    <dgm:cxn modelId="{15940E47-679D-48FA-9C04-B08F8D642991}" type="presParOf" srcId="{538B8B08-57BC-4824-93EF-6F24DA16217A}" destId="{3552A19B-2F18-406C-B836-EEC010281EF6}" srcOrd="0" destOrd="0" presId="urn:microsoft.com/office/officeart/2005/8/layout/hProcess9"/>
    <dgm:cxn modelId="{2936C0C6-EA10-4FDF-B8FC-12872844319A}" type="presParOf" srcId="{538B8B08-57BC-4824-93EF-6F24DA16217A}" destId="{C83D6E28-2A84-46FF-AA9F-A4480D0EE105}" srcOrd="1" destOrd="0" presId="urn:microsoft.com/office/officeart/2005/8/layout/hProcess9"/>
    <dgm:cxn modelId="{03B35AAE-CA94-4AA3-8ED2-69541EC6C239}" type="presParOf" srcId="{C83D6E28-2A84-46FF-AA9F-A4480D0EE105}" destId="{D1B9C7C6-110F-4B63-8879-DCA4945F5A2D}" srcOrd="0" destOrd="0" presId="urn:microsoft.com/office/officeart/2005/8/layout/hProcess9"/>
    <dgm:cxn modelId="{9879578D-F416-4BBD-9744-99BE2B3E0113}" type="presParOf" srcId="{C83D6E28-2A84-46FF-AA9F-A4480D0EE105}" destId="{01F1904E-331C-4180-977B-4CD9B3E8549E}" srcOrd="1" destOrd="0" presId="urn:microsoft.com/office/officeart/2005/8/layout/hProcess9"/>
    <dgm:cxn modelId="{9DFB2E1C-A296-4EF5-A1D5-7E436E6ADC05}" type="presParOf" srcId="{C83D6E28-2A84-46FF-AA9F-A4480D0EE105}" destId="{F7C69D7B-7C4E-4B96-8910-EE615B5FC344}" srcOrd="2" destOrd="0" presId="urn:microsoft.com/office/officeart/2005/8/layout/hProcess9"/>
    <dgm:cxn modelId="{B0102D2D-FB4A-4330-9E23-A781FF23B775}" type="presParOf" srcId="{C83D6E28-2A84-46FF-AA9F-A4480D0EE105}" destId="{7B5CFD11-0BEE-4649-80DF-621BC2373A44}" srcOrd="3" destOrd="0" presId="urn:microsoft.com/office/officeart/2005/8/layout/hProcess9"/>
    <dgm:cxn modelId="{A8588ACD-5DCB-466F-8831-166E2425C40E}" type="presParOf" srcId="{C83D6E28-2A84-46FF-AA9F-A4480D0EE105}" destId="{DA77809B-6729-456F-8231-F0AB83B553CF}" srcOrd="4" destOrd="0" presId="urn:microsoft.com/office/officeart/2005/8/layout/hProcess9"/>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35B78EC9-E2ED-4C7F-B3DF-55643B8F9C38}" type="doc">
      <dgm:prSet loTypeId="urn:microsoft.com/office/officeart/2005/8/layout/bProcess3" loCatId="process" qsTypeId="urn:microsoft.com/office/officeart/2005/8/quickstyle/simple1" qsCatId="simple" csTypeId="urn:microsoft.com/office/officeart/2005/8/colors/colorful4" csCatId="colorful" phldr="1"/>
      <dgm:spPr/>
      <dgm:t>
        <a:bodyPr/>
        <a:lstStyle/>
        <a:p>
          <a:endParaRPr lang="en-US"/>
        </a:p>
      </dgm:t>
    </dgm:pt>
    <dgm:pt modelId="{181943E6-83F1-4D89-99C3-DAE921AB817B}">
      <dgm:prSet phldrT="[Text]" custT="1"/>
      <dgm:spPr/>
      <dgm:t>
        <a:bodyPr/>
        <a:lstStyle/>
        <a:p>
          <a:pPr algn="l"/>
          <a:r>
            <a:rPr lang="en-US" sz="2000" b="1" dirty="0"/>
            <a:t>- </a:t>
          </a:r>
          <a:r>
            <a:rPr lang="en-US" sz="2400" b="1" dirty="0" err="1"/>
            <a:t>Học</a:t>
          </a:r>
          <a:r>
            <a:rPr lang="en-US" sz="2400" b="1" dirty="0"/>
            <a:t> </a:t>
          </a:r>
          <a:r>
            <a:rPr lang="en-US" sz="2400" b="1" dirty="0" err="1"/>
            <a:t>sinh</a:t>
          </a:r>
          <a:r>
            <a:rPr lang="en-US" sz="2400" b="1" dirty="0"/>
            <a:t> </a:t>
          </a:r>
          <a:r>
            <a:rPr lang="en-US" sz="2400" b="1" dirty="0" err="1"/>
            <a:t>là</a:t>
          </a:r>
          <a:r>
            <a:rPr lang="en-US" sz="2400" b="1" dirty="0"/>
            <a:t> </a:t>
          </a:r>
          <a:r>
            <a:rPr lang="en-US" sz="2400" b="1" dirty="0" err="1"/>
            <a:t>ưu</a:t>
          </a:r>
          <a:r>
            <a:rPr lang="en-US" sz="2400" b="1" dirty="0"/>
            <a:t> </a:t>
          </a:r>
          <a:r>
            <a:rPr lang="en-US" sz="2400" b="1" dirty="0" err="1"/>
            <a:t>tiên</a:t>
          </a:r>
          <a:r>
            <a:rPr lang="en-US" sz="2400" b="1" dirty="0"/>
            <a:t> </a:t>
          </a:r>
          <a:r>
            <a:rPr lang="en-US" sz="2400" b="1" dirty="0" err="1"/>
            <a:t>hàng</a:t>
          </a:r>
          <a:r>
            <a:rPr lang="en-US" sz="2400" b="1" dirty="0"/>
            <a:t> </a:t>
          </a:r>
          <a:r>
            <a:rPr lang="en-US" sz="2400" b="1" dirty="0" err="1"/>
            <a:t>đầu</a:t>
          </a:r>
          <a:endParaRPr lang="en-US" sz="2400" b="1" dirty="0"/>
        </a:p>
        <a:p>
          <a:pPr algn="l"/>
          <a:r>
            <a:rPr lang="en-US" sz="2400" b="1" dirty="0"/>
            <a:t>- </a:t>
          </a:r>
          <a:r>
            <a:rPr lang="en-US" sz="2400" b="1" dirty="0" err="1"/>
            <a:t>Giáo</a:t>
          </a:r>
          <a:r>
            <a:rPr lang="en-US" sz="2400" b="1" dirty="0"/>
            <a:t> </a:t>
          </a:r>
          <a:r>
            <a:rPr lang="en-US" sz="2400" b="1" dirty="0" err="1"/>
            <a:t>viên</a:t>
          </a:r>
          <a:r>
            <a:rPr lang="en-US" sz="2400" b="1" dirty="0"/>
            <a:t> </a:t>
          </a:r>
          <a:r>
            <a:rPr lang="en-US" sz="2400" b="1" dirty="0" err="1"/>
            <a:t>là</a:t>
          </a:r>
          <a:r>
            <a:rPr lang="en-US" sz="2400" b="1" dirty="0"/>
            <a:t> </a:t>
          </a:r>
          <a:r>
            <a:rPr lang="en-US" sz="2400" b="1" dirty="0" err="1"/>
            <a:t>nhân</a:t>
          </a:r>
          <a:r>
            <a:rPr lang="en-US" sz="2400" b="1" dirty="0"/>
            <a:t> </a:t>
          </a:r>
          <a:r>
            <a:rPr lang="en-US" sz="2400" b="1" dirty="0" err="1"/>
            <a:t>tố</a:t>
          </a:r>
          <a:r>
            <a:rPr lang="en-US" sz="2400" b="1" dirty="0"/>
            <a:t> </a:t>
          </a:r>
          <a:r>
            <a:rPr lang="en-US" sz="2400" b="1" dirty="0" err="1"/>
            <a:t>hàng</a:t>
          </a:r>
          <a:r>
            <a:rPr lang="en-US" sz="2400" b="1" dirty="0"/>
            <a:t> </a:t>
          </a:r>
          <a:r>
            <a:rPr lang="en-US" sz="2400" b="1" dirty="0" err="1"/>
            <a:t>đầu</a:t>
          </a:r>
          <a:endParaRPr lang="en-US" sz="2400" b="1" dirty="0"/>
        </a:p>
        <a:p>
          <a:pPr algn="l"/>
          <a:r>
            <a:rPr lang="en-US" sz="2400" b="1" dirty="0"/>
            <a:t>- </a:t>
          </a:r>
          <a:r>
            <a:rPr lang="en-US" sz="2400" b="1" dirty="0" err="1"/>
            <a:t>Lãnh</a:t>
          </a:r>
          <a:r>
            <a:rPr lang="en-US" sz="2400" b="1" dirty="0"/>
            <a:t> </a:t>
          </a:r>
          <a:r>
            <a:rPr lang="en-US" sz="2400" b="1" dirty="0" err="1"/>
            <a:t>đạo</a:t>
          </a:r>
          <a:r>
            <a:rPr lang="en-US" sz="2400" b="1" dirty="0"/>
            <a:t> </a:t>
          </a:r>
        </a:p>
      </dgm:t>
    </dgm:pt>
    <dgm:pt modelId="{0DA3F887-225B-4900-895C-A40911E810E0}" type="parTrans" cxnId="{770801BF-F748-4156-BFE2-A391B9D625C8}">
      <dgm:prSet/>
      <dgm:spPr/>
      <dgm:t>
        <a:bodyPr/>
        <a:lstStyle/>
        <a:p>
          <a:endParaRPr lang="en-US"/>
        </a:p>
      </dgm:t>
    </dgm:pt>
    <dgm:pt modelId="{917406E6-EE36-4D11-8C09-1C8B3057D785}" type="sibTrans" cxnId="{770801BF-F748-4156-BFE2-A391B9D625C8}">
      <dgm:prSet/>
      <dgm:spPr/>
      <dgm:t>
        <a:bodyPr/>
        <a:lstStyle/>
        <a:p>
          <a:endParaRPr lang="en-US"/>
        </a:p>
      </dgm:t>
    </dgm:pt>
    <dgm:pt modelId="{309C0A8A-B4F6-40E9-A659-2062CFE01C01}">
      <dgm:prSet phldrT="[Text]" custT="1"/>
      <dgm:spPr/>
      <dgm:t>
        <a:bodyPr/>
        <a:lstStyle/>
        <a:p>
          <a:pPr algn="l"/>
          <a:r>
            <a:rPr lang="en-US" sz="2400" b="1" dirty="0"/>
            <a:t>- </a:t>
          </a:r>
          <a:r>
            <a:rPr lang="en-US" sz="2400" b="1" dirty="0" err="1"/>
            <a:t>Hỗ</a:t>
          </a:r>
          <a:r>
            <a:rPr lang="en-US" sz="2400" b="1" dirty="0"/>
            <a:t> </a:t>
          </a:r>
          <a:r>
            <a:rPr lang="en-US" sz="2400" b="1" dirty="0" err="1"/>
            <a:t>trợ</a:t>
          </a:r>
          <a:r>
            <a:rPr lang="en-US" sz="2400" b="1" dirty="0"/>
            <a:t> </a:t>
          </a:r>
          <a:r>
            <a:rPr lang="en-US" sz="2400" b="1" dirty="0" err="1"/>
            <a:t>hệ</a:t>
          </a:r>
          <a:r>
            <a:rPr lang="en-US" sz="2400" b="1" dirty="0"/>
            <a:t> </a:t>
          </a:r>
          <a:r>
            <a:rPr lang="en-US" sz="2400" b="1" dirty="0" err="1"/>
            <a:t>thống</a:t>
          </a:r>
          <a:endParaRPr lang="en-US" sz="2400" dirty="0"/>
        </a:p>
        <a:p>
          <a:pPr algn="l"/>
          <a:r>
            <a:rPr lang="en-US" sz="2400" b="1" dirty="0"/>
            <a:t>- </a:t>
          </a:r>
          <a:r>
            <a:rPr lang="en-US" sz="2400" b="1" dirty="0" err="1"/>
            <a:t>Làm</a:t>
          </a:r>
          <a:r>
            <a:rPr lang="en-US" sz="2400" b="1" dirty="0"/>
            <a:t> </a:t>
          </a:r>
          <a:r>
            <a:rPr lang="en-US" sz="2400" b="1" dirty="0" err="1"/>
            <a:t>việc</a:t>
          </a:r>
          <a:r>
            <a:rPr lang="en-US" sz="2400" b="1" dirty="0"/>
            <a:t> </a:t>
          </a:r>
          <a:r>
            <a:rPr lang="en-US" sz="2400" b="1" dirty="0" err="1"/>
            <a:t>với</a:t>
          </a:r>
          <a:r>
            <a:rPr lang="en-US" sz="2400" b="1" dirty="0"/>
            <a:t> </a:t>
          </a:r>
          <a:r>
            <a:rPr lang="en-US" sz="2400" b="1" dirty="0" err="1"/>
            <a:t>các</a:t>
          </a:r>
          <a:r>
            <a:rPr lang="en-US" sz="2400" b="1" dirty="0"/>
            <a:t> </a:t>
          </a:r>
          <a:r>
            <a:rPr lang="en-US" sz="2400" b="1" dirty="0" err="1"/>
            <a:t>đối</a:t>
          </a:r>
          <a:r>
            <a:rPr lang="en-US" sz="2400" b="1" dirty="0"/>
            <a:t> </a:t>
          </a:r>
          <a:r>
            <a:rPr lang="en-US" sz="2400" b="1" dirty="0" err="1"/>
            <a:t>tác</a:t>
          </a:r>
          <a:endParaRPr lang="en-US" sz="2400" dirty="0"/>
        </a:p>
        <a:p>
          <a:pPr algn="l"/>
          <a:r>
            <a:rPr lang="en-US" sz="2400" b="1" dirty="0"/>
            <a:t>- </a:t>
          </a:r>
          <a:r>
            <a:rPr lang="en-US" sz="2400" b="1" dirty="0" err="1"/>
            <a:t>Quản</a:t>
          </a:r>
          <a:r>
            <a:rPr lang="en-US" sz="2400" b="1" dirty="0"/>
            <a:t> </a:t>
          </a:r>
          <a:r>
            <a:rPr lang="en-US" sz="2400" b="1" dirty="0" err="1"/>
            <a:t>lý</a:t>
          </a:r>
          <a:r>
            <a:rPr lang="en-US" sz="2400" b="1" dirty="0"/>
            <a:t> </a:t>
          </a:r>
          <a:r>
            <a:rPr lang="en-US" sz="2400" b="1" dirty="0" err="1"/>
            <a:t>dựa</a:t>
          </a:r>
          <a:r>
            <a:rPr lang="en-US" sz="2400" b="1" dirty="0"/>
            <a:t> </a:t>
          </a:r>
          <a:r>
            <a:rPr lang="en-US" sz="2400" b="1" dirty="0" err="1"/>
            <a:t>trên</a:t>
          </a:r>
          <a:r>
            <a:rPr lang="en-US" sz="2400" b="1" dirty="0"/>
            <a:t>  Tri </a:t>
          </a:r>
          <a:r>
            <a:rPr lang="en-US" sz="2400" b="1" dirty="0" err="1"/>
            <a:t>thức</a:t>
          </a:r>
          <a:endParaRPr lang="en-US" sz="2400" dirty="0"/>
        </a:p>
      </dgm:t>
    </dgm:pt>
    <dgm:pt modelId="{7C242942-7B84-4BF3-ADAA-A089E092D76F}" type="parTrans" cxnId="{CB0ACEC1-8A07-49FD-8376-3CEFF3B3D9C2}">
      <dgm:prSet/>
      <dgm:spPr/>
      <dgm:t>
        <a:bodyPr/>
        <a:lstStyle/>
        <a:p>
          <a:endParaRPr lang="en-US"/>
        </a:p>
      </dgm:t>
    </dgm:pt>
    <dgm:pt modelId="{D678FADB-B389-447D-B61B-8F88AEC941EF}" type="sibTrans" cxnId="{CB0ACEC1-8A07-49FD-8376-3CEFF3B3D9C2}">
      <dgm:prSet/>
      <dgm:spPr/>
      <dgm:t>
        <a:bodyPr/>
        <a:lstStyle/>
        <a:p>
          <a:endParaRPr lang="en-US"/>
        </a:p>
      </dgm:t>
    </dgm:pt>
    <dgm:pt modelId="{62A22948-7334-4978-8EC6-477F501FCD1A}">
      <dgm:prSet phldrT="[Text]" custT="1"/>
      <dgm:spPr/>
      <dgm:t>
        <a:bodyPr/>
        <a:lstStyle/>
        <a:p>
          <a:r>
            <a:rPr lang="en-US" sz="3200" b="1" dirty="0"/>
            <a:t>Con </a:t>
          </a:r>
          <a:r>
            <a:rPr lang="en-US" sz="3200" b="1" dirty="0" err="1"/>
            <a:t>người</a:t>
          </a:r>
          <a:r>
            <a:rPr lang="en-US" sz="3200" b="1" dirty="0"/>
            <a:t> +</a:t>
          </a:r>
          <a:endParaRPr lang="en-US" sz="3200" dirty="0"/>
        </a:p>
      </dgm:t>
    </dgm:pt>
    <dgm:pt modelId="{3F4FC9F4-444D-4249-92CD-B0DD2FD3C58F}" type="parTrans" cxnId="{7E980324-4903-4AC9-ABE7-A93D5252D928}">
      <dgm:prSet/>
      <dgm:spPr/>
      <dgm:t>
        <a:bodyPr/>
        <a:lstStyle/>
        <a:p>
          <a:endParaRPr lang="en-US"/>
        </a:p>
      </dgm:t>
    </dgm:pt>
    <dgm:pt modelId="{F0F154F4-01C8-4249-B8D9-D89D2FF0913D}" type="sibTrans" cxnId="{7E980324-4903-4AC9-ABE7-A93D5252D928}">
      <dgm:prSet/>
      <dgm:spPr/>
      <dgm:t>
        <a:bodyPr/>
        <a:lstStyle/>
        <a:p>
          <a:endParaRPr lang="en-US"/>
        </a:p>
      </dgm:t>
    </dgm:pt>
    <dgm:pt modelId="{E809D49F-B664-475C-BF92-684D99359981}">
      <dgm:prSet phldrT="[Text]" custT="1"/>
      <dgm:spPr/>
      <dgm:t>
        <a:bodyPr/>
        <a:lstStyle/>
        <a:p>
          <a:r>
            <a:rPr lang="en-US" sz="3200" b="1" dirty="0" err="1"/>
            <a:t>Hệ</a:t>
          </a:r>
          <a:r>
            <a:rPr lang="en-US" sz="3200" b="1" dirty="0"/>
            <a:t> </a:t>
          </a:r>
          <a:r>
            <a:rPr lang="en-US" sz="3200" b="1" dirty="0" err="1"/>
            <a:t>thống</a:t>
          </a:r>
          <a:r>
            <a:rPr lang="en-US" sz="3200" b="1" dirty="0"/>
            <a:t> =</a:t>
          </a:r>
          <a:endParaRPr lang="en-US" sz="3200" dirty="0"/>
        </a:p>
      </dgm:t>
    </dgm:pt>
    <dgm:pt modelId="{E6A2258E-0A2C-4AB1-A0B6-CDAADCD68187}" type="parTrans" cxnId="{8A50B20E-FD77-4F00-840C-ADA32F314038}">
      <dgm:prSet/>
      <dgm:spPr/>
      <dgm:t>
        <a:bodyPr/>
        <a:lstStyle/>
        <a:p>
          <a:endParaRPr lang="en-US"/>
        </a:p>
      </dgm:t>
    </dgm:pt>
    <dgm:pt modelId="{9A637C3F-3DA0-44C1-91F3-773AD6ED8637}" type="sibTrans" cxnId="{8A50B20E-FD77-4F00-840C-ADA32F314038}">
      <dgm:prSet/>
      <dgm:spPr/>
      <dgm:t>
        <a:bodyPr/>
        <a:lstStyle/>
        <a:p>
          <a:endParaRPr lang="en-US"/>
        </a:p>
      </dgm:t>
    </dgm:pt>
    <dgm:pt modelId="{534EAD0B-5E04-4C17-85DB-AB3038A1211B}">
      <dgm:prSet phldrT="[Text]" custT="1"/>
      <dgm:spPr/>
      <dgm:t>
        <a:bodyPr/>
        <a:lstStyle/>
        <a:p>
          <a:r>
            <a:rPr lang="en-US" sz="2800" b="1" dirty="0" err="1"/>
            <a:t>Trường</a:t>
          </a:r>
          <a:r>
            <a:rPr lang="en-US" sz="2800" b="1" dirty="0"/>
            <a:t> </a:t>
          </a:r>
          <a:r>
            <a:rPr lang="en-US" sz="2800" b="1" dirty="0" err="1"/>
            <a:t>học</a:t>
          </a:r>
          <a:r>
            <a:rPr lang="en-US" sz="2800" b="1" dirty="0"/>
            <a:t> </a:t>
          </a:r>
          <a:r>
            <a:rPr lang="en-US" sz="2800" b="1" dirty="0" err="1"/>
            <a:t>ưu</a:t>
          </a:r>
          <a:r>
            <a:rPr lang="en-US" sz="2800" b="1" dirty="0"/>
            <a:t> </a:t>
          </a:r>
          <a:r>
            <a:rPr lang="en-US" sz="2800" b="1" dirty="0" err="1"/>
            <a:t>việt</a:t>
          </a:r>
          <a:endParaRPr lang="en-US" sz="2800" b="1" dirty="0"/>
        </a:p>
      </dgm:t>
    </dgm:pt>
    <dgm:pt modelId="{B9CDDD48-51DA-4E59-BBE4-10E282411474}" type="parTrans" cxnId="{297F3925-DB49-4305-9258-55ADE2B45B7A}">
      <dgm:prSet/>
      <dgm:spPr/>
      <dgm:t>
        <a:bodyPr/>
        <a:lstStyle/>
        <a:p>
          <a:endParaRPr lang="en-US"/>
        </a:p>
      </dgm:t>
    </dgm:pt>
    <dgm:pt modelId="{1E794462-A624-494E-8B3B-D480C66FA6DD}" type="sibTrans" cxnId="{297F3925-DB49-4305-9258-55ADE2B45B7A}">
      <dgm:prSet/>
      <dgm:spPr/>
      <dgm:t>
        <a:bodyPr/>
        <a:lstStyle/>
        <a:p>
          <a:endParaRPr lang="en-US"/>
        </a:p>
      </dgm:t>
    </dgm:pt>
    <dgm:pt modelId="{89E6C486-4BA6-4E14-BCE0-58942655A2C2}">
      <dgm:prSet/>
      <dgm:spPr/>
      <dgm:t>
        <a:bodyPr/>
        <a:lstStyle/>
        <a:p>
          <a:r>
            <a:rPr lang="en-US" b="1" dirty="0" err="1"/>
            <a:t>Liên</a:t>
          </a:r>
          <a:r>
            <a:rPr lang="en-US" b="1" dirty="0"/>
            <a:t> </a:t>
          </a:r>
          <a:r>
            <a:rPr lang="en-US" b="1" dirty="0" err="1"/>
            <a:t>tục</a:t>
          </a:r>
          <a:r>
            <a:rPr lang="en-US" b="1" dirty="0"/>
            <a:t> </a:t>
          </a:r>
          <a:r>
            <a:rPr lang="en-US" b="1" dirty="0" err="1"/>
            <a:t>phát</a:t>
          </a:r>
          <a:r>
            <a:rPr lang="en-US" b="1" dirty="0"/>
            <a:t> </a:t>
          </a:r>
          <a:r>
            <a:rPr lang="en-US" b="1" dirty="0" err="1"/>
            <a:t>triển</a:t>
          </a:r>
          <a:r>
            <a:rPr lang="en-US" b="1" dirty="0"/>
            <a:t> </a:t>
          </a:r>
          <a:r>
            <a:rPr lang="en-US" b="1" dirty="0" err="1"/>
            <a:t>và</a:t>
          </a:r>
          <a:r>
            <a:rPr lang="en-US" b="1" dirty="0"/>
            <a:t> </a:t>
          </a:r>
          <a:r>
            <a:rPr lang="en-US" b="1" dirty="0" err="1"/>
            <a:t>đổi</a:t>
          </a:r>
          <a:r>
            <a:rPr lang="en-US" b="1" dirty="0"/>
            <a:t> </a:t>
          </a:r>
          <a:r>
            <a:rPr lang="en-US" b="1" dirty="0" err="1"/>
            <a:t>mới</a:t>
          </a:r>
          <a:endParaRPr lang="en-US" b="1" dirty="0"/>
        </a:p>
      </dgm:t>
    </dgm:pt>
    <dgm:pt modelId="{19C68AC1-302E-4062-9C30-894474E59B47}" type="sibTrans" cxnId="{018C1228-3E20-49B8-99ED-5A0BF4812B64}">
      <dgm:prSet/>
      <dgm:spPr/>
      <dgm:t>
        <a:bodyPr/>
        <a:lstStyle/>
        <a:p>
          <a:endParaRPr lang="en-US"/>
        </a:p>
      </dgm:t>
    </dgm:pt>
    <dgm:pt modelId="{952AD5A7-BAE2-4290-9508-DD966D87EA47}" type="parTrans" cxnId="{018C1228-3E20-49B8-99ED-5A0BF4812B64}">
      <dgm:prSet/>
      <dgm:spPr/>
      <dgm:t>
        <a:bodyPr/>
        <a:lstStyle/>
        <a:p>
          <a:endParaRPr lang="en-US"/>
        </a:p>
      </dgm:t>
    </dgm:pt>
    <dgm:pt modelId="{AC0F75C5-7918-4A2F-8293-B7F411368D91}" type="pres">
      <dgm:prSet presAssocID="{35B78EC9-E2ED-4C7F-B3DF-55643B8F9C38}" presName="Name0" presStyleCnt="0">
        <dgm:presLayoutVars>
          <dgm:dir/>
          <dgm:resizeHandles val="exact"/>
        </dgm:presLayoutVars>
      </dgm:prSet>
      <dgm:spPr/>
      <dgm:t>
        <a:bodyPr/>
        <a:lstStyle/>
        <a:p>
          <a:endParaRPr kumimoji="1" lang="ja-JP" altLang="en-US"/>
        </a:p>
      </dgm:t>
    </dgm:pt>
    <dgm:pt modelId="{2B47E277-ABB2-43FF-8EEE-03AC197EB381}" type="pres">
      <dgm:prSet presAssocID="{181943E6-83F1-4D89-99C3-DAE921AB817B}" presName="node" presStyleLbl="node1" presStyleIdx="0" presStyleCnt="6" custScaleX="146746" custScaleY="201463">
        <dgm:presLayoutVars>
          <dgm:bulletEnabled val="1"/>
        </dgm:presLayoutVars>
      </dgm:prSet>
      <dgm:spPr/>
      <dgm:t>
        <a:bodyPr/>
        <a:lstStyle/>
        <a:p>
          <a:endParaRPr kumimoji="1" lang="ja-JP" altLang="en-US"/>
        </a:p>
      </dgm:t>
    </dgm:pt>
    <dgm:pt modelId="{E27E193C-F840-4810-8CB1-9523324BF3E1}" type="pres">
      <dgm:prSet presAssocID="{917406E6-EE36-4D11-8C09-1C8B3057D785}" presName="sibTrans" presStyleLbl="sibTrans1D1" presStyleIdx="0" presStyleCnt="5"/>
      <dgm:spPr/>
      <dgm:t>
        <a:bodyPr/>
        <a:lstStyle/>
        <a:p>
          <a:endParaRPr kumimoji="1" lang="ja-JP" altLang="en-US"/>
        </a:p>
      </dgm:t>
    </dgm:pt>
    <dgm:pt modelId="{A17C68AE-ED42-4991-AAEF-A63329070AB1}" type="pres">
      <dgm:prSet presAssocID="{917406E6-EE36-4D11-8C09-1C8B3057D785}" presName="connectorText" presStyleLbl="sibTrans1D1" presStyleIdx="0" presStyleCnt="5"/>
      <dgm:spPr/>
      <dgm:t>
        <a:bodyPr/>
        <a:lstStyle/>
        <a:p>
          <a:endParaRPr kumimoji="1" lang="ja-JP" altLang="en-US"/>
        </a:p>
      </dgm:t>
    </dgm:pt>
    <dgm:pt modelId="{1C1F3F83-EECA-4BB1-96C7-B48C505B02F4}" type="pres">
      <dgm:prSet presAssocID="{309C0A8A-B4F6-40E9-A659-2062CFE01C01}" presName="node" presStyleLbl="node1" presStyleIdx="1" presStyleCnt="6" custScaleX="138021" custScaleY="201463">
        <dgm:presLayoutVars>
          <dgm:bulletEnabled val="1"/>
        </dgm:presLayoutVars>
      </dgm:prSet>
      <dgm:spPr/>
      <dgm:t>
        <a:bodyPr/>
        <a:lstStyle/>
        <a:p>
          <a:endParaRPr kumimoji="1" lang="ja-JP" altLang="en-US"/>
        </a:p>
      </dgm:t>
    </dgm:pt>
    <dgm:pt modelId="{89F37DBB-6D1F-46E9-9AE9-AF73654B341F}" type="pres">
      <dgm:prSet presAssocID="{D678FADB-B389-447D-B61B-8F88AEC941EF}" presName="sibTrans" presStyleLbl="sibTrans1D1" presStyleIdx="1" presStyleCnt="5"/>
      <dgm:spPr/>
      <dgm:t>
        <a:bodyPr/>
        <a:lstStyle/>
        <a:p>
          <a:endParaRPr kumimoji="1" lang="ja-JP" altLang="en-US"/>
        </a:p>
      </dgm:t>
    </dgm:pt>
    <dgm:pt modelId="{A3935C41-1474-4ECB-9799-9C7A53677CC5}" type="pres">
      <dgm:prSet presAssocID="{D678FADB-B389-447D-B61B-8F88AEC941EF}" presName="connectorText" presStyleLbl="sibTrans1D1" presStyleIdx="1" presStyleCnt="5"/>
      <dgm:spPr/>
      <dgm:t>
        <a:bodyPr/>
        <a:lstStyle/>
        <a:p>
          <a:endParaRPr kumimoji="1" lang="ja-JP" altLang="en-US"/>
        </a:p>
      </dgm:t>
    </dgm:pt>
    <dgm:pt modelId="{57D0F53A-9BA2-42D9-A121-5910B1847267}" type="pres">
      <dgm:prSet presAssocID="{89E6C486-4BA6-4E14-BCE0-58942655A2C2}" presName="node" presStyleLbl="node1" presStyleIdx="2" presStyleCnt="6" custScaleY="201463">
        <dgm:presLayoutVars>
          <dgm:bulletEnabled val="1"/>
        </dgm:presLayoutVars>
      </dgm:prSet>
      <dgm:spPr/>
      <dgm:t>
        <a:bodyPr/>
        <a:lstStyle/>
        <a:p>
          <a:endParaRPr kumimoji="1" lang="ja-JP" altLang="en-US"/>
        </a:p>
      </dgm:t>
    </dgm:pt>
    <dgm:pt modelId="{79FB0E3F-CB2F-44C5-A6BA-D489B742B4FD}" type="pres">
      <dgm:prSet presAssocID="{19C68AC1-302E-4062-9C30-894474E59B47}" presName="sibTrans" presStyleLbl="sibTrans1D1" presStyleIdx="2" presStyleCnt="5"/>
      <dgm:spPr/>
      <dgm:t>
        <a:bodyPr/>
        <a:lstStyle/>
        <a:p>
          <a:endParaRPr kumimoji="1" lang="ja-JP" altLang="en-US"/>
        </a:p>
      </dgm:t>
    </dgm:pt>
    <dgm:pt modelId="{C6C779C9-DC39-4497-93D5-703AE958610F}" type="pres">
      <dgm:prSet presAssocID="{19C68AC1-302E-4062-9C30-894474E59B47}" presName="connectorText" presStyleLbl="sibTrans1D1" presStyleIdx="2" presStyleCnt="5"/>
      <dgm:spPr/>
      <dgm:t>
        <a:bodyPr/>
        <a:lstStyle/>
        <a:p>
          <a:endParaRPr kumimoji="1" lang="ja-JP" altLang="en-US"/>
        </a:p>
      </dgm:t>
    </dgm:pt>
    <dgm:pt modelId="{1A3A961B-93F3-41AA-A292-4EBE9EA235DD}" type="pres">
      <dgm:prSet presAssocID="{62A22948-7334-4978-8EC6-477F501FCD1A}" presName="node" presStyleLbl="node1" presStyleIdx="3" presStyleCnt="6" custScaleX="137085" custScaleY="99450">
        <dgm:presLayoutVars>
          <dgm:bulletEnabled val="1"/>
        </dgm:presLayoutVars>
      </dgm:prSet>
      <dgm:spPr/>
      <dgm:t>
        <a:bodyPr/>
        <a:lstStyle/>
        <a:p>
          <a:endParaRPr kumimoji="1" lang="ja-JP" altLang="en-US"/>
        </a:p>
      </dgm:t>
    </dgm:pt>
    <dgm:pt modelId="{6639BDFA-B222-41F2-B49A-E5F95C0F8007}" type="pres">
      <dgm:prSet presAssocID="{F0F154F4-01C8-4249-B8D9-D89D2FF0913D}" presName="sibTrans" presStyleLbl="sibTrans1D1" presStyleIdx="3" presStyleCnt="5"/>
      <dgm:spPr/>
      <dgm:t>
        <a:bodyPr/>
        <a:lstStyle/>
        <a:p>
          <a:endParaRPr kumimoji="1" lang="ja-JP" altLang="en-US"/>
        </a:p>
      </dgm:t>
    </dgm:pt>
    <dgm:pt modelId="{E952CF42-9AEA-4AC8-9101-F3C754EAAED8}" type="pres">
      <dgm:prSet presAssocID="{F0F154F4-01C8-4249-B8D9-D89D2FF0913D}" presName="connectorText" presStyleLbl="sibTrans1D1" presStyleIdx="3" presStyleCnt="5"/>
      <dgm:spPr/>
      <dgm:t>
        <a:bodyPr/>
        <a:lstStyle/>
        <a:p>
          <a:endParaRPr kumimoji="1" lang="ja-JP" altLang="en-US"/>
        </a:p>
      </dgm:t>
    </dgm:pt>
    <dgm:pt modelId="{E76675C2-8A48-46AA-9C8D-07C21FE7D10C}" type="pres">
      <dgm:prSet presAssocID="{E809D49F-B664-475C-BF92-684D99359981}" presName="node" presStyleLbl="node1" presStyleIdx="4" presStyleCnt="6" custScaleX="129240" custScaleY="88326" custLinFactNeighborX="4079" custLinFactNeighborY="-1968">
        <dgm:presLayoutVars>
          <dgm:bulletEnabled val="1"/>
        </dgm:presLayoutVars>
      </dgm:prSet>
      <dgm:spPr/>
      <dgm:t>
        <a:bodyPr/>
        <a:lstStyle/>
        <a:p>
          <a:endParaRPr kumimoji="1" lang="ja-JP" altLang="en-US"/>
        </a:p>
      </dgm:t>
    </dgm:pt>
    <dgm:pt modelId="{A4A19B29-37D3-42DC-812A-83ED8F664209}" type="pres">
      <dgm:prSet presAssocID="{9A637C3F-3DA0-44C1-91F3-773AD6ED8637}" presName="sibTrans" presStyleLbl="sibTrans1D1" presStyleIdx="4" presStyleCnt="5"/>
      <dgm:spPr/>
      <dgm:t>
        <a:bodyPr/>
        <a:lstStyle/>
        <a:p>
          <a:endParaRPr kumimoji="1" lang="ja-JP" altLang="en-US"/>
        </a:p>
      </dgm:t>
    </dgm:pt>
    <dgm:pt modelId="{FA80F3BD-4DA0-42F5-9A0C-1D8899FD05E1}" type="pres">
      <dgm:prSet presAssocID="{9A637C3F-3DA0-44C1-91F3-773AD6ED8637}" presName="connectorText" presStyleLbl="sibTrans1D1" presStyleIdx="4" presStyleCnt="5"/>
      <dgm:spPr/>
      <dgm:t>
        <a:bodyPr/>
        <a:lstStyle/>
        <a:p>
          <a:endParaRPr kumimoji="1" lang="ja-JP" altLang="en-US"/>
        </a:p>
      </dgm:t>
    </dgm:pt>
    <dgm:pt modelId="{3BDAC2B7-7C25-4542-BBD9-D53F5504E46B}" type="pres">
      <dgm:prSet presAssocID="{534EAD0B-5E04-4C17-85DB-AB3038A1211B}" presName="node" presStyleLbl="node1" presStyleIdx="5" presStyleCnt="6" custScaleX="114790">
        <dgm:presLayoutVars>
          <dgm:bulletEnabled val="1"/>
        </dgm:presLayoutVars>
      </dgm:prSet>
      <dgm:spPr/>
      <dgm:t>
        <a:bodyPr/>
        <a:lstStyle/>
        <a:p>
          <a:endParaRPr kumimoji="1" lang="ja-JP" altLang="en-US"/>
        </a:p>
      </dgm:t>
    </dgm:pt>
  </dgm:ptLst>
  <dgm:cxnLst>
    <dgm:cxn modelId="{E4E94E49-F539-4FD6-A176-F955F625DAAB}" type="presOf" srcId="{F0F154F4-01C8-4249-B8D9-D89D2FF0913D}" destId="{6639BDFA-B222-41F2-B49A-E5F95C0F8007}" srcOrd="0" destOrd="0" presId="urn:microsoft.com/office/officeart/2005/8/layout/bProcess3"/>
    <dgm:cxn modelId="{8EC7C25C-C659-4029-A6F9-02A61B3FCA30}" type="presOf" srcId="{9A637C3F-3DA0-44C1-91F3-773AD6ED8637}" destId="{FA80F3BD-4DA0-42F5-9A0C-1D8899FD05E1}" srcOrd="1" destOrd="0" presId="urn:microsoft.com/office/officeart/2005/8/layout/bProcess3"/>
    <dgm:cxn modelId="{10943945-8A45-4744-A5B8-E4300F01236E}" type="presOf" srcId="{35B78EC9-E2ED-4C7F-B3DF-55643B8F9C38}" destId="{AC0F75C5-7918-4A2F-8293-B7F411368D91}" srcOrd="0" destOrd="0" presId="urn:microsoft.com/office/officeart/2005/8/layout/bProcess3"/>
    <dgm:cxn modelId="{1F488F5D-6ED9-49F1-A106-0724BD6434D2}" type="presOf" srcId="{62A22948-7334-4978-8EC6-477F501FCD1A}" destId="{1A3A961B-93F3-41AA-A292-4EBE9EA235DD}" srcOrd="0" destOrd="0" presId="urn:microsoft.com/office/officeart/2005/8/layout/bProcess3"/>
    <dgm:cxn modelId="{8A50B20E-FD77-4F00-840C-ADA32F314038}" srcId="{35B78EC9-E2ED-4C7F-B3DF-55643B8F9C38}" destId="{E809D49F-B664-475C-BF92-684D99359981}" srcOrd="4" destOrd="0" parTransId="{E6A2258E-0A2C-4AB1-A0B6-CDAADCD68187}" sibTransId="{9A637C3F-3DA0-44C1-91F3-773AD6ED8637}"/>
    <dgm:cxn modelId="{29279830-3057-4D34-8676-068F57D13C34}" type="presOf" srcId="{309C0A8A-B4F6-40E9-A659-2062CFE01C01}" destId="{1C1F3F83-EECA-4BB1-96C7-B48C505B02F4}" srcOrd="0" destOrd="0" presId="urn:microsoft.com/office/officeart/2005/8/layout/bProcess3"/>
    <dgm:cxn modelId="{770801BF-F748-4156-BFE2-A391B9D625C8}" srcId="{35B78EC9-E2ED-4C7F-B3DF-55643B8F9C38}" destId="{181943E6-83F1-4D89-99C3-DAE921AB817B}" srcOrd="0" destOrd="0" parTransId="{0DA3F887-225B-4900-895C-A40911E810E0}" sibTransId="{917406E6-EE36-4D11-8C09-1C8B3057D785}"/>
    <dgm:cxn modelId="{297F3925-DB49-4305-9258-55ADE2B45B7A}" srcId="{35B78EC9-E2ED-4C7F-B3DF-55643B8F9C38}" destId="{534EAD0B-5E04-4C17-85DB-AB3038A1211B}" srcOrd="5" destOrd="0" parTransId="{B9CDDD48-51DA-4E59-BBE4-10E282411474}" sibTransId="{1E794462-A624-494E-8B3B-D480C66FA6DD}"/>
    <dgm:cxn modelId="{DC2FBAD8-BEEE-4B00-9518-DD28F8975050}" type="presOf" srcId="{D678FADB-B389-447D-B61B-8F88AEC941EF}" destId="{A3935C41-1474-4ECB-9799-9C7A53677CC5}" srcOrd="1" destOrd="0" presId="urn:microsoft.com/office/officeart/2005/8/layout/bProcess3"/>
    <dgm:cxn modelId="{0415D67E-A373-4F47-9C4D-E4AAEF2DF916}" type="presOf" srcId="{F0F154F4-01C8-4249-B8D9-D89D2FF0913D}" destId="{E952CF42-9AEA-4AC8-9101-F3C754EAAED8}" srcOrd="1" destOrd="0" presId="urn:microsoft.com/office/officeart/2005/8/layout/bProcess3"/>
    <dgm:cxn modelId="{E47FD298-83A1-4510-BA35-9F896A8D1FE2}" type="presOf" srcId="{19C68AC1-302E-4062-9C30-894474E59B47}" destId="{C6C779C9-DC39-4497-93D5-703AE958610F}" srcOrd="1" destOrd="0" presId="urn:microsoft.com/office/officeart/2005/8/layout/bProcess3"/>
    <dgm:cxn modelId="{018C1228-3E20-49B8-99ED-5A0BF4812B64}" srcId="{35B78EC9-E2ED-4C7F-B3DF-55643B8F9C38}" destId="{89E6C486-4BA6-4E14-BCE0-58942655A2C2}" srcOrd="2" destOrd="0" parTransId="{952AD5A7-BAE2-4290-9508-DD966D87EA47}" sibTransId="{19C68AC1-302E-4062-9C30-894474E59B47}"/>
    <dgm:cxn modelId="{E2E94697-0E11-41C4-A439-9587B9BF891C}" type="presOf" srcId="{89E6C486-4BA6-4E14-BCE0-58942655A2C2}" destId="{57D0F53A-9BA2-42D9-A121-5910B1847267}" srcOrd="0" destOrd="0" presId="urn:microsoft.com/office/officeart/2005/8/layout/bProcess3"/>
    <dgm:cxn modelId="{7E980324-4903-4AC9-ABE7-A93D5252D928}" srcId="{35B78EC9-E2ED-4C7F-B3DF-55643B8F9C38}" destId="{62A22948-7334-4978-8EC6-477F501FCD1A}" srcOrd="3" destOrd="0" parTransId="{3F4FC9F4-444D-4249-92CD-B0DD2FD3C58F}" sibTransId="{F0F154F4-01C8-4249-B8D9-D89D2FF0913D}"/>
    <dgm:cxn modelId="{D150F287-AEA3-4A99-8D5E-BCCD10B9F74B}" type="presOf" srcId="{917406E6-EE36-4D11-8C09-1C8B3057D785}" destId="{E27E193C-F840-4810-8CB1-9523324BF3E1}" srcOrd="0" destOrd="0" presId="urn:microsoft.com/office/officeart/2005/8/layout/bProcess3"/>
    <dgm:cxn modelId="{82BAE617-B7F2-4FBB-AB57-87A856667AF7}" type="presOf" srcId="{D678FADB-B389-447D-B61B-8F88AEC941EF}" destId="{89F37DBB-6D1F-46E9-9AE9-AF73654B341F}" srcOrd="0" destOrd="0" presId="urn:microsoft.com/office/officeart/2005/8/layout/bProcess3"/>
    <dgm:cxn modelId="{CB0ACEC1-8A07-49FD-8376-3CEFF3B3D9C2}" srcId="{35B78EC9-E2ED-4C7F-B3DF-55643B8F9C38}" destId="{309C0A8A-B4F6-40E9-A659-2062CFE01C01}" srcOrd="1" destOrd="0" parTransId="{7C242942-7B84-4BF3-ADAA-A089E092D76F}" sibTransId="{D678FADB-B389-447D-B61B-8F88AEC941EF}"/>
    <dgm:cxn modelId="{6F4F65F8-9325-4723-A7FC-67FFC64B2505}" type="presOf" srcId="{19C68AC1-302E-4062-9C30-894474E59B47}" destId="{79FB0E3F-CB2F-44C5-A6BA-D489B742B4FD}" srcOrd="0" destOrd="0" presId="urn:microsoft.com/office/officeart/2005/8/layout/bProcess3"/>
    <dgm:cxn modelId="{C6D9AFAC-6038-4229-991C-45CB9C9EEA2F}" type="presOf" srcId="{9A637C3F-3DA0-44C1-91F3-773AD6ED8637}" destId="{A4A19B29-37D3-42DC-812A-83ED8F664209}" srcOrd="0" destOrd="0" presId="urn:microsoft.com/office/officeart/2005/8/layout/bProcess3"/>
    <dgm:cxn modelId="{746E8315-6001-4A40-A9FC-93EA5694D9E8}" type="presOf" srcId="{534EAD0B-5E04-4C17-85DB-AB3038A1211B}" destId="{3BDAC2B7-7C25-4542-BBD9-D53F5504E46B}" srcOrd="0" destOrd="0" presId="urn:microsoft.com/office/officeart/2005/8/layout/bProcess3"/>
    <dgm:cxn modelId="{07A3C684-2499-4BA2-82DB-A6C5E86C826F}" type="presOf" srcId="{E809D49F-B664-475C-BF92-684D99359981}" destId="{E76675C2-8A48-46AA-9C8D-07C21FE7D10C}" srcOrd="0" destOrd="0" presId="urn:microsoft.com/office/officeart/2005/8/layout/bProcess3"/>
    <dgm:cxn modelId="{8FD082C7-73ED-4DF0-8FA2-621DD2A3F5FD}" type="presOf" srcId="{917406E6-EE36-4D11-8C09-1C8B3057D785}" destId="{A17C68AE-ED42-4991-AAEF-A63329070AB1}" srcOrd="1" destOrd="0" presId="urn:microsoft.com/office/officeart/2005/8/layout/bProcess3"/>
    <dgm:cxn modelId="{7BE2F693-03A5-4C95-BA40-AF323D24210C}" type="presOf" srcId="{181943E6-83F1-4D89-99C3-DAE921AB817B}" destId="{2B47E277-ABB2-43FF-8EEE-03AC197EB381}" srcOrd="0" destOrd="0" presId="urn:microsoft.com/office/officeart/2005/8/layout/bProcess3"/>
    <dgm:cxn modelId="{C0BA2D01-891B-4D6B-8DE8-5A4C72E40DA6}" type="presParOf" srcId="{AC0F75C5-7918-4A2F-8293-B7F411368D91}" destId="{2B47E277-ABB2-43FF-8EEE-03AC197EB381}" srcOrd="0" destOrd="0" presId="urn:microsoft.com/office/officeart/2005/8/layout/bProcess3"/>
    <dgm:cxn modelId="{BB2D9A34-AA93-405B-8D8B-9531391654B8}" type="presParOf" srcId="{AC0F75C5-7918-4A2F-8293-B7F411368D91}" destId="{E27E193C-F840-4810-8CB1-9523324BF3E1}" srcOrd="1" destOrd="0" presId="urn:microsoft.com/office/officeart/2005/8/layout/bProcess3"/>
    <dgm:cxn modelId="{572E37F9-9449-4EB2-86C7-5537CA5ED985}" type="presParOf" srcId="{E27E193C-F840-4810-8CB1-9523324BF3E1}" destId="{A17C68AE-ED42-4991-AAEF-A63329070AB1}" srcOrd="0" destOrd="0" presId="urn:microsoft.com/office/officeart/2005/8/layout/bProcess3"/>
    <dgm:cxn modelId="{C657FCB6-DC5D-4C21-81C1-B090AA2C3C81}" type="presParOf" srcId="{AC0F75C5-7918-4A2F-8293-B7F411368D91}" destId="{1C1F3F83-EECA-4BB1-96C7-B48C505B02F4}" srcOrd="2" destOrd="0" presId="urn:microsoft.com/office/officeart/2005/8/layout/bProcess3"/>
    <dgm:cxn modelId="{190826F3-0FA7-49A8-ABC0-861090CF86AD}" type="presParOf" srcId="{AC0F75C5-7918-4A2F-8293-B7F411368D91}" destId="{89F37DBB-6D1F-46E9-9AE9-AF73654B341F}" srcOrd="3" destOrd="0" presId="urn:microsoft.com/office/officeart/2005/8/layout/bProcess3"/>
    <dgm:cxn modelId="{A1801296-FF33-43B1-B48C-D6436F4E5F8A}" type="presParOf" srcId="{89F37DBB-6D1F-46E9-9AE9-AF73654B341F}" destId="{A3935C41-1474-4ECB-9799-9C7A53677CC5}" srcOrd="0" destOrd="0" presId="urn:microsoft.com/office/officeart/2005/8/layout/bProcess3"/>
    <dgm:cxn modelId="{35B4AE01-9741-4F09-A6C8-CDFE9190BF70}" type="presParOf" srcId="{AC0F75C5-7918-4A2F-8293-B7F411368D91}" destId="{57D0F53A-9BA2-42D9-A121-5910B1847267}" srcOrd="4" destOrd="0" presId="urn:microsoft.com/office/officeart/2005/8/layout/bProcess3"/>
    <dgm:cxn modelId="{A2976EEF-B5EA-4ECD-97AE-7D5AE90B0EC2}" type="presParOf" srcId="{AC0F75C5-7918-4A2F-8293-B7F411368D91}" destId="{79FB0E3F-CB2F-44C5-A6BA-D489B742B4FD}" srcOrd="5" destOrd="0" presId="urn:microsoft.com/office/officeart/2005/8/layout/bProcess3"/>
    <dgm:cxn modelId="{A54BEA8A-4EBA-407F-8817-C3BA0F6B67BC}" type="presParOf" srcId="{79FB0E3F-CB2F-44C5-A6BA-D489B742B4FD}" destId="{C6C779C9-DC39-4497-93D5-703AE958610F}" srcOrd="0" destOrd="0" presId="urn:microsoft.com/office/officeart/2005/8/layout/bProcess3"/>
    <dgm:cxn modelId="{B5AC2369-9A49-4E5A-862A-D200431FF623}" type="presParOf" srcId="{AC0F75C5-7918-4A2F-8293-B7F411368D91}" destId="{1A3A961B-93F3-41AA-A292-4EBE9EA235DD}" srcOrd="6" destOrd="0" presId="urn:microsoft.com/office/officeart/2005/8/layout/bProcess3"/>
    <dgm:cxn modelId="{1E036027-F786-4088-9EEB-839DB10B1F6A}" type="presParOf" srcId="{AC0F75C5-7918-4A2F-8293-B7F411368D91}" destId="{6639BDFA-B222-41F2-B49A-E5F95C0F8007}" srcOrd="7" destOrd="0" presId="urn:microsoft.com/office/officeart/2005/8/layout/bProcess3"/>
    <dgm:cxn modelId="{5719EF38-71CD-4864-B904-9030A8E4B8A1}" type="presParOf" srcId="{6639BDFA-B222-41F2-B49A-E5F95C0F8007}" destId="{E952CF42-9AEA-4AC8-9101-F3C754EAAED8}" srcOrd="0" destOrd="0" presId="urn:microsoft.com/office/officeart/2005/8/layout/bProcess3"/>
    <dgm:cxn modelId="{DDE6A71F-0254-4712-9F1B-8B9A0CAA6B00}" type="presParOf" srcId="{AC0F75C5-7918-4A2F-8293-B7F411368D91}" destId="{E76675C2-8A48-46AA-9C8D-07C21FE7D10C}" srcOrd="8" destOrd="0" presId="urn:microsoft.com/office/officeart/2005/8/layout/bProcess3"/>
    <dgm:cxn modelId="{0442DF72-BE12-414D-BA02-26D0C24F1666}" type="presParOf" srcId="{AC0F75C5-7918-4A2F-8293-B7F411368D91}" destId="{A4A19B29-37D3-42DC-812A-83ED8F664209}" srcOrd="9" destOrd="0" presId="urn:microsoft.com/office/officeart/2005/8/layout/bProcess3"/>
    <dgm:cxn modelId="{624185F3-FC0E-4B92-8F36-12D408F863F9}" type="presParOf" srcId="{A4A19B29-37D3-42DC-812A-83ED8F664209}" destId="{FA80F3BD-4DA0-42F5-9A0C-1D8899FD05E1}" srcOrd="0" destOrd="0" presId="urn:microsoft.com/office/officeart/2005/8/layout/bProcess3"/>
    <dgm:cxn modelId="{80E08FE1-C1E1-4788-9628-F0026521671B}" type="presParOf" srcId="{AC0F75C5-7918-4A2F-8293-B7F411368D91}" destId="{3BDAC2B7-7C25-4542-BBD9-D53F5504E46B}" srcOrd="10" destOrd="0" presId="urn:microsoft.com/office/officeart/2005/8/layout/bProcess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198525E1-934A-4666-A808-56E5E3365263}" type="doc">
      <dgm:prSet loTypeId="urn:microsoft.com/office/officeart/2005/8/layout/radial6" loCatId="relationship" qsTypeId="urn:microsoft.com/office/officeart/2005/8/quickstyle/simple1" qsCatId="simple" csTypeId="urn:microsoft.com/office/officeart/2005/8/colors/accent2_2" csCatId="accent2" phldr="1"/>
      <dgm:spPr/>
      <dgm:t>
        <a:bodyPr/>
        <a:lstStyle/>
        <a:p>
          <a:endParaRPr lang="en-US"/>
        </a:p>
      </dgm:t>
    </dgm:pt>
    <dgm:pt modelId="{F51DA408-6118-401B-A271-4A166A8DE093}">
      <dgm:prSet phldrT="[Text]"/>
      <dgm:spPr/>
      <dgm:t>
        <a:bodyPr/>
        <a:lstStyle/>
        <a:p>
          <a:r>
            <a:rPr lang="en-US" dirty="0"/>
            <a:t>PHÁT TRIỂN HỌC SINH</a:t>
          </a:r>
        </a:p>
      </dgm:t>
    </dgm:pt>
    <dgm:pt modelId="{B692F448-4502-4473-8823-A554496D5DB1}" type="parTrans" cxnId="{1FEE722F-31C1-48FE-A45E-6DB1C9BAE7BA}">
      <dgm:prSet/>
      <dgm:spPr/>
      <dgm:t>
        <a:bodyPr/>
        <a:lstStyle/>
        <a:p>
          <a:endParaRPr lang="en-US"/>
        </a:p>
      </dgm:t>
    </dgm:pt>
    <dgm:pt modelId="{C4B83FBF-8F48-4B0C-A174-9A85130B63F5}" type="sibTrans" cxnId="{1FEE722F-31C1-48FE-A45E-6DB1C9BAE7BA}">
      <dgm:prSet/>
      <dgm:spPr/>
      <dgm:t>
        <a:bodyPr/>
        <a:lstStyle/>
        <a:p>
          <a:endParaRPr lang="en-US"/>
        </a:p>
      </dgm:t>
    </dgm:pt>
    <dgm:pt modelId="{153B3895-A2D2-4BD0-AC5C-559A36883FBA}">
      <dgm:prSet phldrT="[Text]"/>
      <dgm:spPr>
        <a:solidFill>
          <a:schemeClr val="accent5">
            <a:lumMod val="75000"/>
          </a:schemeClr>
        </a:solidFill>
      </dgm:spPr>
      <dgm:t>
        <a:bodyPr/>
        <a:lstStyle/>
        <a:p>
          <a:r>
            <a:rPr lang="en-US" dirty="0"/>
            <a:t>1. QUẢN TRỊ CÁC ĐIỀU KIỆN GD</a:t>
          </a:r>
        </a:p>
      </dgm:t>
    </dgm:pt>
    <dgm:pt modelId="{8424D96F-57AE-4AD2-A550-639451E5AE6B}" type="parTrans" cxnId="{9EE7A6F3-3A06-47F5-B77D-87F3BB5A86E3}">
      <dgm:prSet/>
      <dgm:spPr/>
      <dgm:t>
        <a:bodyPr/>
        <a:lstStyle/>
        <a:p>
          <a:endParaRPr lang="en-US"/>
        </a:p>
      </dgm:t>
    </dgm:pt>
    <dgm:pt modelId="{A39B5CA8-737A-42CE-B83B-D8F4D736CDBA}" type="sibTrans" cxnId="{9EE7A6F3-3A06-47F5-B77D-87F3BB5A86E3}">
      <dgm:prSet/>
      <dgm:spPr/>
      <dgm:t>
        <a:bodyPr/>
        <a:lstStyle/>
        <a:p>
          <a:endParaRPr lang="en-US"/>
        </a:p>
      </dgm:t>
    </dgm:pt>
    <dgm:pt modelId="{F3E9FAED-ABFC-4D13-8C31-0F2B6ABEC20D}">
      <dgm:prSet phldrT="[Text]" custT="1"/>
      <dgm:spPr>
        <a:solidFill>
          <a:schemeClr val="accent5">
            <a:lumMod val="75000"/>
          </a:schemeClr>
        </a:solidFill>
      </dgm:spPr>
      <dgm:t>
        <a:bodyPr/>
        <a:lstStyle/>
        <a:p>
          <a:r>
            <a:rPr lang="en-US" sz="1400" dirty="0"/>
            <a:t>2. QUẢN TRỊ </a:t>
          </a:r>
        </a:p>
        <a:p>
          <a:r>
            <a:rPr lang="en-US" sz="1400" dirty="0"/>
            <a:t>DẠY HỌC, GIÁO DỤC HS</a:t>
          </a:r>
        </a:p>
      </dgm:t>
    </dgm:pt>
    <dgm:pt modelId="{73BEFDE3-03CF-4021-820F-81D972A08632}" type="parTrans" cxnId="{365F30A8-4443-4B2F-BD52-C33F9A50DC8B}">
      <dgm:prSet/>
      <dgm:spPr/>
      <dgm:t>
        <a:bodyPr/>
        <a:lstStyle/>
        <a:p>
          <a:endParaRPr lang="en-US"/>
        </a:p>
      </dgm:t>
    </dgm:pt>
    <dgm:pt modelId="{B77BBD46-0431-4681-876C-54E2959614EC}" type="sibTrans" cxnId="{365F30A8-4443-4B2F-BD52-C33F9A50DC8B}">
      <dgm:prSet/>
      <dgm:spPr/>
      <dgm:t>
        <a:bodyPr/>
        <a:lstStyle/>
        <a:p>
          <a:endParaRPr lang="en-US"/>
        </a:p>
      </dgm:t>
    </dgm:pt>
    <dgm:pt modelId="{8E29374E-1996-43B8-9220-C4996082638F}">
      <dgm:prSet phldrT="[Text]"/>
      <dgm:spPr>
        <a:solidFill>
          <a:schemeClr val="accent5">
            <a:lumMod val="75000"/>
          </a:schemeClr>
        </a:solidFill>
      </dgm:spPr>
      <dgm:t>
        <a:bodyPr/>
        <a:lstStyle/>
        <a:p>
          <a:r>
            <a:rPr lang="en-US" b="1" dirty="0" err="1"/>
            <a:t>Kết</a:t>
          </a:r>
          <a:r>
            <a:rPr lang="en-US" b="1" dirty="0"/>
            <a:t> </a:t>
          </a:r>
          <a:r>
            <a:rPr lang="en-US" b="1" dirty="0" err="1"/>
            <a:t>quả</a:t>
          </a:r>
          <a:r>
            <a:rPr lang="en-US" b="1" dirty="0"/>
            <a:t> </a:t>
          </a:r>
          <a:r>
            <a:rPr lang="en-US" b="1" dirty="0" err="1"/>
            <a:t>phát</a:t>
          </a:r>
          <a:r>
            <a:rPr lang="en-US" b="1" dirty="0"/>
            <a:t> </a:t>
          </a:r>
          <a:r>
            <a:rPr lang="en-US" b="1" dirty="0" err="1"/>
            <a:t>triển</a:t>
          </a:r>
          <a:r>
            <a:rPr lang="en-US" b="1" dirty="0"/>
            <a:t> </a:t>
          </a:r>
          <a:r>
            <a:rPr lang="en-US" b="1" dirty="0" err="1"/>
            <a:t>nhà</a:t>
          </a:r>
          <a:r>
            <a:rPr lang="en-US" b="1" dirty="0"/>
            <a:t> </a:t>
          </a:r>
          <a:r>
            <a:rPr lang="en-US" b="1" dirty="0" err="1"/>
            <a:t>trường</a:t>
          </a:r>
          <a:r>
            <a:rPr lang="en-US" b="1" dirty="0"/>
            <a:t> </a:t>
          </a:r>
        </a:p>
      </dgm:t>
    </dgm:pt>
    <dgm:pt modelId="{A3D6DE42-1EB3-44C6-A166-6A0FA62A77ED}" type="parTrans" cxnId="{DB88264A-79E7-4D63-A3CF-7914B09DD53C}">
      <dgm:prSet/>
      <dgm:spPr/>
      <dgm:t>
        <a:bodyPr/>
        <a:lstStyle/>
        <a:p>
          <a:endParaRPr lang="en-US"/>
        </a:p>
      </dgm:t>
    </dgm:pt>
    <dgm:pt modelId="{1026C523-E92A-4F5C-BA2A-9420ACEB1878}" type="sibTrans" cxnId="{DB88264A-79E7-4D63-A3CF-7914B09DD53C}">
      <dgm:prSet/>
      <dgm:spPr/>
      <dgm:t>
        <a:bodyPr/>
        <a:lstStyle/>
        <a:p>
          <a:endParaRPr lang="en-US"/>
        </a:p>
      </dgm:t>
    </dgm:pt>
    <dgm:pt modelId="{D6817B75-7B29-4468-92AC-4B22976DD68C}">
      <dgm:prSet phldrT="[Text]" custT="1"/>
      <dgm:spPr>
        <a:solidFill>
          <a:schemeClr val="accent5">
            <a:lumMod val="75000"/>
          </a:schemeClr>
        </a:solidFill>
      </dgm:spPr>
      <dgm:t>
        <a:bodyPr/>
        <a:lstStyle/>
        <a:p>
          <a:r>
            <a:rPr lang="en-US" sz="2400" dirty="0"/>
            <a:t>LÃNH ĐẠO</a:t>
          </a:r>
        </a:p>
      </dgm:t>
    </dgm:pt>
    <dgm:pt modelId="{5330C80F-154A-4570-9784-7CB4D07E436F}" type="parTrans" cxnId="{F18A5671-7388-478E-A1E1-0D8F36C1A2B7}">
      <dgm:prSet/>
      <dgm:spPr/>
      <dgm:t>
        <a:bodyPr/>
        <a:lstStyle/>
        <a:p>
          <a:endParaRPr lang="en-US"/>
        </a:p>
      </dgm:t>
    </dgm:pt>
    <dgm:pt modelId="{7385A8A8-0480-42B4-80E7-664A0BFBFF50}" type="sibTrans" cxnId="{F18A5671-7388-478E-A1E1-0D8F36C1A2B7}">
      <dgm:prSet/>
      <dgm:spPr/>
      <dgm:t>
        <a:bodyPr/>
        <a:lstStyle/>
        <a:p>
          <a:endParaRPr lang="en-US"/>
        </a:p>
      </dgm:t>
    </dgm:pt>
    <dgm:pt modelId="{2478BF28-4E23-455E-AD4D-4C5FE1CA7FCE}" type="pres">
      <dgm:prSet presAssocID="{198525E1-934A-4666-A808-56E5E3365263}" presName="Name0" presStyleCnt="0">
        <dgm:presLayoutVars>
          <dgm:chMax val="1"/>
          <dgm:dir/>
          <dgm:animLvl val="ctr"/>
          <dgm:resizeHandles val="exact"/>
        </dgm:presLayoutVars>
      </dgm:prSet>
      <dgm:spPr/>
      <dgm:t>
        <a:bodyPr/>
        <a:lstStyle/>
        <a:p>
          <a:endParaRPr kumimoji="1" lang="ja-JP" altLang="en-US"/>
        </a:p>
      </dgm:t>
    </dgm:pt>
    <dgm:pt modelId="{B3241933-EC58-465B-8CDE-963A0325B586}" type="pres">
      <dgm:prSet presAssocID="{F51DA408-6118-401B-A271-4A166A8DE093}" presName="centerShape" presStyleLbl="node0" presStyleIdx="0" presStyleCnt="1"/>
      <dgm:spPr/>
      <dgm:t>
        <a:bodyPr/>
        <a:lstStyle/>
        <a:p>
          <a:endParaRPr kumimoji="1" lang="ja-JP" altLang="en-US"/>
        </a:p>
      </dgm:t>
    </dgm:pt>
    <dgm:pt modelId="{114EE682-1904-4AA0-BD4C-B4D8451D2D2C}" type="pres">
      <dgm:prSet presAssocID="{153B3895-A2D2-4BD0-AC5C-559A36883FBA}" presName="node" presStyleLbl="node1" presStyleIdx="0" presStyleCnt="4">
        <dgm:presLayoutVars>
          <dgm:bulletEnabled val="1"/>
        </dgm:presLayoutVars>
      </dgm:prSet>
      <dgm:spPr/>
      <dgm:t>
        <a:bodyPr/>
        <a:lstStyle/>
        <a:p>
          <a:endParaRPr kumimoji="1" lang="ja-JP" altLang="en-US"/>
        </a:p>
      </dgm:t>
    </dgm:pt>
    <dgm:pt modelId="{5A20226F-5560-4058-91B1-2816F62EE678}" type="pres">
      <dgm:prSet presAssocID="{153B3895-A2D2-4BD0-AC5C-559A36883FBA}" presName="dummy" presStyleCnt="0"/>
      <dgm:spPr/>
    </dgm:pt>
    <dgm:pt modelId="{8C5653D8-AE14-40A0-8C56-C1241C16715B}" type="pres">
      <dgm:prSet presAssocID="{A39B5CA8-737A-42CE-B83B-D8F4D736CDBA}" presName="sibTrans" presStyleLbl="sibTrans2D1" presStyleIdx="0" presStyleCnt="4"/>
      <dgm:spPr/>
      <dgm:t>
        <a:bodyPr/>
        <a:lstStyle/>
        <a:p>
          <a:endParaRPr kumimoji="1" lang="ja-JP" altLang="en-US"/>
        </a:p>
      </dgm:t>
    </dgm:pt>
    <dgm:pt modelId="{C97D9BC5-F835-455A-9A6A-E9949AAB7945}" type="pres">
      <dgm:prSet presAssocID="{F3E9FAED-ABFC-4D13-8C31-0F2B6ABEC20D}" presName="node" presStyleLbl="node1" presStyleIdx="1" presStyleCnt="4">
        <dgm:presLayoutVars>
          <dgm:bulletEnabled val="1"/>
        </dgm:presLayoutVars>
      </dgm:prSet>
      <dgm:spPr/>
      <dgm:t>
        <a:bodyPr/>
        <a:lstStyle/>
        <a:p>
          <a:endParaRPr kumimoji="1" lang="ja-JP" altLang="en-US"/>
        </a:p>
      </dgm:t>
    </dgm:pt>
    <dgm:pt modelId="{93FDD1CE-1A38-4E7B-990B-07E64D6A9690}" type="pres">
      <dgm:prSet presAssocID="{F3E9FAED-ABFC-4D13-8C31-0F2B6ABEC20D}" presName="dummy" presStyleCnt="0"/>
      <dgm:spPr/>
    </dgm:pt>
    <dgm:pt modelId="{50D84DC2-B6A6-4DB0-85A5-6D35EF939FE1}" type="pres">
      <dgm:prSet presAssocID="{B77BBD46-0431-4681-876C-54E2959614EC}" presName="sibTrans" presStyleLbl="sibTrans2D1" presStyleIdx="1" presStyleCnt="4"/>
      <dgm:spPr/>
      <dgm:t>
        <a:bodyPr/>
        <a:lstStyle/>
        <a:p>
          <a:endParaRPr kumimoji="1" lang="ja-JP" altLang="en-US"/>
        </a:p>
      </dgm:t>
    </dgm:pt>
    <dgm:pt modelId="{FF7F7C95-7761-469B-B885-1C9B9857E820}" type="pres">
      <dgm:prSet presAssocID="{8E29374E-1996-43B8-9220-C4996082638F}" presName="node" presStyleLbl="node1" presStyleIdx="2" presStyleCnt="4">
        <dgm:presLayoutVars>
          <dgm:bulletEnabled val="1"/>
        </dgm:presLayoutVars>
      </dgm:prSet>
      <dgm:spPr/>
      <dgm:t>
        <a:bodyPr/>
        <a:lstStyle/>
        <a:p>
          <a:endParaRPr kumimoji="1" lang="ja-JP" altLang="en-US"/>
        </a:p>
      </dgm:t>
    </dgm:pt>
    <dgm:pt modelId="{1B39B97F-8F66-4430-B873-462D8007ECF1}" type="pres">
      <dgm:prSet presAssocID="{8E29374E-1996-43B8-9220-C4996082638F}" presName="dummy" presStyleCnt="0"/>
      <dgm:spPr/>
    </dgm:pt>
    <dgm:pt modelId="{FB1FEACD-71D8-445F-8F21-DA19CBEDFF23}" type="pres">
      <dgm:prSet presAssocID="{1026C523-E92A-4F5C-BA2A-9420ACEB1878}" presName="sibTrans" presStyleLbl="sibTrans2D1" presStyleIdx="2" presStyleCnt="4"/>
      <dgm:spPr/>
      <dgm:t>
        <a:bodyPr/>
        <a:lstStyle/>
        <a:p>
          <a:endParaRPr kumimoji="1" lang="ja-JP" altLang="en-US"/>
        </a:p>
      </dgm:t>
    </dgm:pt>
    <dgm:pt modelId="{95190D4F-0C52-4C05-8D42-63D3F1501431}" type="pres">
      <dgm:prSet presAssocID="{D6817B75-7B29-4468-92AC-4B22976DD68C}" presName="node" presStyleLbl="node1" presStyleIdx="3" presStyleCnt="4">
        <dgm:presLayoutVars>
          <dgm:bulletEnabled val="1"/>
        </dgm:presLayoutVars>
      </dgm:prSet>
      <dgm:spPr/>
      <dgm:t>
        <a:bodyPr/>
        <a:lstStyle/>
        <a:p>
          <a:endParaRPr kumimoji="1" lang="ja-JP" altLang="en-US"/>
        </a:p>
      </dgm:t>
    </dgm:pt>
    <dgm:pt modelId="{4A90A7CD-DC44-4B18-B8A1-B4C3C70CD177}" type="pres">
      <dgm:prSet presAssocID="{D6817B75-7B29-4468-92AC-4B22976DD68C}" presName="dummy" presStyleCnt="0"/>
      <dgm:spPr/>
    </dgm:pt>
    <dgm:pt modelId="{CA90460E-081F-4965-A82E-4A563F6AA926}" type="pres">
      <dgm:prSet presAssocID="{7385A8A8-0480-42B4-80E7-664A0BFBFF50}" presName="sibTrans" presStyleLbl="sibTrans2D1" presStyleIdx="3" presStyleCnt="4"/>
      <dgm:spPr/>
      <dgm:t>
        <a:bodyPr/>
        <a:lstStyle/>
        <a:p>
          <a:endParaRPr kumimoji="1" lang="ja-JP" altLang="en-US"/>
        </a:p>
      </dgm:t>
    </dgm:pt>
  </dgm:ptLst>
  <dgm:cxnLst>
    <dgm:cxn modelId="{AFA0949A-30B4-4EAB-88AE-BC9A743D0842}" type="presOf" srcId="{F3E9FAED-ABFC-4D13-8C31-0F2B6ABEC20D}" destId="{C97D9BC5-F835-455A-9A6A-E9949AAB7945}" srcOrd="0" destOrd="0" presId="urn:microsoft.com/office/officeart/2005/8/layout/radial6"/>
    <dgm:cxn modelId="{9EE7A6F3-3A06-47F5-B77D-87F3BB5A86E3}" srcId="{F51DA408-6118-401B-A271-4A166A8DE093}" destId="{153B3895-A2D2-4BD0-AC5C-559A36883FBA}" srcOrd="0" destOrd="0" parTransId="{8424D96F-57AE-4AD2-A550-639451E5AE6B}" sibTransId="{A39B5CA8-737A-42CE-B83B-D8F4D736CDBA}"/>
    <dgm:cxn modelId="{8F2B2F7E-15C7-4071-812B-3A246E37D247}" type="presOf" srcId="{A39B5CA8-737A-42CE-B83B-D8F4D736CDBA}" destId="{8C5653D8-AE14-40A0-8C56-C1241C16715B}" srcOrd="0" destOrd="0" presId="urn:microsoft.com/office/officeart/2005/8/layout/radial6"/>
    <dgm:cxn modelId="{1FEE722F-31C1-48FE-A45E-6DB1C9BAE7BA}" srcId="{198525E1-934A-4666-A808-56E5E3365263}" destId="{F51DA408-6118-401B-A271-4A166A8DE093}" srcOrd="0" destOrd="0" parTransId="{B692F448-4502-4473-8823-A554496D5DB1}" sibTransId="{C4B83FBF-8F48-4B0C-A174-9A85130B63F5}"/>
    <dgm:cxn modelId="{6960134A-938D-4C71-926E-702258D94E85}" type="presOf" srcId="{B77BBD46-0431-4681-876C-54E2959614EC}" destId="{50D84DC2-B6A6-4DB0-85A5-6D35EF939FE1}" srcOrd="0" destOrd="0" presId="urn:microsoft.com/office/officeart/2005/8/layout/radial6"/>
    <dgm:cxn modelId="{0ED80657-EBF9-4364-92D6-32431CE124E6}" type="presOf" srcId="{153B3895-A2D2-4BD0-AC5C-559A36883FBA}" destId="{114EE682-1904-4AA0-BD4C-B4D8451D2D2C}" srcOrd="0" destOrd="0" presId="urn:microsoft.com/office/officeart/2005/8/layout/radial6"/>
    <dgm:cxn modelId="{558C38A0-A94B-4710-BBC3-091B5FF63919}" type="presOf" srcId="{7385A8A8-0480-42B4-80E7-664A0BFBFF50}" destId="{CA90460E-081F-4965-A82E-4A563F6AA926}" srcOrd="0" destOrd="0" presId="urn:microsoft.com/office/officeart/2005/8/layout/radial6"/>
    <dgm:cxn modelId="{365F30A8-4443-4B2F-BD52-C33F9A50DC8B}" srcId="{F51DA408-6118-401B-A271-4A166A8DE093}" destId="{F3E9FAED-ABFC-4D13-8C31-0F2B6ABEC20D}" srcOrd="1" destOrd="0" parTransId="{73BEFDE3-03CF-4021-820F-81D972A08632}" sibTransId="{B77BBD46-0431-4681-876C-54E2959614EC}"/>
    <dgm:cxn modelId="{12AEE02F-D1A5-48B4-B1C7-0CD59414F1BD}" type="presOf" srcId="{F51DA408-6118-401B-A271-4A166A8DE093}" destId="{B3241933-EC58-465B-8CDE-963A0325B586}" srcOrd="0" destOrd="0" presId="urn:microsoft.com/office/officeart/2005/8/layout/radial6"/>
    <dgm:cxn modelId="{BAA228FE-8D3D-4984-930C-F292CF9AB254}" type="presOf" srcId="{198525E1-934A-4666-A808-56E5E3365263}" destId="{2478BF28-4E23-455E-AD4D-4C5FE1CA7FCE}" srcOrd="0" destOrd="0" presId="urn:microsoft.com/office/officeart/2005/8/layout/radial6"/>
    <dgm:cxn modelId="{F18A5671-7388-478E-A1E1-0D8F36C1A2B7}" srcId="{F51DA408-6118-401B-A271-4A166A8DE093}" destId="{D6817B75-7B29-4468-92AC-4B22976DD68C}" srcOrd="3" destOrd="0" parTransId="{5330C80F-154A-4570-9784-7CB4D07E436F}" sibTransId="{7385A8A8-0480-42B4-80E7-664A0BFBFF50}"/>
    <dgm:cxn modelId="{38AEADAD-0C0A-4433-BB15-13937C020EC2}" type="presOf" srcId="{1026C523-E92A-4F5C-BA2A-9420ACEB1878}" destId="{FB1FEACD-71D8-445F-8F21-DA19CBEDFF23}" srcOrd="0" destOrd="0" presId="urn:microsoft.com/office/officeart/2005/8/layout/radial6"/>
    <dgm:cxn modelId="{DB88264A-79E7-4D63-A3CF-7914B09DD53C}" srcId="{F51DA408-6118-401B-A271-4A166A8DE093}" destId="{8E29374E-1996-43B8-9220-C4996082638F}" srcOrd="2" destOrd="0" parTransId="{A3D6DE42-1EB3-44C6-A166-6A0FA62A77ED}" sibTransId="{1026C523-E92A-4F5C-BA2A-9420ACEB1878}"/>
    <dgm:cxn modelId="{ACC2C453-C26A-42E8-9B81-4136C1EA6338}" type="presOf" srcId="{8E29374E-1996-43B8-9220-C4996082638F}" destId="{FF7F7C95-7761-469B-B885-1C9B9857E820}" srcOrd="0" destOrd="0" presId="urn:microsoft.com/office/officeart/2005/8/layout/radial6"/>
    <dgm:cxn modelId="{9064B0F2-BC35-4C97-AD5F-55D22A9D7A62}" type="presOf" srcId="{D6817B75-7B29-4468-92AC-4B22976DD68C}" destId="{95190D4F-0C52-4C05-8D42-63D3F1501431}" srcOrd="0" destOrd="0" presId="urn:microsoft.com/office/officeart/2005/8/layout/radial6"/>
    <dgm:cxn modelId="{7E98B9DA-A62E-4473-A776-AC74A17DD8AA}" type="presParOf" srcId="{2478BF28-4E23-455E-AD4D-4C5FE1CA7FCE}" destId="{B3241933-EC58-465B-8CDE-963A0325B586}" srcOrd="0" destOrd="0" presId="urn:microsoft.com/office/officeart/2005/8/layout/radial6"/>
    <dgm:cxn modelId="{0B3A0027-1D07-4103-9128-147F0710231A}" type="presParOf" srcId="{2478BF28-4E23-455E-AD4D-4C5FE1CA7FCE}" destId="{114EE682-1904-4AA0-BD4C-B4D8451D2D2C}" srcOrd="1" destOrd="0" presId="urn:microsoft.com/office/officeart/2005/8/layout/radial6"/>
    <dgm:cxn modelId="{4401726D-AD9E-44BF-8566-8188C6F429B5}" type="presParOf" srcId="{2478BF28-4E23-455E-AD4D-4C5FE1CA7FCE}" destId="{5A20226F-5560-4058-91B1-2816F62EE678}" srcOrd="2" destOrd="0" presId="urn:microsoft.com/office/officeart/2005/8/layout/radial6"/>
    <dgm:cxn modelId="{B3386CDD-18DD-47F5-8E6E-D2423089E7DF}" type="presParOf" srcId="{2478BF28-4E23-455E-AD4D-4C5FE1CA7FCE}" destId="{8C5653D8-AE14-40A0-8C56-C1241C16715B}" srcOrd="3" destOrd="0" presId="urn:microsoft.com/office/officeart/2005/8/layout/radial6"/>
    <dgm:cxn modelId="{3C67220D-7E11-4950-AC95-61C7C7F1856D}" type="presParOf" srcId="{2478BF28-4E23-455E-AD4D-4C5FE1CA7FCE}" destId="{C97D9BC5-F835-455A-9A6A-E9949AAB7945}" srcOrd="4" destOrd="0" presId="urn:microsoft.com/office/officeart/2005/8/layout/radial6"/>
    <dgm:cxn modelId="{DE44C8DA-7E2D-4297-9CDD-6DD225BC395E}" type="presParOf" srcId="{2478BF28-4E23-455E-AD4D-4C5FE1CA7FCE}" destId="{93FDD1CE-1A38-4E7B-990B-07E64D6A9690}" srcOrd="5" destOrd="0" presId="urn:microsoft.com/office/officeart/2005/8/layout/radial6"/>
    <dgm:cxn modelId="{8E3E08BB-E1E3-4208-8E7F-B177F5C474FE}" type="presParOf" srcId="{2478BF28-4E23-455E-AD4D-4C5FE1CA7FCE}" destId="{50D84DC2-B6A6-4DB0-85A5-6D35EF939FE1}" srcOrd="6" destOrd="0" presId="urn:microsoft.com/office/officeart/2005/8/layout/radial6"/>
    <dgm:cxn modelId="{B7C77896-5A14-42C6-8AFF-85B0B163C4A1}" type="presParOf" srcId="{2478BF28-4E23-455E-AD4D-4C5FE1CA7FCE}" destId="{FF7F7C95-7761-469B-B885-1C9B9857E820}" srcOrd="7" destOrd="0" presId="urn:microsoft.com/office/officeart/2005/8/layout/radial6"/>
    <dgm:cxn modelId="{BC2DA655-EE7C-469F-80B2-03F071EE7C80}" type="presParOf" srcId="{2478BF28-4E23-455E-AD4D-4C5FE1CA7FCE}" destId="{1B39B97F-8F66-4430-B873-462D8007ECF1}" srcOrd="8" destOrd="0" presId="urn:microsoft.com/office/officeart/2005/8/layout/radial6"/>
    <dgm:cxn modelId="{50906D97-81C6-415C-A998-CE1572AE6ED5}" type="presParOf" srcId="{2478BF28-4E23-455E-AD4D-4C5FE1CA7FCE}" destId="{FB1FEACD-71D8-445F-8F21-DA19CBEDFF23}" srcOrd="9" destOrd="0" presId="urn:microsoft.com/office/officeart/2005/8/layout/radial6"/>
    <dgm:cxn modelId="{ADFE5381-CD26-4112-999C-E47223FDF021}" type="presParOf" srcId="{2478BF28-4E23-455E-AD4D-4C5FE1CA7FCE}" destId="{95190D4F-0C52-4C05-8D42-63D3F1501431}" srcOrd="10" destOrd="0" presId="urn:microsoft.com/office/officeart/2005/8/layout/radial6"/>
    <dgm:cxn modelId="{70D85BA3-89B4-4125-8FD3-0001A0093243}" type="presParOf" srcId="{2478BF28-4E23-455E-AD4D-4C5FE1CA7FCE}" destId="{4A90A7CD-DC44-4B18-B8A1-B4C3C70CD177}" srcOrd="11" destOrd="0" presId="urn:microsoft.com/office/officeart/2005/8/layout/radial6"/>
    <dgm:cxn modelId="{7A5F895A-B603-4CE3-9EB3-9EC8F79EA9B8}" type="presParOf" srcId="{2478BF28-4E23-455E-AD4D-4C5FE1CA7FCE}" destId="{CA90460E-081F-4965-A82E-4A563F6AA926}" srcOrd="12" destOrd="0" presId="urn:microsoft.com/office/officeart/2005/8/layout/radial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656AC679-04A3-47F0-B99E-36CC863E9206}" type="doc">
      <dgm:prSet loTypeId="urn:microsoft.com/office/officeart/2005/8/layout/cycle4" loCatId="cycle" qsTypeId="urn:microsoft.com/office/officeart/2005/8/quickstyle/simple1" qsCatId="simple" csTypeId="urn:microsoft.com/office/officeart/2005/8/colors/colorful1" csCatId="colorful" phldr="1"/>
      <dgm:spPr/>
      <dgm:t>
        <a:bodyPr/>
        <a:lstStyle/>
        <a:p>
          <a:endParaRPr lang="en-US"/>
        </a:p>
      </dgm:t>
    </dgm:pt>
    <dgm:pt modelId="{BB02312E-9339-4E1B-B8A5-4FAD687F8B11}">
      <dgm:prSet phldrT="[Text]" custT="1"/>
      <dgm:spPr/>
      <dgm:t>
        <a:bodyPr/>
        <a:lstStyle/>
        <a:p>
          <a:r>
            <a:rPr lang="en-US" sz="2000" b="1" dirty="0"/>
            <a:t>1. </a:t>
          </a:r>
          <a:r>
            <a:rPr lang="en-US" sz="2000" b="1" dirty="0" err="1"/>
            <a:t>Hiệu</a:t>
          </a:r>
          <a:r>
            <a:rPr lang="en-US" sz="2000" b="1" dirty="0"/>
            <a:t> </a:t>
          </a:r>
          <a:r>
            <a:rPr lang="en-US" sz="2000" b="1" dirty="0" err="1"/>
            <a:t>trưởng</a:t>
          </a:r>
          <a:r>
            <a:rPr lang="en-US" sz="2000" b="1" dirty="0"/>
            <a:t> </a:t>
          </a:r>
          <a:r>
            <a:rPr lang="en-US" sz="2000" dirty="0" err="1"/>
            <a:t>tự</a:t>
          </a:r>
          <a:r>
            <a:rPr lang="en-US" sz="2000" dirty="0"/>
            <a:t> </a:t>
          </a:r>
          <a:r>
            <a:rPr lang="en-US" sz="2000" dirty="0" err="1"/>
            <a:t>đánh</a:t>
          </a:r>
          <a:r>
            <a:rPr lang="en-US" sz="2000" dirty="0"/>
            <a:t> </a:t>
          </a:r>
          <a:r>
            <a:rPr lang="en-US" sz="2000" dirty="0" err="1"/>
            <a:t>giá</a:t>
          </a:r>
          <a:r>
            <a:rPr lang="en-US" sz="2000" dirty="0"/>
            <a:t>, </a:t>
          </a:r>
          <a:r>
            <a:rPr lang="en-US" sz="2000" dirty="0" err="1"/>
            <a:t>tự</a:t>
          </a:r>
          <a:r>
            <a:rPr lang="en-US" sz="2000" dirty="0"/>
            <a:t> </a:t>
          </a:r>
          <a:r>
            <a:rPr lang="en-US" sz="2000" dirty="0" err="1"/>
            <a:t>bồi</a:t>
          </a:r>
          <a:r>
            <a:rPr lang="en-US" sz="2000" dirty="0"/>
            <a:t> </a:t>
          </a:r>
          <a:r>
            <a:rPr lang="en-US" sz="2000" dirty="0" err="1"/>
            <a:t>dưỡng</a:t>
          </a:r>
          <a:r>
            <a:rPr lang="en-US" sz="2000" dirty="0"/>
            <a:t> NL LĐ,QT NT</a:t>
          </a:r>
        </a:p>
      </dgm:t>
    </dgm:pt>
    <dgm:pt modelId="{53591F82-9F92-4577-80BE-9205D3A09039}" type="parTrans" cxnId="{C9B4F0FE-FCF5-43E2-B6C9-E12B1A7705E1}">
      <dgm:prSet/>
      <dgm:spPr/>
      <dgm:t>
        <a:bodyPr/>
        <a:lstStyle/>
        <a:p>
          <a:endParaRPr lang="en-US"/>
        </a:p>
      </dgm:t>
    </dgm:pt>
    <dgm:pt modelId="{A79BCDD1-24F0-4D67-948B-BBAF57B17078}" type="sibTrans" cxnId="{C9B4F0FE-FCF5-43E2-B6C9-E12B1A7705E1}">
      <dgm:prSet/>
      <dgm:spPr/>
      <dgm:t>
        <a:bodyPr/>
        <a:lstStyle/>
        <a:p>
          <a:endParaRPr lang="en-US"/>
        </a:p>
      </dgm:t>
    </dgm:pt>
    <dgm:pt modelId="{BE7C22E1-C4C4-4609-970A-D93DE54E7689}">
      <dgm:prSet phldrT="[Text]" custT="1"/>
      <dgm:spPr/>
      <dgm:t>
        <a:bodyPr/>
        <a:lstStyle/>
        <a:p>
          <a:r>
            <a:rPr lang="en-US" sz="2000" b="1" dirty="0"/>
            <a:t>2. </a:t>
          </a:r>
          <a:r>
            <a:rPr lang="en-US" sz="2000" b="1" dirty="0" err="1"/>
            <a:t>Cơ</a:t>
          </a:r>
          <a:r>
            <a:rPr lang="en-US" sz="2000" b="1" dirty="0"/>
            <a:t> </a:t>
          </a:r>
          <a:r>
            <a:rPr lang="en-US" sz="2000" b="1" dirty="0" err="1"/>
            <a:t>quan</a:t>
          </a:r>
          <a:r>
            <a:rPr lang="en-US" sz="2000" b="1" dirty="0"/>
            <a:t> </a:t>
          </a:r>
          <a:r>
            <a:rPr lang="en-US" sz="2000" b="1" dirty="0" err="1"/>
            <a:t>quản</a:t>
          </a:r>
          <a:r>
            <a:rPr lang="en-US" sz="2000" b="1" dirty="0"/>
            <a:t> </a:t>
          </a:r>
          <a:r>
            <a:rPr lang="en-US" sz="2000" b="1" dirty="0" err="1"/>
            <a:t>lý</a:t>
          </a:r>
          <a:r>
            <a:rPr lang="en-US" sz="2000" b="1" dirty="0"/>
            <a:t> GD </a:t>
          </a:r>
          <a:r>
            <a:rPr lang="en-US" sz="2000" dirty="0" err="1"/>
            <a:t>đánh</a:t>
          </a:r>
          <a:r>
            <a:rPr lang="en-US" sz="2000" dirty="0"/>
            <a:t> </a:t>
          </a:r>
          <a:r>
            <a:rPr lang="en-US" sz="2000" dirty="0" err="1"/>
            <a:t>giá</a:t>
          </a:r>
          <a:r>
            <a:rPr lang="en-US" sz="2000" dirty="0"/>
            <a:t>, XD </a:t>
          </a:r>
          <a:r>
            <a:rPr lang="en-US" sz="2000" dirty="0" err="1"/>
            <a:t>chính</a:t>
          </a:r>
          <a:r>
            <a:rPr lang="en-US" sz="2000" dirty="0"/>
            <a:t> </a:t>
          </a:r>
          <a:r>
            <a:rPr lang="en-US" sz="2000" dirty="0" err="1"/>
            <a:t>sách</a:t>
          </a:r>
          <a:r>
            <a:rPr lang="en-US" sz="2000" dirty="0"/>
            <a:t>, BD, </a:t>
          </a:r>
          <a:r>
            <a:rPr lang="en-US" sz="2000" dirty="0" err="1"/>
            <a:t>phát</a:t>
          </a:r>
          <a:r>
            <a:rPr lang="en-US" sz="2000" dirty="0"/>
            <a:t> </a:t>
          </a:r>
          <a:r>
            <a:rPr lang="en-US" sz="2000" dirty="0" err="1"/>
            <a:t>triển</a:t>
          </a:r>
          <a:r>
            <a:rPr lang="en-US" sz="2000" dirty="0"/>
            <a:t> </a:t>
          </a:r>
          <a:r>
            <a:rPr lang="en-US" sz="2000" dirty="0" err="1"/>
            <a:t>đội</a:t>
          </a:r>
          <a:r>
            <a:rPr lang="en-US" sz="2000" dirty="0"/>
            <a:t> </a:t>
          </a:r>
          <a:r>
            <a:rPr lang="en-US" sz="2000" dirty="0" err="1"/>
            <a:t>ngũ</a:t>
          </a:r>
          <a:endParaRPr lang="en-US" sz="2000" dirty="0"/>
        </a:p>
      </dgm:t>
    </dgm:pt>
    <dgm:pt modelId="{B97905ED-4563-40B0-BD05-B2A9FFE5C408}" type="parTrans" cxnId="{704B1BEE-8A7B-4298-BDFC-1037847A9F2E}">
      <dgm:prSet/>
      <dgm:spPr/>
      <dgm:t>
        <a:bodyPr/>
        <a:lstStyle/>
        <a:p>
          <a:endParaRPr lang="en-US"/>
        </a:p>
      </dgm:t>
    </dgm:pt>
    <dgm:pt modelId="{3476AFFD-C2F8-42DA-AE92-E1025A97FF6C}" type="sibTrans" cxnId="{704B1BEE-8A7B-4298-BDFC-1037847A9F2E}">
      <dgm:prSet/>
      <dgm:spPr/>
      <dgm:t>
        <a:bodyPr/>
        <a:lstStyle/>
        <a:p>
          <a:endParaRPr lang="en-US"/>
        </a:p>
      </dgm:t>
    </dgm:pt>
    <dgm:pt modelId="{35D247AD-011B-4C10-9836-99FBE5B6810F}">
      <dgm:prSet phldrT="[Text]" custT="1"/>
      <dgm:spPr/>
      <dgm:t>
        <a:bodyPr/>
        <a:lstStyle/>
        <a:p>
          <a:r>
            <a:rPr lang="en-US" sz="2000" b="1" dirty="0"/>
            <a:t>   3. </a:t>
          </a:r>
          <a:r>
            <a:rPr lang="en-US" sz="2000" b="1" dirty="0" err="1"/>
            <a:t>Cơ</a:t>
          </a:r>
          <a:r>
            <a:rPr lang="en-US" sz="2000" b="1" dirty="0"/>
            <a:t> </a:t>
          </a:r>
          <a:r>
            <a:rPr lang="en-US" sz="2000" b="1" dirty="0" err="1"/>
            <a:t>sở</a:t>
          </a:r>
          <a:r>
            <a:rPr lang="en-US" sz="2000" b="1" dirty="0"/>
            <a:t> ĐTBD </a:t>
          </a:r>
          <a:r>
            <a:rPr lang="en-US" sz="2000" dirty="0" err="1"/>
            <a:t>phát</a:t>
          </a:r>
          <a:r>
            <a:rPr lang="en-US" sz="2000" dirty="0"/>
            <a:t> </a:t>
          </a:r>
          <a:r>
            <a:rPr lang="en-US" sz="2000" dirty="0" err="1"/>
            <a:t>triển</a:t>
          </a:r>
          <a:r>
            <a:rPr lang="en-US" sz="2000" dirty="0"/>
            <a:t> </a:t>
          </a:r>
          <a:r>
            <a:rPr lang="en-US" sz="2000" dirty="0" err="1"/>
            <a:t>chương</a:t>
          </a:r>
          <a:r>
            <a:rPr lang="en-US" sz="2000" dirty="0"/>
            <a:t> </a:t>
          </a:r>
          <a:r>
            <a:rPr lang="en-US" sz="2000" dirty="0" err="1"/>
            <a:t>trình</a:t>
          </a:r>
          <a:r>
            <a:rPr lang="en-US" sz="2000" dirty="0"/>
            <a:t>, </a:t>
          </a:r>
          <a:r>
            <a:rPr lang="en-US" sz="2000" dirty="0" err="1"/>
            <a:t>tổ</a:t>
          </a:r>
          <a:r>
            <a:rPr lang="en-US" sz="2000" dirty="0"/>
            <a:t> </a:t>
          </a:r>
          <a:r>
            <a:rPr lang="en-US" sz="2000" dirty="0" err="1"/>
            <a:t>chức</a:t>
          </a:r>
          <a:r>
            <a:rPr lang="en-US" sz="2000" dirty="0"/>
            <a:t> ĐT,BD, </a:t>
          </a:r>
          <a:r>
            <a:rPr lang="en-US" sz="2000" dirty="0" err="1"/>
            <a:t>hỗ</a:t>
          </a:r>
          <a:r>
            <a:rPr lang="en-US" sz="2000" dirty="0"/>
            <a:t> </a:t>
          </a:r>
          <a:r>
            <a:rPr lang="en-US" sz="2000" dirty="0" err="1"/>
            <a:t>trợ</a:t>
          </a:r>
          <a:r>
            <a:rPr lang="en-US" sz="2000" dirty="0"/>
            <a:t> CBQLCSGD </a:t>
          </a:r>
        </a:p>
      </dgm:t>
    </dgm:pt>
    <dgm:pt modelId="{0FF6AC23-AF8D-4665-8535-4F9803A1F398}" type="parTrans" cxnId="{3F4C2F4E-FA35-444D-85C0-BB6471E8B17B}">
      <dgm:prSet/>
      <dgm:spPr/>
      <dgm:t>
        <a:bodyPr/>
        <a:lstStyle/>
        <a:p>
          <a:endParaRPr lang="en-US"/>
        </a:p>
      </dgm:t>
    </dgm:pt>
    <dgm:pt modelId="{EA9EDA74-A6B5-4307-AE28-120EC7D88D47}" type="sibTrans" cxnId="{3F4C2F4E-FA35-444D-85C0-BB6471E8B17B}">
      <dgm:prSet/>
      <dgm:spPr/>
      <dgm:t>
        <a:bodyPr/>
        <a:lstStyle/>
        <a:p>
          <a:endParaRPr lang="en-US"/>
        </a:p>
      </dgm:t>
    </dgm:pt>
    <dgm:pt modelId="{FD83A1D5-0693-4659-9029-BEED05583DE3}">
      <dgm:prSet phldrT="[Text]"/>
      <dgm:spPr/>
      <dgm:t>
        <a:bodyPr/>
        <a:lstStyle/>
        <a:p>
          <a:r>
            <a:rPr lang="en-US" b="1" dirty="0"/>
            <a:t>4. </a:t>
          </a:r>
          <a:r>
            <a:rPr lang="en-US" b="1" dirty="0" err="1"/>
            <a:t>Cán</a:t>
          </a:r>
          <a:r>
            <a:rPr lang="en-US" b="1" dirty="0"/>
            <a:t> </a:t>
          </a:r>
          <a:r>
            <a:rPr lang="en-US" b="1" dirty="0" err="1"/>
            <a:t>bộ</a:t>
          </a:r>
          <a:r>
            <a:rPr lang="en-US" b="1" dirty="0"/>
            <a:t> </a:t>
          </a:r>
          <a:r>
            <a:rPr lang="en-US" b="1" dirty="0" err="1"/>
            <a:t>quản</a:t>
          </a:r>
          <a:r>
            <a:rPr lang="en-US" b="1" dirty="0"/>
            <a:t> </a:t>
          </a:r>
          <a:r>
            <a:rPr lang="en-US" b="1" dirty="0" err="1"/>
            <a:t>lý</a:t>
          </a:r>
          <a:r>
            <a:rPr lang="en-US" b="1" dirty="0"/>
            <a:t> </a:t>
          </a:r>
          <a:r>
            <a:rPr lang="en-US" b="1" dirty="0" err="1"/>
            <a:t>nguồn</a:t>
          </a:r>
          <a:r>
            <a:rPr lang="en-US" b="1" dirty="0"/>
            <a:t> </a:t>
          </a:r>
          <a:r>
            <a:rPr lang="en-US" dirty="0" err="1"/>
            <a:t>học</a:t>
          </a:r>
          <a:r>
            <a:rPr lang="en-US" dirty="0"/>
            <a:t> </a:t>
          </a:r>
          <a:r>
            <a:rPr lang="en-US" dirty="0" err="1"/>
            <a:t>tập</a:t>
          </a:r>
          <a:r>
            <a:rPr lang="en-US" dirty="0"/>
            <a:t>, </a:t>
          </a:r>
          <a:r>
            <a:rPr lang="en-US" dirty="0" err="1"/>
            <a:t>phấn</a:t>
          </a:r>
          <a:r>
            <a:rPr lang="en-US" dirty="0"/>
            <a:t> </a:t>
          </a:r>
          <a:r>
            <a:rPr lang="en-US" dirty="0" err="1"/>
            <a:t>đấu</a:t>
          </a:r>
          <a:r>
            <a:rPr lang="en-US" dirty="0"/>
            <a:t> </a:t>
          </a:r>
          <a:r>
            <a:rPr lang="en-US" dirty="0" err="1"/>
            <a:t>trở</a:t>
          </a:r>
          <a:r>
            <a:rPr lang="en-US" dirty="0"/>
            <a:t> </a:t>
          </a:r>
          <a:r>
            <a:rPr lang="en-US" dirty="0" err="1"/>
            <a:t>thành</a:t>
          </a:r>
          <a:r>
            <a:rPr lang="en-US" dirty="0"/>
            <a:t> HT</a:t>
          </a:r>
        </a:p>
      </dgm:t>
    </dgm:pt>
    <dgm:pt modelId="{D13FBB3C-3EA4-47CF-A45C-00D9062FF073}" type="parTrans" cxnId="{A7639C78-69D4-49F0-BA8D-3B0D0987B2CD}">
      <dgm:prSet/>
      <dgm:spPr/>
      <dgm:t>
        <a:bodyPr/>
        <a:lstStyle/>
        <a:p>
          <a:endParaRPr lang="en-US"/>
        </a:p>
      </dgm:t>
    </dgm:pt>
    <dgm:pt modelId="{DB542D03-6207-4E64-98F9-C79AFE11281F}" type="sibTrans" cxnId="{A7639C78-69D4-49F0-BA8D-3B0D0987B2CD}">
      <dgm:prSet/>
      <dgm:spPr/>
      <dgm:t>
        <a:bodyPr/>
        <a:lstStyle/>
        <a:p>
          <a:endParaRPr lang="en-US"/>
        </a:p>
      </dgm:t>
    </dgm:pt>
    <dgm:pt modelId="{DCD1AF3A-9D54-4281-A646-9AD0E1D055DF}" type="pres">
      <dgm:prSet presAssocID="{656AC679-04A3-47F0-B99E-36CC863E9206}" presName="cycleMatrixDiagram" presStyleCnt="0">
        <dgm:presLayoutVars>
          <dgm:chMax val="1"/>
          <dgm:dir/>
          <dgm:animLvl val="lvl"/>
          <dgm:resizeHandles val="exact"/>
        </dgm:presLayoutVars>
      </dgm:prSet>
      <dgm:spPr/>
      <dgm:t>
        <a:bodyPr/>
        <a:lstStyle/>
        <a:p>
          <a:endParaRPr kumimoji="1" lang="ja-JP" altLang="en-US"/>
        </a:p>
      </dgm:t>
    </dgm:pt>
    <dgm:pt modelId="{C00885EC-ADA8-433A-AC6B-363032821176}" type="pres">
      <dgm:prSet presAssocID="{656AC679-04A3-47F0-B99E-36CC863E9206}" presName="children" presStyleCnt="0"/>
      <dgm:spPr/>
    </dgm:pt>
    <dgm:pt modelId="{6AE435D2-1035-4056-AE3E-D1B56AB02768}" type="pres">
      <dgm:prSet presAssocID="{656AC679-04A3-47F0-B99E-36CC863E9206}" presName="childPlaceholder" presStyleCnt="0"/>
      <dgm:spPr/>
    </dgm:pt>
    <dgm:pt modelId="{EDC8BA9A-72AB-4B78-8418-26F8A94CB505}" type="pres">
      <dgm:prSet presAssocID="{656AC679-04A3-47F0-B99E-36CC863E9206}" presName="circle" presStyleCnt="0"/>
      <dgm:spPr/>
    </dgm:pt>
    <dgm:pt modelId="{99DE0647-EC5A-4240-8993-AD4DBA161884}" type="pres">
      <dgm:prSet presAssocID="{656AC679-04A3-47F0-B99E-36CC863E9206}" presName="quadrant1" presStyleLbl="node1" presStyleIdx="0" presStyleCnt="4">
        <dgm:presLayoutVars>
          <dgm:chMax val="1"/>
          <dgm:bulletEnabled val="1"/>
        </dgm:presLayoutVars>
      </dgm:prSet>
      <dgm:spPr/>
      <dgm:t>
        <a:bodyPr/>
        <a:lstStyle/>
        <a:p>
          <a:endParaRPr kumimoji="1" lang="ja-JP" altLang="en-US"/>
        </a:p>
      </dgm:t>
    </dgm:pt>
    <dgm:pt modelId="{4B9C4842-EFD5-47F4-913B-4307D96DD244}" type="pres">
      <dgm:prSet presAssocID="{656AC679-04A3-47F0-B99E-36CC863E9206}" presName="quadrant2" presStyleLbl="node1" presStyleIdx="1" presStyleCnt="4">
        <dgm:presLayoutVars>
          <dgm:chMax val="1"/>
          <dgm:bulletEnabled val="1"/>
        </dgm:presLayoutVars>
      </dgm:prSet>
      <dgm:spPr/>
      <dgm:t>
        <a:bodyPr/>
        <a:lstStyle/>
        <a:p>
          <a:endParaRPr kumimoji="1" lang="ja-JP" altLang="en-US"/>
        </a:p>
      </dgm:t>
    </dgm:pt>
    <dgm:pt modelId="{32BA1A18-E70A-4BC3-A0B7-4E038BBCE470}" type="pres">
      <dgm:prSet presAssocID="{656AC679-04A3-47F0-B99E-36CC863E9206}" presName="quadrant3" presStyleLbl="node1" presStyleIdx="2" presStyleCnt="4" custLinFactNeighborX="589" custLinFactNeighborY="2535">
        <dgm:presLayoutVars>
          <dgm:chMax val="1"/>
          <dgm:bulletEnabled val="1"/>
        </dgm:presLayoutVars>
      </dgm:prSet>
      <dgm:spPr/>
      <dgm:t>
        <a:bodyPr/>
        <a:lstStyle/>
        <a:p>
          <a:endParaRPr kumimoji="1" lang="ja-JP" altLang="en-US"/>
        </a:p>
      </dgm:t>
    </dgm:pt>
    <dgm:pt modelId="{DB6A824D-3A30-4811-9EAA-1F9FEF71AE57}" type="pres">
      <dgm:prSet presAssocID="{656AC679-04A3-47F0-B99E-36CC863E9206}" presName="quadrant4" presStyleLbl="node1" presStyleIdx="3" presStyleCnt="4" custScaleX="100001" custScaleY="100001" custLinFactNeighborX="-2051" custLinFactNeighborY="1073">
        <dgm:presLayoutVars>
          <dgm:chMax val="1"/>
          <dgm:bulletEnabled val="1"/>
        </dgm:presLayoutVars>
      </dgm:prSet>
      <dgm:spPr/>
      <dgm:t>
        <a:bodyPr/>
        <a:lstStyle/>
        <a:p>
          <a:endParaRPr kumimoji="1" lang="ja-JP" altLang="en-US"/>
        </a:p>
      </dgm:t>
    </dgm:pt>
    <dgm:pt modelId="{4A856D08-4218-47C5-9293-3F0FE6381AAF}" type="pres">
      <dgm:prSet presAssocID="{656AC679-04A3-47F0-B99E-36CC863E9206}" presName="quadrantPlaceholder" presStyleCnt="0"/>
      <dgm:spPr/>
    </dgm:pt>
    <dgm:pt modelId="{D4512038-1519-47D1-BBD0-CB21675BDA12}" type="pres">
      <dgm:prSet presAssocID="{656AC679-04A3-47F0-B99E-36CC863E9206}" presName="center1" presStyleLbl="fgShp" presStyleIdx="0" presStyleCnt="2"/>
      <dgm:spPr/>
    </dgm:pt>
    <dgm:pt modelId="{38A6E4D0-BA74-4A84-B1C1-1CC3075E83E6}" type="pres">
      <dgm:prSet presAssocID="{656AC679-04A3-47F0-B99E-36CC863E9206}" presName="center2" presStyleLbl="fgShp" presStyleIdx="1" presStyleCnt="2"/>
      <dgm:spPr/>
    </dgm:pt>
  </dgm:ptLst>
  <dgm:cxnLst>
    <dgm:cxn modelId="{90B543DC-F3BD-47CC-8E97-E641F818D535}" type="presOf" srcId="{35D247AD-011B-4C10-9836-99FBE5B6810F}" destId="{32BA1A18-E70A-4BC3-A0B7-4E038BBCE470}" srcOrd="0" destOrd="0" presId="urn:microsoft.com/office/officeart/2005/8/layout/cycle4"/>
    <dgm:cxn modelId="{C9B4F0FE-FCF5-43E2-B6C9-E12B1A7705E1}" srcId="{656AC679-04A3-47F0-B99E-36CC863E9206}" destId="{BB02312E-9339-4E1B-B8A5-4FAD687F8B11}" srcOrd="0" destOrd="0" parTransId="{53591F82-9F92-4577-80BE-9205D3A09039}" sibTransId="{A79BCDD1-24F0-4D67-948B-BBAF57B17078}"/>
    <dgm:cxn modelId="{70ECA67A-D1FA-4234-98AD-3257B13B9B81}" type="presOf" srcId="{FD83A1D5-0693-4659-9029-BEED05583DE3}" destId="{DB6A824D-3A30-4811-9EAA-1F9FEF71AE57}" srcOrd="0" destOrd="0" presId="urn:microsoft.com/office/officeart/2005/8/layout/cycle4"/>
    <dgm:cxn modelId="{704B1BEE-8A7B-4298-BDFC-1037847A9F2E}" srcId="{656AC679-04A3-47F0-B99E-36CC863E9206}" destId="{BE7C22E1-C4C4-4609-970A-D93DE54E7689}" srcOrd="1" destOrd="0" parTransId="{B97905ED-4563-40B0-BD05-B2A9FFE5C408}" sibTransId="{3476AFFD-C2F8-42DA-AE92-E1025A97FF6C}"/>
    <dgm:cxn modelId="{E48C5E63-2730-4B11-AF91-8929CD65EA20}" type="presOf" srcId="{656AC679-04A3-47F0-B99E-36CC863E9206}" destId="{DCD1AF3A-9D54-4281-A646-9AD0E1D055DF}" srcOrd="0" destOrd="0" presId="urn:microsoft.com/office/officeart/2005/8/layout/cycle4"/>
    <dgm:cxn modelId="{A7639C78-69D4-49F0-BA8D-3B0D0987B2CD}" srcId="{656AC679-04A3-47F0-B99E-36CC863E9206}" destId="{FD83A1D5-0693-4659-9029-BEED05583DE3}" srcOrd="3" destOrd="0" parTransId="{D13FBB3C-3EA4-47CF-A45C-00D9062FF073}" sibTransId="{DB542D03-6207-4E64-98F9-C79AFE11281F}"/>
    <dgm:cxn modelId="{839F80E5-A32E-42CC-A598-B146AEACC82B}" type="presOf" srcId="{BE7C22E1-C4C4-4609-970A-D93DE54E7689}" destId="{4B9C4842-EFD5-47F4-913B-4307D96DD244}" srcOrd="0" destOrd="0" presId="urn:microsoft.com/office/officeart/2005/8/layout/cycle4"/>
    <dgm:cxn modelId="{93D50270-9D7D-49E2-BF46-34630720D409}" type="presOf" srcId="{BB02312E-9339-4E1B-B8A5-4FAD687F8B11}" destId="{99DE0647-EC5A-4240-8993-AD4DBA161884}" srcOrd="0" destOrd="0" presId="urn:microsoft.com/office/officeart/2005/8/layout/cycle4"/>
    <dgm:cxn modelId="{3F4C2F4E-FA35-444D-85C0-BB6471E8B17B}" srcId="{656AC679-04A3-47F0-B99E-36CC863E9206}" destId="{35D247AD-011B-4C10-9836-99FBE5B6810F}" srcOrd="2" destOrd="0" parTransId="{0FF6AC23-AF8D-4665-8535-4F9803A1F398}" sibTransId="{EA9EDA74-A6B5-4307-AE28-120EC7D88D47}"/>
    <dgm:cxn modelId="{685A2936-8098-4C70-AC80-DF394A36977F}" type="presParOf" srcId="{DCD1AF3A-9D54-4281-A646-9AD0E1D055DF}" destId="{C00885EC-ADA8-433A-AC6B-363032821176}" srcOrd="0" destOrd="0" presId="urn:microsoft.com/office/officeart/2005/8/layout/cycle4"/>
    <dgm:cxn modelId="{77B4F00B-1A37-49C1-8A6B-EF823AE42514}" type="presParOf" srcId="{C00885EC-ADA8-433A-AC6B-363032821176}" destId="{6AE435D2-1035-4056-AE3E-D1B56AB02768}" srcOrd="0" destOrd="0" presId="urn:microsoft.com/office/officeart/2005/8/layout/cycle4"/>
    <dgm:cxn modelId="{370CEF8F-47EC-4F6F-8373-07ABC28EBA5B}" type="presParOf" srcId="{DCD1AF3A-9D54-4281-A646-9AD0E1D055DF}" destId="{EDC8BA9A-72AB-4B78-8418-26F8A94CB505}" srcOrd="1" destOrd="0" presId="urn:microsoft.com/office/officeart/2005/8/layout/cycle4"/>
    <dgm:cxn modelId="{D86596A8-B69D-4A6E-80D6-F477DB582134}" type="presParOf" srcId="{EDC8BA9A-72AB-4B78-8418-26F8A94CB505}" destId="{99DE0647-EC5A-4240-8993-AD4DBA161884}" srcOrd="0" destOrd="0" presId="urn:microsoft.com/office/officeart/2005/8/layout/cycle4"/>
    <dgm:cxn modelId="{B6809D5C-8544-425E-A9DB-FC729471011D}" type="presParOf" srcId="{EDC8BA9A-72AB-4B78-8418-26F8A94CB505}" destId="{4B9C4842-EFD5-47F4-913B-4307D96DD244}" srcOrd="1" destOrd="0" presId="urn:microsoft.com/office/officeart/2005/8/layout/cycle4"/>
    <dgm:cxn modelId="{FC07556C-6738-4E84-A477-1582D9C5E5A3}" type="presParOf" srcId="{EDC8BA9A-72AB-4B78-8418-26F8A94CB505}" destId="{32BA1A18-E70A-4BC3-A0B7-4E038BBCE470}" srcOrd="2" destOrd="0" presId="urn:microsoft.com/office/officeart/2005/8/layout/cycle4"/>
    <dgm:cxn modelId="{AAB80365-1BF6-464E-83DB-3B664FF52E7D}" type="presParOf" srcId="{EDC8BA9A-72AB-4B78-8418-26F8A94CB505}" destId="{DB6A824D-3A30-4811-9EAA-1F9FEF71AE57}" srcOrd="3" destOrd="0" presId="urn:microsoft.com/office/officeart/2005/8/layout/cycle4"/>
    <dgm:cxn modelId="{790B879F-BB2E-4E11-9979-B768202DA651}" type="presParOf" srcId="{EDC8BA9A-72AB-4B78-8418-26F8A94CB505}" destId="{4A856D08-4218-47C5-9293-3F0FE6381AAF}" srcOrd="4" destOrd="0" presId="urn:microsoft.com/office/officeart/2005/8/layout/cycle4"/>
    <dgm:cxn modelId="{191067A6-6E3B-414C-BF50-4319BBCCF293}" type="presParOf" srcId="{DCD1AF3A-9D54-4281-A646-9AD0E1D055DF}" destId="{D4512038-1519-47D1-BBD0-CB21675BDA12}" srcOrd="2" destOrd="0" presId="urn:microsoft.com/office/officeart/2005/8/layout/cycle4"/>
    <dgm:cxn modelId="{72B1CE86-E3D8-48E4-9F1A-C6178412E7B2}" type="presParOf" srcId="{DCD1AF3A-9D54-4281-A646-9AD0E1D055DF}" destId="{38A6E4D0-BA74-4A84-B1C1-1CC3075E83E6}" srcOrd="3" destOrd="0" presId="urn:microsoft.com/office/officeart/2005/8/layout/cycle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0903B3ED-5FF0-4C42-8FB5-9C941C776831}" type="doc">
      <dgm:prSet loTypeId="urn:microsoft.com/office/officeart/2008/layout/HorizontalMultiLevelHierarchy" loCatId="hierarchy" qsTypeId="urn:microsoft.com/office/officeart/2005/8/quickstyle/simple1" qsCatId="simple" csTypeId="urn:microsoft.com/office/officeart/2005/8/colors/colorful3" csCatId="colorful" phldr="1"/>
      <dgm:spPr/>
      <dgm:t>
        <a:bodyPr/>
        <a:lstStyle/>
        <a:p>
          <a:endParaRPr lang="en-US"/>
        </a:p>
      </dgm:t>
    </dgm:pt>
    <dgm:pt modelId="{6AD5A0A7-2E1A-4699-AEA0-6F721201B0D9}">
      <dgm:prSet phldrT="[Text]" custT="1"/>
      <dgm:spPr/>
      <dgm:t>
        <a:bodyPr/>
        <a:lstStyle/>
        <a:p>
          <a:r>
            <a:rPr lang="en-US" sz="2400" dirty="0"/>
            <a:t>CHUẨN HT</a:t>
          </a:r>
        </a:p>
      </dgm:t>
    </dgm:pt>
    <dgm:pt modelId="{7EC488E1-8599-4942-AFAF-AFC54134E7A1}" type="parTrans" cxnId="{B2ED368A-245B-483F-8E49-26A8C9B416A7}">
      <dgm:prSet/>
      <dgm:spPr/>
      <dgm:t>
        <a:bodyPr/>
        <a:lstStyle/>
        <a:p>
          <a:endParaRPr lang="en-US"/>
        </a:p>
      </dgm:t>
    </dgm:pt>
    <dgm:pt modelId="{4DF308AE-673B-4AE3-9563-372F7955FE4E}" type="sibTrans" cxnId="{B2ED368A-245B-483F-8E49-26A8C9B416A7}">
      <dgm:prSet/>
      <dgm:spPr/>
      <dgm:t>
        <a:bodyPr/>
        <a:lstStyle/>
        <a:p>
          <a:endParaRPr lang="en-US"/>
        </a:p>
      </dgm:t>
    </dgm:pt>
    <dgm:pt modelId="{D168A9C5-5080-4148-93E9-B3C5B389BA2B}">
      <dgm:prSet phldrT="[Text]" custT="1"/>
      <dgm:spPr/>
      <dgm:t>
        <a:bodyPr/>
        <a:lstStyle/>
        <a:p>
          <a:r>
            <a:rPr lang="en-US" sz="2000" b="1" dirty="0"/>
            <a:t>TIÊU CHUẨN 2</a:t>
          </a:r>
        </a:p>
      </dgm:t>
    </dgm:pt>
    <dgm:pt modelId="{4DF477CB-6EF5-4E9C-A44D-569D1E6A6CC7}" type="parTrans" cxnId="{606B1041-C624-43BB-86E0-E9D74C28C05D}">
      <dgm:prSet/>
      <dgm:spPr/>
      <dgm:t>
        <a:bodyPr/>
        <a:lstStyle/>
        <a:p>
          <a:endParaRPr lang="en-US"/>
        </a:p>
      </dgm:t>
    </dgm:pt>
    <dgm:pt modelId="{77A05C73-AFDA-4423-8F8D-C7088A5764D8}" type="sibTrans" cxnId="{606B1041-C624-43BB-86E0-E9D74C28C05D}">
      <dgm:prSet/>
      <dgm:spPr/>
      <dgm:t>
        <a:bodyPr/>
        <a:lstStyle/>
        <a:p>
          <a:endParaRPr lang="en-US"/>
        </a:p>
      </dgm:t>
    </dgm:pt>
    <dgm:pt modelId="{54C968E5-87B4-44B5-A333-2E78B39C4C85}">
      <dgm:prSet phldrT="[Text]" custT="1"/>
      <dgm:spPr/>
      <dgm:t>
        <a:bodyPr/>
        <a:lstStyle/>
        <a:p>
          <a:r>
            <a:rPr lang="en-US" sz="2000" b="1" dirty="0"/>
            <a:t>TIÊU CHUẨN 4</a:t>
          </a:r>
          <a:endParaRPr lang="en-US" sz="2000" dirty="0"/>
        </a:p>
      </dgm:t>
    </dgm:pt>
    <dgm:pt modelId="{947FFBF3-FAB4-4C30-B327-4816263608EB}" type="parTrans" cxnId="{52EB752A-80FE-45E3-B1E2-55E1F734527F}">
      <dgm:prSet/>
      <dgm:spPr/>
      <dgm:t>
        <a:bodyPr/>
        <a:lstStyle/>
        <a:p>
          <a:endParaRPr lang="en-US"/>
        </a:p>
      </dgm:t>
    </dgm:pt>
    <dgm:pt modelId="{295B4A95-5AA6-4AB0-AD95-1AC0A539A69B}" type="sibTrans" cxnId="{52EB752A-80FE-45E3-B1E2-55E1F734527F}">
      <dgm:prSet/>
      <dgm:spPr/>
      <dgm:t>
        <a:bodyPr/>
        <a:lstStyle/>
        <a:p>
          <a:endParaRPr lang="en-US"/>
        </a:p>
      </dgm:t>
    </dgm:pt>
    <dgm:pt modelId="{AC612D26-DB7F-4A9C-96C7-75B2E2D1BF63}">
      <dgm:prSet/>
      <dgm:spPr/>
      <dgm:t>
        <a:bodyPr/>
        <a:lstStyle/>
        <a:p>
          <a:r>
            <a:rPr lang="en-US" dirty="0" err="1"/>
            <a:t>Tiêu</a:t>
          </a:r>
          <a:r>
            <a:rPr lang="en-US" dirty="0"/>
            <a:t> </a:t>
          </a:r>
          <a:r>
            <a:rPr lang="en-US" dirty="0" err="1"/>
            <a:t>chí</a:t>
          </a:r>
          <a:r>
            <a:rPr lang="en-US" dirty="0"/>
            <a:t> 4</a:t>
          </a:r>
        </a:p>
      </dgm:t>
    </dgm:pt>
    <dgm:pt modelId="{86A24560-586A-46F5-BCF5-EF6507F2342E}" type="parTrans" cxnId="{7B658F5A-FD83-4644-B63F-4A2C47183DBE}">
      <dgm:prSet/>
      <dgm:spPr/>
      <dgm:t>
        <a:bodyPr/>
        <a:lstStyle/>
        <a:p>
          <a:endParaRPr lang="en-US"/>
        </a:p>
      </dgm:t>
    </dgm:pt>
    <dgm:pt modelId="{40CE640A-8774-44FF-BC82-4EFD293CD930}" type="sibTrans" cxnId="{7B658F5A-FD83-4644-B63F-4A2C47183DBE}">
      <dgm:prSet/>
      <dgm:spPr/>
      <dgm:t>
        <a:bodyPr/>
        <a:lstStyle/>
        <a:p>
          <a:endParaRPr lang="en-US"/>
        </a:p>
      </dgm:t>
    </dgm:pt>
    <dgm:pt modelId="{EFB0A387-6C22-45BC-BE44-65B0C74C5491}">
      <dgm:prSet/>
      <dgm:spPr/>
      <dgm:t>
        <a:bodyPr/>
        <a:lstStyle/>
        <a:p>
          <a:r>
            <a:rPr lang="en-US" dirty="0" err="1"/>
            <a:t>Tiêu</a:t>
          </a:r>
          <a:r>
            <a:rPr lang="en-US" dirty="0"/>
            <a:t> </a:t>
          </a:r>
          <a:r>
            <a:rPr lang="en-US" dirty="0" err="1"/>
            <a:t>chí</a:t>
          </a:r>
          <a:r>
            <a:rPr lang="en-US" dirty="0"/>
            <a:t> 5</a:t>
          </a:r>
        </a:p>
      </dgm:t>
    </dgm:pt>
    <dgm:pt modelId="{DF7C3D27-DE0C-4C03-8951-9E1399AEC28B}" type="parTrans" cxnId="{DE7C3B53-5867-442D-A54A-DEA6EB98C240}">
      <dgm:prSet/>
      <dgm:spPr/>
      <dgm:t>
        <a:bodyPr/>
        <a:lstStyle/>
        <a:p>
          <a:endParaRPr lang="en-US"/>
        </a:p>
      </dgm:t>
    </dgm:pt>
    <dgm:pt modelId="{32DB571F-6892-4FEE-AB92-BCDFF32853F9}" type="sibTrans" cxnId="{DE7C3B53-5867-442D-A54A-DEA6EB98C240}">
      <dgm:prSet/>
      <dgm:spPr/>
      <dgm:t>
        <a:bodyPr/>
        <a:lstStyle/>
        <a:p>
          <a:endParaRPr lang="en-US"/>
        </a:p>
      </dgm:t>
    </dgm:pt>
    <dgm:pt modelId="{102A79C3-8060-41F0-B8FA-1444FEE27F4A}">
      <dgm:prSet/>
      <dgm:spPr/>
      <dgm:t>
        <a:bodyPr/>
        <a:lstStyle/>
        <a:p>
          <a:r>
            <a:rPr lang="en-US" dirty="0" err="1"/>
            <a:t>Tiêu</a:t>
          </a:r>
          <a:r>
            <a:rPr lang="en-US" dirty="0"/>
            <a:t> </a:t>
          </a:r>
          <a:r>
            <a:rPr lang="en-US" dirty="0" err="1"/>
            <a:t>chí</a:t>
          </a:r>
          <a:r>
            <a:rPr lang="en-US" dirty="0"/>
            <a:t> 14</a:t>
          </a:r>
        </a:p>
      </dgm:t>
    </dgm:pt>
    <dgm:pt modelId="{5F879A62-2AC4-4CE4-9D4A-05A66DD52731}" type="parTrans" cxnId="{2F6BD92D-B4CD-4617-A316-80408B5FB911}">
      <dgm:prSet/>
      <dgm:spPr/>
      <dgm:t>
        <a:bodyPr/>
        <a:lstStyle/>
        <a:p>
          <a:endParaRPr lang="en-US"/>
        </a:p>
      </dgm:t>
    </dgm:pt>
    <dgm:pt modelId="{54160460-49B2-4360-A995-FA3AFFBD34AF}" type="sibTrans" cxnId="{2F6BD92D-B4CD-4617-A316-80408B5FB911}">
      <dgm:prSet/>
      <dgm:spPr/>
      <dgm:t>
        <a:bodyPr/>
        <a:lstStyle/>
        <a:p>
          <a:endParaRPr lang="en-US"/>
        </a:p>
      </dgm:t>
    </dgm:pt>
    <dgm:pt modelId="{C927A05A-F4C1-49C9-A6A5-809F04230B0B}">
      <dgm:prSet/>
      <dgm:spPr/>
      <dgm:t>
        <a:bodyPr/>
        <a:lstStyle/>
        <a:p>
          <a:r>
            <a:rPr lang="en-US" dirty="0" err="1"/>
            <a:t>Tiêu</a:t>
          </a:r>
          <a:r>
            <a:rPr lang="en-US" dirty="0"/>
            <a:t> </a:t>
          </a:r>
          <a:r>
            <a:rPr lang="en-US" dirty="0" err="1"/>
            <a:t>chí</a:t>
          </a:r>
          <a:r>
            <a:rPr lang="en-US" dirty="0"/>
            <a:t> 15</a:t>
          </a:r>
        </a:p>
      </dgm:t>
    </dgm:pt>
    <dgm:pt modelId="{23B298C0-7739-47F3-871B-0B219644E467}" type="parTrans" cxnId="{C8804BAD-4A6E-4108-AC83-7E3DF63D317D}">
      <dgm:prSet/>
      <dgm:spPr/>
      <dgm:t>
        <a:bodyPr/>
        <a:lstStyle/>
        <a:p>
          <a:endParaRPr lang="en-US"/>
        </a:p>
      </dgm:t>
    </dgm:pt>
    <dgm:pt modelId="{6A0499BA-E0F7-4B1E-971E-7A92088ED4EC}" type="sibTrans" cxnId="{C8804BAD-4A6E-4108-AC83-7E3DF63D317D}">
      <dgm:prSet/>
      <dgm:spPr/>
      <dgm:t>
        <a:bodyPr/>
        <a:lstStyle/>
        <a:p>
          <a:endParaRPr lang="en-US"/>
        </a:p>
      </dgm:t>
    </dgm:pt>
    <dgm:pt modelId="{2041CAF6-D9AF-4871-A431-6EFF53C048CA}">
      <dgm:prSet/>
      <dgm:spPr/>
      <dgm:t>
        <a:bodyPr/>
        <a:lstStyle/>
        <a:p>
          <a:r>
            <a:rPr lang="en-US" dirty="0" err="1"/>
            <a:t>Tiêu</a:t>
          </a:r>
          <a:r>
            <a:rPr lang="en-US" dirty="0"/>
            <a:t> </a:t>
          </a:r>
          <a:r>
            <a:rPr lang="en-US" dirty="0" err="1"/>
            <a:t>chí</a:t>
          </a:r>
          <a:r>
            <a:rPr lang="en-US" dirty="0"/>
            <a:t> 16</a:t>
          </a:r>
        </a:p>
      </dgm:t>
    </dgm:pt>
    <dgm:pt modelId="{B5659FC4-DB53-44D6-B1C8-03052548550E}" type="parTrans" cxnId="{ACC1CD24-3698-4D62-973D-9A260232133C}">
      <dgm:prSet/>
      <dgm:spPr/>
      <dgm:t>
        <a:bodyPr/>
        <a:lstStyle/>
        <a:p>
          <a:endParaRPr lang="en-US"/>
        </a:p>
      </dgm:t>
    </dgm:pt>
    <dgm:pt modelId="{17B73338-4E69-4E76-8178-93CD35EAB75A}" type="sibTrans" cxnId="{ACC1CD24-3698-4D62-973D-9A260232133C}">
      <dgm:prSet/>
      <dgm:spPr/>
      <dgm:t>
        <a:bodyPr/>
        <a:lstStyle/>
        <a:p>
          <a:endParaRPr lang="en-US"/>
        </a:p>
      </dgm:t>
    </dgm:pt>
    <dgm:pt modelId="{504A1B2C-E4EE-4BD5-9CF9-79D30F8983AC}">
      <dgm:prSet custT="1"/>
      <dgm:spPr/>
      <dgm:t>
        <a:bodyPr/>
        <a:lstStyle/>
        <a:p>
          <a:r>
            <a:rPr lang="en-US" sz="2000" b="1" dirty="0"/>
            <a:t>TIÊU CHUẨN 1</a:t>
          </a:r>
        </a:p>
      </dgm:t>
    </dgm:pt>
    <dgm:pt modelId="{36C9B2D2-0E51-43DC-979B-FBA1277D2906}" type="parTrans" cxnId="{62182B5B-D8A3-4B2D-80C2-33C3E6071F50}">
      <dgm:prSet/>
      <dgm:spPr/>
      <dgm:t>
        <a:bodyPr/>
        <a:lstStyle/>
        <a:p>
          <a:endParaRPr lang="en-US"/>
        </a:p>
      </dgm:t>
    </dgm:pt>
    <dgm:pt modelId="{E4AA156C-4678-4574-8ED9-D1A3F6A40D8F}" type="sibTrans" cxnId="{62182B5B-D8A3-4B2D-80C2-33C3E6071F50}">
      <dgm:prSet/>
      <dgm:spPr/>
      <dgm:t>
        <a:bodyPr/>
        <a:lstStyle/>
        <a:p>
          <a:endParaRPr lang="en-US"/>
        </a:p>
      </dgm:t>
    </dgm:pt>
    <dgm:pt modelId="{E7823DE5-971A-4221-864B-E6C223BBD45D}">
      <dgm:prSet/>
      <dgm:spPr/>
      <dgm:t>
        <a:bodyPr/>
        <a:lstStyle/>
        <a:p>
          <a:r>
            <a:rPr lang="en-US" dirty="0" err="1"/>
            <a:t>Tieu</a:t>
          </a:r>
          <a:r>
            <a:rPr lang="en-US" dirty="0"/>
            <a:t> </a:t>
          </a:r>
          <a:r>
            <a:rPr lang="en-US" dirty="0" err="1"/>
            <a:t>chí</a:t>
          </a:r>
          <a:r>
            <a:rPr lang="en-US" dirty="0"/>
            <a:t> 3</a:t>
          </a:r>
        </a:p>
      </dgm:t>
    </dgm:pt>
    <dgm:pt modelId="{DB647844-6DD9-4CE8-8156-161F4A454C2F}" type="parTrans" cxnId="{2975976F-DF7E-4296-95DD-C5CF8F2C0AE3}">
      <dgm:prSet/>
      <dgm:spPr/>
      <dgm:t>
        <a:bodyPr/>
        <a:lstStyle/>
        <a:p>
          <a:endParaRPr lang="en-US"/>
        </a:p>
      </dgm:t>
    </dgm:pt>
    <dgm:pt modelId="{CF40633C-1226-43B9-944E-3485816631B7}" type="sibTrans" cxnId="{2975976F-DF7E-4296-95DD-C5CF8F2C0AE3}">
      <dgm:prSet/>
      <dgm:spPr/>
      <dgm:t>
        <a:bodyPr/>
        <a:lstStyle/>
        <a:p>
          <a:endParaRPr lang="en-US"/>
        </a:p>
      </dgm:t>
    </dgm:pt>
    <dgm:pt modelId="{6231AB62-6836-498B-A2AD-69C27587B442}">
      <dgm:prSet/>
      <dgm:spPr/>
      <dgm:t>
        <a:bodyPr/>
        <a:lstStyle/>
        <a:p>
          <a:r>
            <a:rPr lang="en-US" dirty="0" err="1"/>
            <a:t>Tiêu</a:t>
          </a:r>
          <a:r>
            <a:rPr lang="en-US" dirty="0"/>
            <a:t> </a:t>
          </a:r>
          <a:r>
            <a:rPr lang="en-US" dirty="0" err="1"/>
            <a:t>chí</a:t>
          </a:r>
          <a:r>
            <a:rPr lang="en-US" dirty="0"/>
            <a:t> 2</a:t>
          </a:r>
        </a:p>
      </dgm:t>
    </dgm:pt>
    <dgm:pt modelId="{7497DC91-A865-4337-9462-A1EC9CA67486}" type="parTrans" cxnId="{DFF4579F-B984-4A03-AFDC-5094445FD910}">
      <dgm:prSet/>
      <dgm:spPr/>
      <dgm:t>
        <a:bodyPr/>
        <a:lstStyle/>
        <a:p>
          <a:endParaRPr lang="en-US"/>
        </a:p>
      </dgm:t>
    </dgm:pt>
    <dgm:pt modelId="{59A0D6AC-36BC-47BD-8BB6-4377BF150C3B}" type="sibTrans" cxnId="{DFF4579F-B984-4A03-AFDC-5094445FD910}">
      <dgm:prSet/>
      <dgm:spPr/>
      <dgm:t>
        <a:bodyPr/>
        <a:lstStyle/>
        <a:p>
          <a:endParaRPr lang="en-US"/>
        </a:p>
      </dgm:t>
    </dgm:pt>
    <dgm:pt modelId="{78385F57-B08E-437E-AAA1-968E6D005051}">
      <dgm:prSet/>
      <dgm:spPr/>
      <dgm:t>
        <a:bodyPr/>
        <a:lstStyle/>
        <a:p>
          <a:r>
            <a:rPr lang="en-US" dirty="0" err="1"/>
            <a:t>Tiêu</a:t>
          </a:r>
          <a:r>
            <a:rPr lang="en-US" dirty="0"/>
            <a:t> </a:t>
          </a:r>
          <a:r>
            <a:rPr lang="en-US" dirty="0" err="1"/>
            <a:t>chí</a:t>
          </a:r>
          <a:r>
            <a:rPr lang="en-US" dirty="0"/>
            <a:t> 1</a:t>
          </a:r>
        </a:p>
      </dgm:t>
    </dgm:pt>
    <dgm:pt modelId="{AECED08F-5CAB-42D8-AD56-538EB58F44CD}" type="parTrans" cxnId="{C79B1978-29C2-458E-A298-8DFB60376D83}">
      <dgm:prSet/>
      <dgm:spPr/>
      <dgm:t>
        <a:bodyPr/>
        <a:lstStyle/>
        <a:p>
          <a:endParaRPr lang="en-US"/>
        </a:p>
      </dgm:t>
    </dgm:pt>
    <dgm:pt modelId="{01F288AC-D01B-4B34-A708-B376C9825CF6}" type="sibTrans" cxnId="{C79B1978-29C2-458E-A298-8DFB60376D83}">
      <dgm:prSet/>
      <dgm:spPr/>
      <dgm:t>
        <a:bodyPr/>
        <a:lstStyle/>
        <a:p>
          <a:endParaRPr lang="en-US"/>
        </a:p>
      </dgm:t>
    </dgm:pt>
    <dgm:pt modelId="{54102E63-1182-4A0E-AEA6-0F1FA35519BF}">
      <dgm:prSet custT="1"/>
      <dgm:spPr/>
      <dgm:t>
        <a:bodyPr/>
        <a:lstStyle/>
        <a:p>
          <a:r>
            <a:rPr lang="en-US" sz="2000" b="1" dirty="0"/>
            <a:t>TIÊU CHUẨN 3</a:t>
          </a:r>
        </a:p>
      </dgm:t>
    </dgm:pt>
    <dgm:pt modelId="{385B753F-F53B-482E-8550-6DD4600CE721}" type="parTrans" cxnId="{FD6FE76F-D318-46B9-A055-2B77843595C5}">
      <dgm:prSet/>
      <dgm:spPr/>
      <dgm:t>
        <a:bodyPr/>
        <a:lstStyle/>
        <a:p>
          <a:endParaRPr lang="en-US"/>
        </a:p>
      </dgm:t>
    </dgm:pt>
    <dgm:pt modelId="{D4576625-A5CF-4372-8BBB-F34974E84D88}" type="sibTrans" cxnId="{FD6FE76F-D318-46B9-A055-2B77843595C5}">
      <dgm:prSet/>
      <dgm:spPr/>
      <dgm:t>
        <a:bodyPr/>
        <a:lstStyle/>
        <a:p>
          <a:endParaRPr lang="en-US"/>
        </a:p>
      </dgm:t>
    </dgm:pt>
    <dgm:pt modelId="{6B84006D-5788-45D3-9F7A-4D33758E929B}">
      <dgm:prSet/>
      <dgm:spPr/>
      <dgm:t>
        <a:bodyPr/>
        <a:lstStyle/>
        <a:p>
          <a:r>
            <a:rPr lang="en-US" dirty="0" err="1"/>
            <a:t>Tiêu</a:t>
          </a:r>
          <a:r>
            <a:rPr lang="en-US" dirty="0"/>
            <a:t> </a:t>
          </a:r>
          <a:r>
            <a:rPr lang="en-US" dirty="0" err="1"/>
            <a:t>chí</a:t>
          </a:r>
          <a:r>
            <a:rPr lang="en-US" dirty="0"/>
            <a:t> 11</a:t>
          </a:r>
        </a:p>
      </dgm:t>
    </dgm:pt>
    <dgm:pt modelId="{7F470944-A3D9-4534-B9E2-2CEEEC2E3CD9}" type="parTrans" cxnId="{03B548F6-F475-4AFA-A65E-B903D6C205CD}">
      <dgm:prSet/>
      <dgm:spPr/>
      <dgm:t>
        <a:bodyPr/>
        <a:lstStyle/>
        <a:p>
          <a:endParaRPr lang="en-US"/>
        </a:p>
      </dgm:t>
    </dgm:pt>
    <dgm:pt modelId="{245BF4D2-8026-4488-B19A-722BB8A65ABE}" type="sibTrans" cxnId="{03B548F6-F475-4AFA-A65E-B903D6C205CD}">
      <dgm:prSet/>
      <dgm:spPr/>
      <dgm:t>
        <a:bodyPr/>
        <a:lstStyle/>
        <a:p>
          <a:endParaRPr lang="en-US"/>
        </a:p>
      </dgm:t>
    </dgm:pt>
    <dgm:pt modelId="{6431BE01-60DC-4B91-8D89-C8C7E298175F}">
      <dgm:prSet/>
      <dgm:spPr/>
      <dgm:t>
        <a:bodyPr/>
        <a:lstStyle/>
        <a:p>
          <a:r>
            <a:rPr lang="en-US" dirty="0" err="1"/>
            <a:t>Tiêu</a:t>
          </a:r>
          <a:r>
            <a:rPr lang="en-US" dirty="0"/>
            <a:t> </a:t>
          </a:r>
          <a:r>
            <a:rPr lang="en-US" dirty="0" err="1"/>
            <a:t>chí</a:t>
          </a:r>
          <a:r>
            <a:rPr lang="en-US" dirty="0"/>
            <a:t> 12</a:t>
          </a:r>
        </a:p>
      </dgm:t>
    </dgm:pt>
    <dgm:pt modelId="{7FEB6C7B-EA05-4CCC-9862-52EED1EF3FB1}" type="parTrans" cxnId="{A7FDA0D8-6F4A-470E-B498-923F70455E98}">
      <dgm:prSet/>
      <dgm:spPr/>
      <dgm:t>
        <a:bodyPr/>
        <a:lstStyle/>
        <a:p>
          <a:endParaRPr lang="en-US"/>
        </a:p>
      </dgm:t>
    </dgm:pt>
    <dgm:pt modelId="{B4955D3D-8189-44A4-B442-A33520F709EC}" type="sibTrans" cxnId="{A7FDA0D8-6F4A-470E-B498-923F70455E98}">
      <dgm:prSet/>
      <dgm:spPr/>
      <dgm:t>
        <a:bodyPr/>
        <a:lstStyle/>
        <a:p>
          <a:endParaRPr lang="en-US"/>
        </a:p>
      </dgm:t>
    </dgm:pt>
    <dgm:pt modelId="{441CD60B-8FF3-4BDE-8884-E1F5BD4C0224}">
      <dgm:prSet/>
      <dgm:spPr/>
      <dgm:t>
        <a:bodyPr/>
        <a:lstStyle/>
        <a:p>
          <a:r>
            <a:rPr lang="en-US" dirty="0" err="1"/>
            <a:t>Tiêu</a:t>
          </a:r>
          <a:r>
            <a:rPr lang="en-US" dirty="0"/>
            <a:t> </a:t>
          </a:r>
          <a:r>
            <a:rPr lang="en-US" dirty="0" err="1"/>
            <a:t>chí</a:t>
          </a:r>
          <a:r>
            <a:rPr lang="en-US" dirty="0"/>
            <a:t> 6</a:t>
          </a:r>
        </a:p>
      </dgm:t>
    </dgm:pt>
    <dgm:pt modelId="{C0A06C06-B5E8-4531-8B86-CE855C456D03}" type="parTrans" cxnId="{4C5BA164-D95B-463E-B5C9-704369F149A9}">
      <dgm:prSet/>
      <dgm:spPr/>
      <dgm:t>
        <a:bodyPr/>
        <a:lstStyle/>
        <a:p>
          <a:endParaRPr lang="en-US"/>
        </a:p>
      </dgm:t>
    </dgm:pt>
    <dgm:pt modelId="{E291A39D-05E9-4568-8C15-C3A31155DF2D}" type="sibTrans" cxnId="{4C5BA164-D95B-463E-B5C9-704369F149A9}">
      <dgm:prSet/>
      <dgm:spPr/>
      <dgm:t>
        <a:bodyPr/>
        <a:lstStyle/>
        <a:p>
          <a:endParaRPr lang="en-US"/>
        </a:p>
      </dgm:t>
    </dgm:pt>
    <dgm:pt modelId="{8255E6C9-60B2-44E9-859A-2885E128E737}">
      <dgm:prSet/>
      <dgm:spPr/>
      <dgm:t>
        <a:bodyPr/>
        <a:lstStyle/>
        <a:p>
          <a:r>
            <a:rPr lang="en-US" dirty="0" err="1"/>
            <a:t>Tiêu</a:t>
          </a:r>
          <a:r>
            <a:rPr lang="en-US" dirty="0"/>
            <a:t> </a:t>
          </a:r>
          <a:r>
            <a:rPr lang="en-US" dirty="0" err="1"/>
            <a:t>chí</a:t>
          </a:r>
          <a:r>
            <a:rPr lang="en-US" dirty="0"/>
            <a:t>  7</a:t>
          </a:r>
        </a:p>
      </dgm:t>
    </dgm:pt>
    <dgm:pt modelId="{F1BD88C7-7A04-427C-BA72-6C2030EBCE78}" type="parTrans" cxnId="{298F29DA-E11C-4559-870F-0668001AA199}">
      <dgm:prSet/>
      <dgm:spPr/>
      <dgm:t>
        <a:bodyPr/>
        <a:lstStyle/>
        <a:p>
          <a:endParaRPr lang="en-US"/>
        </a:p>
      </dgm:t>
    </dgm:pt>
    <dgm:pt modelId="{15C24458-A92E-4DFB-8E67-08ACA4DB6DBD}" type="sibTrans" cxnId="{298F29DA-E11C-4559-870F-0668001AA199}">
      <dgm:prSet/>
      <dgm:spPr/>
      <dgm:t>
        <a:bodyPr/>
        <a:lstStyle/>
        <a:p>
          <a:endParaRPr lang="en-US"/>
        </a:p>
      </dgm:t>
    </dgm:pt>
    <dgm:pt modelId="{ADA25965-A1D1-4F9F-8D76-8D51285E4D8B}">
      <dgm:prSet/>
      <dgm:spPr/>
      <dgm:t>
        <a:bodyPr/>
        <a:lstStyle/>
        <a:p>
          <a:r>
            <a:rPr lang="en-US" dirty="0" err="1"/>
            <a:t>Tiêu</a:t>
          </a:r>
          <a:r>
            <a:rPr lang="en-US" dirty="0"/>
            <a:t> </a:t>
          </a:r>
          <a:r>
            <a:rPr lang="en-US" dirty="0" err="1"/>
            <a:t>chí</a:t>
          </a:r>
          <a:r>
            <a:rPr lang="en-US" dirty="0"/>
            <a:t>  8</a:t>
          </a:r>
        </a:p>
      </dgm:t>
    </dgm:pt>
    <dgm:pt modelId="{5B03F237-9559-4E35-B0A0-0B4B63B5B6A7}" type="parTrans" cxnId="{3A022ADB-7760-4555-94FF-7AC6CCB5BB6B}">
      <dgm:prSet/>
      <dgm:spPr/>
      <dgm:t>
        <a:bodyPr/>
        <a:lstStyle/>
        <a:p>
          <a:endParaRPr lang="en-US"/>
        </a:p>
      </dgm:t>
    </dgm:pt>
    <dgm:pt modelId="{644F2C73-8727-4CCA-A8F3-6283BF8CDA67}" type="sibTrans" cxnId="{3A022ADB-7760-4555-94FF-7AC6CCB5BB6B}">
      <dgm:prSet/>
      <dgm:spPr/>
      <dgm:t>
        <a:bodyPr/>
        <a:lstStyle/>
        <a:p>
          <a:endParaRPr lang="en-US"/>
        </a:p>
      </dgm:t>
    </dgm:pt>
    <dgm:pt modelId="{B1E5D2EB-0B2E-4538-BCDE-D532A5501F4E}">
      <dgm:prSet/>
      <dgm:spPr/>
      <dgm:t>
        <a:bodyPr/>
        <a:lstStyle/>
        <a:p>
          <a:r>
            <a:rPr lang="en-US" dirty="0" err="1"/>
            <a:t>Tiêu</a:t>
          </a:r>
          <a:r>
            <a:rPr lang="en-US" dirty="0"/>
            <a:t> </a:t>
          </a:r>
          <a:r>
            <a:rPr lang="en-US" dirty="0" err="1"/>
            <a:t>chí</a:t>
          </a:r>
          <a:r>
            <a:rPr lang="en-US" dirty="0"/>
            <a:t> 10</a:t>
          </a:r>
        </a:p>
      </dgm:t>
    </dgm:pt>
    <dgm:pt modelId="{2CF54516-DC80-4356-8B7B-2946563CA3AB}" type="parTrans" cxnId="{F85ABA54-9046-4ECB-9A51-0696B94B74C7}">
      <dgm:prSet/>
      <dgm:spPr/>
      <dgm:t>
        <a:bodyPr/>
        <a:lstStyle/>
        <a:p>
          <a:endParaRPr lang="en-US"/>
        </a:p>
      </dgm:t>
    </dgm:pt>
    <dgm:pt modelId="{F8411C78-547D-4CAD-8664-0A6627FBBC0C}" type="sibTrans" cxnId="{F85ABA54-9046-4ECB-9A51-0696B94B74C7}">
      <dgm:prSet/>
      <dgm:spPr/>
      <dgm:t>
        <a:bodyPr/>
        <a:lstStyle/>
        <a:p>
          <a:endParaRPr lang="en-US"/>
        </a:p>
      </dgm:t>
    </dgm:pt>
    <dgm:pt modelId="{8B830E45-88C7-4ADD-B716-CDEE8ACD960C}">
      <dgm:prSet/>
      <dgm:spPr/>
      <dgm:t>
        <a:bodyPr/>
        <a:lstStyle/>
        <a:p>
          <a:r>
            <a:rPr lang="en-US" dirty="0" err="1"/>
            <a:t>Tiêu</a:t>
          </a:r>
          <a:r>
            <a:rPr lang="en-US" dirty="0"/>
            <a:t> </a:t>
          </a:r>
          <a:r>
            <a:rPr lang="en-US" dirty="0" err="1"/>
            <a:t>chí</a:t>
          </a:r>
          <a:r>
            <a:rPr lang="en-US" dirty="0"/>
            <a:t>  9</a:t>
          </a:r>
        </a:p>
      </dgm:t>
    </dgm:pt>
    <dgm:pt modelId="{FB9E5F0B-1C3A-4113-A456-A39C9344FD27}" type="parTrans" cxnId="{4FE6B021-00E5-4C35-B382-D6A60109A723}">
      <dgm:prSet/>
      <dgm:spPr/>
      <dgm:t>
        <a:bodyPr/>
        <a:lstStyle/>
        <a:p>
          <a:endParaRPr lang="en-US"/>
        </a:p>
      </dgm:t>
    </dgm:pt>
    <dgm:pt modelId="{8A956FF3-4E6D-4B41-94CB-6D594DAD3F27}" type="sibTrans" cxnId="{4FE6B021-00E5-4C35-B382-D6A60109A723}">
      <dgm:prSet/>
      <dgm:spPr/>
      <dgm:t>
        <a:bodyPr/>
        <a:lstStyle/>
        <a:p>
          <a:endParaRPr lang="en-US"/>
        </a:p>
      </dgm:t>
    </dgm:pt>
    <dgm:pt modelId="{9D04FDCD-40F3-4C4E-B4F0-807E84CBA017}">
      <dgm:prSet/>
      <dgm:spPr/>
      <dgm:t>
        <a:bodyPr/>
        <a:lstStyle/>
        <a:p>
          <a:r>
            <a:rPr lang="en-US" dirty="0" err="1"/>
            <a:t>MứC</a:t>
          </a:r>
          <a:r>
            <a:rPr lang="en-US" dirty="0"/>
            <a:t> 1</a:t>
          </a:r>
        </a:p>
      </dgm:t>
    </dgm:pt>
    <dgm:pt modelId="{EB88811A-35E5-42C8-A6A5-5F11D68A9310}" type="parTrans" cxnId="{C580AB89-A619-45CF-89E3-74E2AB96F5B0}">
      <dgm:prSet/>
      <dgm:spPr/>
      <dgm:t>
        <a:bodyPr/>
        <a:lstStyle/>
        <a:p>
          <a:endParaRPr lang="en-US"/>
        </a:p>
      </dgm:t>
    </dgm:pt>
    <dgm:pt modelId="{87AA079F-9FEA-4533-A8F4-3E962994073A}" type="sibTrans" cxnId="{C580AB89-A619-45CF-89E3-74E2AB96F5B0}">
      <dgm:prSet/>
      <dgm:spPr/>
      <dgm:t>
        <a:bodyPr/>
        <a:lstStyle/>
        <a:p>
          <a:endParaRPr lang="en-US"/>
        </a:p>
      </dgm:t>
    </dgm:pt>
    <dgm:pt modelId="{6FADE0C6-F203-4335-B400-62A890CCD5FE}">
      <dgm:prSet/>
      <dgm:spPr/>
      <dgm:t>
        <a:bodyPr/>
        <a:lstStyle/>
        <a:p>
          <a:r>
            <a:rPr lang="en-US" dirty="0" err="1"/>
            <a:t>Mức</a:t>
          </a:r>
          <a:r>
            <a:rPr lang="en-US" dirty="0"/>
            <a:t> 2</a:t>
          </a:r>
        </a:p>
      </dgm:t>
    </dgm:pt>
    <dgm:pt modelId="{95E8BB62-AFC2-4CEB-AD82-FD9306599278}" type="parTrans" cxnId="{DB58A61F-5C7E-405D-816B-7CF42F981A06}">
      <dgm:prSet/>
      <dgm:spPr/>
      <dgm:t>
        <a:bodyPr/>
        <a:lstStyle/>
        <a:p>
          <a:endParaRPr lang="en-US"/>
        </a:p>
      </dgm:t>
    </dgm:pt>
    <dgm:pt modelId="{139A6B5A-E6A1-4A99-97C3-260267FFE934}" type="sibTrans" cxnId="{DB58A61F-5C7E-405D-816B-7CF42F981A06}">
      <dgm:prSet/>
      <dgm:spPr/>
      <dgm:t>
        <a:bodyPr/>
        <a:lstStyle/>
        <a:p>
          <a:endParaRPr lang="en-US"/>
        </a:p>
      </dgm:t>
    </dgm:pt>
    <dgm:pt modelId="{852175E6-4391-4F22-A290-EADE695D8BC9}">
      <dgm:prSet/>
      <dgm:spPr/>
      <dgm:t>
        <a:bodyPr/>
        <a:lstStyle/>
        <a:p>
          <a:r>
            <a:rPr lang="en-US" dirty="0" err="1"/>
            <a:t>Mức</a:t>
          </a:r>
          <a:r>
            <a:rPr lang="en-US" dirty="0"/>
            <a:t> 3</a:t>
          </a:r>
        </a:p>
      </dgm:t>
    </dgm:pt>
    <dgm:pt modelId="{5CB5ABCB-30F1-417F-92A7-A57F54CD92A5}" type="parTrans" cxnId="{1D71A6C0-8DC8-4A83-9F11-FE10C383BEE3}">
      <dgm:prSet/>
      <dgm:spPr/>
      <dgm:t>
        <a:bodyPr/>
        <a:lstStyle/>
        <a:p>
          <a:endParaRPr lang="en-US"/>
        </a:p>
      </dgm:t>
    </dgm:pt>
    <dgm:pt modelId="{8E649FFA-6EDF-4B71-AD3B-360EF748B319}" type="sibTrans" cxnId="{1D71A6C0-8DC8-4A83-9F11-FE10C383BEE3}">
      <dgm:prSet/>
      <dgm:spPr/>
      <dgm:t>
        <a:bodyPr/>
        <a:lstStyle/>
        <a:p>
          <a:endParaRPr lang="en-US"/>
        </a:p>
      </dgm:t>
    </dgm:pt>
    <dgm:pt modelId="{01FE376B-28E1-4C90-B53C-89A5D02B74A2}">
      <dgm:prSet/>
      <dgm:spPr/>
      <dgm:t>
        <a:bodyPr/>
        <a:lstStyle/>
        <a:p>
          <a:r>
            <a:rPr lang="en-US" dirty="0" err="1"/>
            <a:t>Tiêu</a:t>
          </a:r>
          <a:r>
            <a:rPr lang="en-US" dirty="0"/>
            <a:t> </a:t>
          </a:r>
          <a:r>
            <a:rPr lang="en-US" dirty="0" err="1"/>
            <a:t>chí</a:t>
          </a:r>
          <a:r>
            <a:rPr lang="en-US" dirty="0"/>
            <a:t> 13</a:t>
          </a:r>
        </a:p>
      </dgm:t>
    </dgm:pt>
    <dgm:pt modelId="{4FA48D67-C21F-48DB-989B-D5EBACBC501A}" type="parTrans" cxnId="{6F078A9F-D1BB-481D-8E7C-24BB8919D5D8}">
      <dgm:prSet/>
      <dgm:spPr/>
      <dgm:t>
        <a:bodyPr/>
        <a:lstStyle/>
        <a:p>
          <a:endParaRPr lang="en-US"/>
        </a:p>
      </dgm:t>
    </dgm:pt>
    <dgm:pt modelId="{DD0A53AC-BD10-4872-85EC-AB59117AC1FF}" type="sibTrans" cxnId="{6F078A9F-D1BB-481D-8E7C-24BB8919D5D8}">
      <dgm:prSet/>
      <dgm:spPr/>
      <dgm:t>
        <a:bodyPr/>
        <a:lstStyle/>
        <a:p>
          <a:endParaRPr lang="en-US"/>
        </a:p>
      </dgm:t>
    </dgm:pt>
    <dgm:pt modelId="{DBA163F7-77D6-4CA0-833E-5D4A50FD8E83}">
      <dgm:prSet custT="1"/>
      <dgm:spPr/>
      <dgm:t>
        <a:bodyPr/>
        <a:lstStyle/>
        <a:p>
          <a:r>
            <a:rPr lang="en-US" sz="2000" b="1" dirty="0"/>
            <a:t>TIÊU CHUẨN 5</a:t>
          </a:r>
        </a:p>
      </dgm:t>
    </dgm:pt>
    <dgm:pt modelId="{3E397681-15C0-43A6-9B8E-DE8BAC246C78}" type="parTrans" cxnId="{34D78842-E9F6-48BA-A0A3-144905468D6B}">
      <dgm:prSet/>
      <dgm:spPr/>
      <dgm:t>
        <a:bodyPr/>
        <a:lstStyle/>
        <a:p>
          <a:endParaRPr lang="en-US"/>
        </a:p>
      </dgm:t>
    </dgm:pt>
    <dgm:pt modelId="{DD1AA49B-CE06-4D2C-BC1F-538B85C72CBC}" type="sibTrans" cxnId="{34D78842-E9F6-48BA-A0A3-144905468D6B}">
      <dgm:prSet/>
      <dgm:spPr/>
      <dgm:t>
        <a:bodyPr/>
        <a:lstStyle/>
        <a:p>
          <a:endParaRPr lang="en-US"/>
        </a:p>
      </dgm:t>
    </dgm:pt>
    <dgm:pt modelId="{5BF3029E-0374-4DA0-800E-F350FF93239A}">
      <dgm:prSet/>
      <dgm:spPr/>
      <dgm:t>
        <a:bodyPr/>
        <a:lstStyle/>
        <a:p>
          <a:r>
            <a:rPr lang="en-US" dirty="0" err="1"/>
            <a:t>Tiêu</a:t>
          </a:r>
          <a:r>
            <a:rPr lang="en-US" dirty="0"/>
            <a:t> </a:t>
          </a:r>
          <a:r>
            <a:rPr lang="en-US" dirty="0" err="1"/>
            <a:t>chí</a:t>
          </a:r>
          <a:r>
            <a:rPr lang="en-US" dirty="0"/>
            <a:t> 17</a:t>
          </a:r>
        </a:p>
      </dgm:t>
    </dgm:pt>
    <dgm:pt modelId="{67FCBDE5-11E5-4A0C-8377-44691B9B4EE4}" type="parTrans" cxnId="{0ECD26E0-4496-4358-961A-ACB2AB1B71F5}">
      <dgm:prSet/>
      <dgm:spPr/>
      <dgm:t>
        <a:bodyPr/>
        <a:lstStyle/>
        <a:p>
          <a:endParaRPr lang="en-US"/>
        </a:p>
      </dgm:t>
    </dgm:pt>
    <dgm:pt modelId="{0371CA3A-68FF-43CA-914E-1F787501067B}" type="sibTrans" cxnId="{0ECD26E0-4496-4358-961A-ACB2AB1B71F5}">
      <dgm:prSet/>
      <dgm:spPr/>
      <dgm:t>
        <a:bodyPr/>
        <a:lstStyle/>
        <a:p>
          <a:endParaRPr lang="en-US"/>
        </a:p>
      </dgm:t>
    </dgm:pt>
    <dgm:pt modelId="{6D9B3764-80E0-408E-BA9B-08C746D5AA2D}">
      <dgm:prSet/>
      <dgm:spPr/>
      <dgm:t>
        <a:bodyPr/>
        <a:lstStyle/>
        <a:p>
          <a:r>
            <a:rPr lang="en-US" dirty="0" err="1"/>
            <a:t>Tiêu</a:t>
          </a:r>
          <a:r>
            <a:rPr lang="en-US" dirty="0"/>
            <a:t> </a:t>
          </a:r>
          <a:r>
            <a:rPr lang="en-US" dirty="0" err="1"/>
            <a:t>chí</a:t>
          </a:r>
          <a:r>
            <a:rPr lang="en-US" dirty="0"/>
            <a:t> 18</a:t>
          </a:r>
        </a:p>
      </dgm:t>
    </dgm:pt>
    <dgm:pt modelId="{8B185DA3-2BD0-4131-A3C7-DB4169AF7E03}" type="parTrans" cxnId="{17F6BCED-1457-45AF-8556-A150856DB6CE}">
      <dgm:prSet/>
      <dgm:spPr/>
      <dgm:t>
        <a:bodyPr/>
        <a:lstStyle/>
        <a:p>
          <a:endParaRPr lang="en-US"/>
        </a:p>
      </dgm:t>
    </dgm:pt>
    <dgm:pt modelId="{68DC2C25-81EB-4B27-9E08-939F46B3A8E9}" type="sibTrans" cxnId="{17F6BCED-1457-45AF-8556-A150856DB6CE}">
      <dgm:prSet/>
      <dgm:spPr/>
      <dgm:t>
        <a:bodyPr/>
        <a:lstStyle/>
        <a:p>
          <a:endParaRPr lang="en-US"/>
        </a:p>
      </dgm:t>
    </dgm:pt>
    <dgm:pt modelId="{7028264E-CFB6-44F7-886C-B81EE0A0CD47}" type="pres">
      <dgm:prSet presAssocID="{0903B3ED-5FF0-4C42-8FB5-9C941C776831}" presName="Name0" presStyleCnt="0">
        <dgm:presLayoutVars>
          <dgm:chPref val="1"/>
          <dgm:dir/>
          <dgm:animOne val="branch"/>
          <dgm:animLvl val="lvl"/>
          <dgm:resizeHandles val="exact"/>
        </dgm:presLayoutVars>
      </dgm:prSet>
      <dgm:spPr/>
      <dgm:t>
        <a:bodyPr/>
        <a:lstStyle/>
        <a:p>
          <a:endParaRPr kumimoji="1" lang="ja-JP" altLang="en-US"/>
        </a:p>
      </dgm:t>
    </dgm:pt>
    <dgm:pt modelId="{985C0F76-26EA-4E97-95B9-2EEA24BEE02C}" type="pres">
      <dgm:prSet presAssocID="{6AD5A0A7-2E1A-4699-AEA0-6F721201B0D9}" presName="root1" presStyleCnt="0"/>
      <dgm:spPr/>
    </dgm:pt>
    <dgm:pt modelId="{33199180-EDA8-4F63-A070-536DD47FDEAD}" type="pres">
      <dgm:prSet presAssocID="{6AD5A0A7-2E1A-4699-AEA0-6F721201B0D9}" presName="LevelOneTextNode" presStyleLbl="node0" presStyleIdx="0" presStyleCnt="1" custScaleX="417611" custScaleY="280628" custLinFactNeighborX="-758" custLinFactNeighborY="-4980">
        <dgm:presLayoutVars>
          <dgm:chPref val="3"/>
        </dgm:presLayoutVars>
      </dgm:prSet>
      <dgm:spPr/>
      <dgm:t>
        <a:bodyPr/>
        <a:lstStyle/>
        <a:p>
          <a:endParaRPr kumimoji="1" lang="ja-JP" altLang="en-US"/>
        </a:p>
      </dgm:t>
    </dgm:pt>
    <dgm:pt modelId="{0C23580B-3C11-4F84-9056-3717906A8ADB}" type="pres">
      <dgm:prSet presAssocID="{6AD5A0A7-2E1A-4699-AEA0-6F721201B0D9}" presName="level2hierChild" presStyleCnt="0"/>
      <dgm:spPr/>
    </dgm:pt>
    <dgm:pt modelId="{E54B438C-0F91-45AC-B212-21A97A4A73C7}" type="pres">
      <dgm:prSet presAssocID="{36C9B2D2-0E51-43DC-979B-FBA1277D2906}" presName="conn2-1" presStyleLbl="parChTrans1D2" presStyleIdx="0" presStyleCnt="5"/>
      <dgm:spPr/>
      <dgm:t>
        <a:bodyPr/>
        <a:lstStyle/>
        <a:p>
          <a:endParaRPr kumimoji="1" lang="ja-JP" altLang="en-US"/>
        </a:p>
      </dgm:t>
    </dgm:pt>
    <dgm:pt modelId="{17085CF7-397F-4129-A791-9F0D40F296BF}" type="pres">
      <dgm:prSet presAssocID="{36C9B2D2-0E51-43DC-979B-FBA1277D2906}" presName="connTx" presStyleLbl="parChTrans1D2" presStyleIdx="0" presStyleCnt="5"/>
      <dgm:spPr/>
      <dgm:t>
        <a:bodyPr/>
        <a:lstStyle/>
        <a:p>
          <a:endParaRPr kumimoji="1" lang="ja-JP" altLang="en-US"/>
        </a:p>
      </dgm:t>
    </dgm:pt>
    <dgm:pt modelId="{BADC5990-CD46-404A-B211-8176D50B44D9}" type="pres">
      <dgm:prSet presAssocID="{504A1B2C-E4EE-4BD5-9CF9-79D30F8983AC}" presName="root2" presStyleCnt="0"/>
      <dgm:spPr/>
    </dgm:pt>
    <dgm:pt modelId="{6520FF49-6D3E-448C-A136-61F6AAEF9915}" type="pres">
      <dgm:prSet presAssocID="{504A1B2C-E4EE-4BD5-9CF9-79D30F8983AC}" presName="LevelTwoTextNode" presStyleLbl="node2" presStyleIdx="0" presStyleCnt="5" custScaleX="266303" custScaleY="296154">
        <dgm:presLayoutVars>
          <dgm:chPref val="3"/>
        </dgm:presLayoutVars>
      </dgm:prSet>
      <dgm:spPr/>
      <dgm:t>
        <a:bodyPr/>
        <a:lstStyle/>
        <a:p>
          <a:endParaRPr kumimoji="1" lang="ja-JP" altLang="en-US"/>
        </a:p>
      </dgm:t>
    </dgm:pt>
    <dgm:pt modelId="{6915281D-A54B-4752-B74B-F33382EFF7CE}" type="pres">
      <dgm:prSet presAssocID="{504A1B2C-E4EE-4BD5-9CF9-79D30F8983AC}" presName="level3hierChild" presStyleCnt="0"/>
      <dgm:spPr/>
    </dgm:pt>
    <dgm:pt modelId="{2B9B111D-B966-4B32-A1F7-3C947265471F}" type="pres">
      <dgm:prSet presAssocID="{AECED08F-5CAB-42D8-AD56-538EB58F44CD}" presName="conn2-1" presStyleLbl="parChTrans1D3" presStyleIdx="0" presStyleCnt="18"/>
      <dgm:spPr/>
      <dgm:t>
        <a:bodyPr/>
        <a:lstStyle/>
        <a:p>
          <a:endParaRPr kumimoji="1" lang="ja-JP" altLang="en-US"/>
        </a:p>
      </dgm:t>
    </dgm:pt>
    <dgm:pt modelId="{E99069D3-2270-4EDD-907D-DE8585A4D994}" type="pres">
      <dgm:prSet presAssocID="{AECED08F-5CAB-42D8-AD56-538EB58F44CD}" presName="connTx" presStyleLbl="parChTrans1D3" presStyleIdx="0" presStyleCnt="18"/>
      <dgm:spPr/>
      <dgm:t>
        <a:bodyPr/>
        <a:lstStyle/>
        <a:p>
          <a:endParaRPr kumimoji="1" lang="ja-JP" altLang="en-US"/>
        </a:p>
      </dgm:t>
    </dgm:pt>
    <dgm:pt modelId="{F726524B-FB5A-48A7-A3A1-797AA01919B1}" type="pres">
      <dgm:prSet presAssocID="{78385F57-B08E-437E-AAA1-968E6D005051}" presName="root2" presStyleCnt="0"/>
      <dgm:spPr/>
    </dgm:pt>
    <dgm:pt modelId="{6813B471-7AF3-41FE-9850-23CFFBEDDBFD}" type="pres">
      <dgm:prSet presAssocID="{78385F57-B08E-437E-AAA1-968E6D005051}" presName="LevelTwoTextNode" presStyleLbl="node3" presStyleIdx="0" presStyleCnt="18">
        <dgm:presLayoutVars>
          <dgm:chPref val="3"/>
        </dgm:presLayoutVars>
      </dgm:prSet>
      <dgm:spPr/>
      <dgm:t>
        <a:bodyPr/>
        <a:lstStyle/>
        <a:p>
          <a:endParaRPr kumimoji="1" lang="ja-JP" altLang="en-US"/>
        </a:p>
      </dgm:t>
    </dgm:pt>
    <dgm:pt modelId="{F120253E-B2AD-4A2B-A369-2925F05C823E}" type="pres">
      <dgm:prSet presAssocID="{78385F57-B08E-437E-AAA1-968E6D005051}" presName="level3hierChild" presStyleCnt="0"/>
      <dgm:spPr/>
    </dgm:pt>
    <dgm:pt modelId="{D1D6D49D-2CC5-4DEC-8C77-AA972840041F}" type="pres">
      <dgm:prSet presAssocID="{EB88811A-35E5-42C8-A6A5-5F11D68A9310}" presName="conn2-1" presStyleLbl="parChTrans1D4" presStyleIdx="0" presStyleCnt="3"/>
      <dgm:spPr/>
      <dgm:t>
        <a:bodyPr/>
        <a:lstStyle/>
        <a:p>
          <a:endParaRPr kumimoji="1" lang="ja-JP" altLang="en-US"/>
        </a:p>
      </dgm:t>
    </dgm:pt>
    <dgm:pt modelId="{193424BA-5B32-4837-81C8-6DC3D3CC275D}" type="pres">
      <dgm:prSet presAssocID="{EB88811A-35E5-42C8-A6A5-5F11D68A9310}" presName="connTx" presStyleLbl="parChTrans1D4" presStyleIdx="0" presStyleCnt="3"/>
      <dgm:spPr/>
      <dgm:t>
        <a:bodyPr/>
        <a:lstStyle/>
        <a:p>
          <a:endParaRPr kumimoji="1" lang="ja-JP" altLang="en-US"/>
        </a:p>
      </dgm:t>
    </dgm:pt>
    <dgm:pt modelId="{8D301B14-2BB6-4BFA-9CD5-A59AA652299C}" type="pres">
      <dgm:prSet presAssocID="{9D04FDCD-40F3-4C4E-B4F0-807E84CBA017}" presName="root2" presStyleCnt="0"/>
      <dgm:spPr/>
    </dgm:pt>
    <dgm:pt modelId="{BBEF478B-BC4E-4F50-B380-26B1ABBC66F6}" type="pres">
      <dgm:prSet presAssocID="{9D04FDCD-40F3-4C4E-B4F0-807E84CBA017}" presName="LevelTwoTextNode" presStyleLbl="node4" presStyleIdx="0" presStyleCnt="3">
        <dgm:presLayoutVars>
          <dgm:chPref val="3"/>
        </dgm:presLayoutVars>
      </dgm:prSet>
      <dgm:spPr/>
      <dgm:t>
        <a:bodyPr/>
        <a:lstStyle/>
        <a:p>
          <a:endParaRPr kumimoji="1" lang="ja-JP" altLang="en-US"/>
        </a:p>
      </dgm:t>
    </dgm:pt>
    <dgm:pt modelId="{36517B0E-92EE-401A-80A1-72FCC87D7BF9}" type="pres">
      <dgm:prSet presAssocID="{9D04FDCD-40F3-4C4E-B4F0-807E84CBA017}" presName="level3hierChild" presStyleCnt="0"/>
      <dgm:spPr/>
    </dgm:pt>
    <dgm:pt modelId="{9A49F756-C450-457F-B7D7-B75DD7779448}" type="pres">
      <dgm:prSet presAssocID="{95E8BB62-AFC2-4CEB-AD82-FD9306599278}" presName="conn2-1" presStyleLbl="parChTrans1D4" presStyleIdx="1" presStyleCnt="3"/>
      <dgm:spPr/>
      <dgm:t>
        <a:bodyPr/>
        <a:lstStyle/>
        <a:p>
          <a:endParaRPr kumimoji="1" lang="ja-JP" altLang="en-US"/>
        </a:p>
      </dgm:t>
    </dgm:pt>
    <dgm:pt modelId="{53139471-3D96-4132-A850-85A7F2587E63}" type="pres">
      <dgm:prSet presAssocID="{95E8BB62-AFC2-4CEB-AD82-FD9306599278}" presName="connTx" presStyleLbl="parChTrans1D4" presStyleIdx="1" presStyleCnt="3"/>
      <dgm:spPr/>
      <dgm:t>
        <a:bodyPr/>
        <a:lstStyle/>
        <a:p>
          <a:endParaRPr kumimoji="1" lang="ja-JP" altLang="en-US"/>
        </a:p>
      </dgm:t>
    </dgm:pt>
    <dgm:pt modelId="{8F6C1295-6FDF-4F85-AC1B-C3F0FD65FD72}" type="pres">
      <dgm:prSet presAssocID="{6FADE0C6-F203-4335-B400-62A890CCD5FE}" presName="root2" presStyleCnt="0"/>
      <dgm:spPr/>
    </dgm:pt>
    <dgm:pt modelId="{24F35F34-4E58-4823-8DF5-9F6269396B24}" type="pres">
      <dgm:prSet presAssocID="{6FADE0C6-F203-4335-B400-62A890CCD5FE}" presName="LevelTwoTextNode" presStyleLbl="node4" presStyleIdx="1" presStyleCnt="3">
        <dgm:presLayoutVars>
          <dgm:chPref val="3"/>
        </dgm:presLayoutVars>
      </dgm:prSet>
      <dgm:spPr/>
      <dgm:t>
        <a:bodyPr/>
        <a:lstStyle/>
        <a:p>
          <a:endParaRPr kumimoji="1" lang="ja-JP" altLang="en-US"/>
        </a:p>
      </dgm:t>
    </dgm:pt>
    <dgm:pt modelId="{28EEDCAD-F2F0-46FD-8164-AEA2A9EDFB4D}" type="pres">
      <dgm:prSet presAssocID="{6FADE0C6-F203-4335-B400-62A890CCD5FE}" presName="level3hierChild" presStyleCnt="0"/>
      <dgm:spPr/>
    </dgm:pt>
    <dgm:pt modelId="{BFCDF16C-AB67-4298-9645-F6AF8414C52C}" type="pres">
      <dgm:prSet presAssocID="{5CB5ABCB-30F1-417F-92A7-A57F54CD92A5}" presName="conn2-1" presStyleLbl="parChTrans1D4" presStyleIdx="2" presStyleCnt="3"/>
      <dgm:spPr/>
      <dgm:t>
        <a:bodyPr/>
        <a:lstStyle/>
        <a:p>
          <a:endParaRPr kumimoji="1" lang="ja-JP" altLang="en-US"/>
        </a:p>
      </dgm:t>
    </dgm:pt>
    <dgm:pt modelId="{C620854C-0680-4254-9E0D-B241536B79EE}" type="pres">
      <dgm:prSet presAssocID="{5CB5ABCB-30F1-417F-92A7-A57F54CD92A5}" presName="connTx" presStyleLbl="parChTrans1D4" presStyleIdx="2" presStyleCnt="3"/>
      <dgm:spPr/>
      <dgm:t>
        <a:bodyPr/>
        <a:lstStyle/>
        <a:p>
          <a:endParaRPr kumimoji="1" lang="ja-JP" altLang="en-US"/>
        </a:p>
      </dgm:t>
    </dgm:pt>
    <dgm:pt modelId="{B11D0718-2699-4A00-9AA9-44AD11D5A214}" type="pres">
      <dgm:prSet presAssocID="{852175E6-4391-4F22-A290-EADE695D8BC9}" presName="root2" presStyleCnt="0"/>
      <dgm:spPr/>
    </dgm:pt>
    <dgm:pt modelId="{7E90FAD1-CBAB-4027-A917-0B17A5C59CD9}" type="pres">
      <dgm:prSet presAssocID="{852175E6-4391-4F22-A290-EADE695D8BC9}" presName="LevelTwoTextNode" presStyleLbl="node4" presStyleIdx="2" presStyleCnt="3">
        <dgm:presLayoutVars>
          <dgm:chPref val="3"/>
        </dgm:presLayoutVars>
      </dgm:prSet>
      <dgm:spPr/>
      <dgm:t>
        <a:bodyPr/>
        <a:lstStyle/>
        <a:p>
          <a:endParaRPr kumimoji="1" lang="ja-JP" altLang="en-US"/>
        </a:p>
      </dgm:t>
    </dgm:pt>
    <dgm:pt modelId="{9D3604B7-F13B-41E6-AB6D-9093387D3907}" type="pres">
      <dgm:prSet presAssocID="{852175E6-4391-4F22-A290-EADE695D8BC9}" presName="level3hierChild" presStyleCnt="0"/>
      <dgm:spPr/>
    </dgm:pt>
    <dgm:pt modelId="{28637CF8-6A4F-4825-B227-606A7AB6E2B6}" type="pres">
      <dgm:prSet presAssocID="{7497DC91-A865-4337-9462-A1EC9CA67486}" presName="conn2-1" presStyleLbl="parChTrans1D3" presStyleIdx="1" presStyleCnt="18"/>
      <dgm:spPr/>
      <dgm:t>
        <a:bodyPr/>
        <a:lstStyle/>
        <a:p>
          <a:endParaRPr kumimoji="1" lang="ja-JP" altLang="en-US"/>
        </a:p>
      </dgm:t>
    </dgm:pt>
    <dgm:pt modelId="{E1465158-7166-4504-84CB-27B9A91B4B33}" type="pres">
      <dgm:prSet presAssocID="{7497DC91-A865-4337-9462-A1EC9CA67486}" presName="connTx" presStyleLbl="parChTrans1D3" presStyleIdx="1" presStyleCnt="18"/>
      <dgm:spPr/>
      <dgm:t>
        <a:bodyPr/>
        <a:lstStyle/>
        <a:p>
          <a:endParaRPr kumimoji="1" lang="ja-JP" altLang="en-US"/>
        </a:p>
      </dgm:t>
    </dgm:pt>
    <dgm:pt modelId="{AF35812F-3AD2-4B3A-8527-08E72535FB0D}" type="pres">
      <dgm:prSet presAssocID="{6231AB62-6836-498B-A2AD-69C27587B442}" presName="root2" presStyleCnt="0"/>
      <dgm:spPr/>
    </dgm:pt>
    <dgm:pt modelId="{A77CF0E3-CDB2-46B9-8CF3-1B50300174AF}" type="pres">
      <dgm:prSet presAssocID="{6231AB62-6836-498B-A2AD-69C27587B442}" presName="LevelTwoTextNode" presStyleLbl="node3" presStyleIdx="1" presStyleCnt="18">
        <dgm:presLayoutVars>
          <dgm:chPref val="3"/>
        </dgm:presLayoutVars>
      </dgm:prSet>
      <dgm:spPr/>
      <dgm:t>
        <a:bodyPr/>
        <a:lstStyle/>
        <a:p>
          <a:endParaRPr kumimoji="1" lang="ja-JP" altLang="en-US"/>
        </a:p>
      </dgm:t>
    </dgm:pt>
    <dgm:pt modelId="{05C5748C-FFAD-41DE-8EF2-E0326DAB1EF4}" type="pres">
      <dgm:prSet presAssocID="{6231AB62-6836-498B-A2AD-69C27587B442}" presName="level3hierChild" presStyleCnt="0"/>
      <dgm:spPr/>
    </dgm:pt>
    <dgm:pt modelId="{FAA3C032-F3FD-49B1-ADED-E8CAA7E0F1BD}" type="pres">
      <dgm:prSet presAssocID="{DB647844-6DD9-4CE8-8156-161F4A454C2F}" presName="conn2-1" presStyleLbl="parChTrans1D3" presStyleIdx="2" presStyleCnt="18"/>
      <dgm:spPr/>
      <dgm:t>
        <a:bodyPr/>
        <a:lstStyle/>
        <a:p>
          <a:endParaRPr kumimoji="1" lang="ja-JP" altLang="en-US"/>
        </a:p>
      </dgm:t>
    </dgm:pt>
    <dgm:pt modelId="{F7C8D659-0B8B-4427-93F2-30E512A84669}" type="pres">
      <dgm:prSet presAssocID="{DB647844-6DD9-4CE8-8156-161F4A454C2F}" presName="connTx" presStyleLbl="parChTrans1D3" presStyleIdx="2" presStyleCnt="18"/>
      <dgm:spPr/>
      <dgm:t>
        <a:bodyPr/>
        <a:lstStyle/>
        <a:p>
          <a:endParaRPr kumimoji="1" lang="ja-JP" altLang="en-US"/>
        </a:p>
      </dgm:t>
    </dgm:pt>
    <dgm:pt modelId="{31689663-7919-41F6-9131-6E814631A5E5}" type="pres">
      <dgm:prSet presAssocID="{E7823DE5-971A-4221-864B-E6C223BBD45D}" presName="root2" presStyleCnt="0"/>
      <dgm:spPr/>
    </dgm:pt>
    <dgm:pt modelId="{89421E44-FC22-409C-A8E2-ADB0B7D51FE6}" type="pres">
      <dgm:prSet presAssocID="{E7823DE5-971A-4221-864B-E6C223BBD45D}" presName="LevelTwoTextNode" presStyleLbl="node3" presStyleIdx="2" presStyleCnt="18">
        <dgm:presLayoutVars>
          <dgm:chPref val="3"/>
        </dgm:presLayoutVars>
      </dgm:prSet>
      <dgm:spPr/>
      <dgm:t>
        <a:bodyPr/>
        <a:lstStyle/>
        <a:p>
          <a:endParaRPr kumimoji="1" lang="ja-JP" altLang="en-US"/>
        </a:p>
      </dgm:t>
    </dgm:pt>
    <dgm:pt modelId="{14FCBE36-CE46-4A73-994E-B7C27F2EA667}" type="pres">
      <dgm:prSet presAssocID="{E7823DE5-971A-4221-864B-E6C223BBD45D}" presName="level3hierChild" presStyleCnt="0"/>
      <dgm:spPr/>
    </dgm:pt>
    <dgm:pt modelId="{1AC3481D-88C0-47AF-A43B-6FE81EB3E689}" type="pres">
      <dgm:prSet presAssocID="{4DF477CB-6EF5-4E9C-A44D-569D1E6A6CC7}" presName="conn2-1" presStyleLbl="parChTrans1D2" presStyleIdx="1" presStyleCnt="5"/>
      <dgm:spPr/>
      <dgm:t>
        <a:bodyPr/>
        <a:lstStyle/>
        <a:p>
          <a:endParaRPr kumimoji="1" lang="ja-JP" altLang="en-US"/>
        </a:p>
      </dgm:t>
    </dgm:pt>
    <dgm:pt modelId="{F1331983-71A4-43BA-A97C-E27408F57BAB}" type="pres">
      <dgm:prSet presAssocID="{4DF477CB-6EF5-4E9C-A44D-569D1E6A6CC7}" presName="connTx" presStyleLbl="parChTrans1D2" presStyleIdx="1" presStyleCnt="5"/>
      <dgm:spPr/>
      <dgm:t>
        <a:bodyPr/>
        <a:lstStyle/>
        <a:p>
          <a:endParaRPr kumimoji="1" lang="ja-JP" altLang="en-US"/>
        </a:p>
      </dgm:t>
    </dgm:pt>
    <dgm:pt modelId="{9AA814B1-DCAA-4483-B54E-8423914098E7}" type="pres">
      <dgm:prSet presAssocID="{D168A9C5-5080-4148-93E9-B3C5B389BA2B}" presName="root2" presStyleCnt="0"/>
      <dgm:spPr/>
    </dgm:pt>
    <dgm:pt modelId="{EA2DCB5E-1FAB-4E7A-9D2E-D34BD979004A}" type="pres">
      <dgm:prSet presAssocID="{D168A9C5-5080-4148-93E9-B3C5B389BA2B}" presName="LevelTwoTextNode" presStyleLbl="node2" presStyleIdx="1" presStyleCnt="5" custScaleX="266834" custScaleY="280961">
        <dgm:presLayoutVars>
          <dgm:chPref val="3"/>
        </dgm:presLayoutVars>
      </dgm:prSet>
      <dgm:spPr/>
      <dgm:t>
        <a:bodyPr/>
        <a:lstStyle/>
        <a:p>
          <a:endParaRPr kumimoji="1" lang="ja-JP" altLang="en-US"/>
        </a:p>
      </dgm:t>
    </dgm:pt>
    <dgm:pt modelId="{A94D483D-ACFC-4858-A01E-2083F0FB0E24}" type="pres">
      <dgm:prSet presAssocID="{D168A9C5-5080-4148-93E9-B3C5B389BA2B}" presName="level3hierChild" presStyleCnt="0"/>
      <dgm:spPr/>
    </dgm:pt>
    <dgm:pt modelId="{27C7AF04-4E5D-4DF3-97F7-FC6E91256CEB}" type="pres">
      <dgm:prSet presAssocID="{86A24560-586A-46F5-BCF5-EF6507F2342E}" presName="conn2-1" presStyleLbl="parChTrans1D3" presStyleIdx="3" presStyleCnt="18"/>
      <dgm:spPr/>
      <dgm:t>
        <a:bodyPr/>
        <a:lstStyle/>
        <a:p>
          <a:endParaRPr kumimoji="1" lang="ja-JP" altLang="en-US"/>
        </a:p>
      </dgm:t>
    </dgm:pt>
    <dgm:pt modelId="{B8E4AC07-E8DD-495D-97CA-F9FA6D155CAF}" type="pres">
      <dgm:prSet presAssocID="{86A24560-586A-46F5-BCF5-EF6507F2342E}" presName="connTx" presStyleLbl="parChTrans1D3" presStyleIdx="3" presStyleCnt="18"/>
      <dgm:spPr/>
      <dgm:t>
        <a:bodyPr/>
        <a:lstStyle/>
        <a:p>
          <a:endParaRPr kumimoji="1" lang="ja-JP" altLang="en-US"/>
        </a:p>
      </dgm:t>
    </dgm:pt>
    <dgm:pt modelId="{CBA1A373-9068-4428-ACC3-3C90FE470087}" type="pres">
      <dgm:prSet presAssocID="{AC612D26-DB7F-4A9C-96C7-75B2E2D1BF63}" presName="root2" presStyleCnt="0"/>
      <dgm:spPr/>
    </dgm:pt>
    <dgm:pt modelId="{644E9481-F6B1-409D-93C4-61F094C0ADBA}" type="pres">
      <dgm:prSet presAssocID="{AC612D26-DB7F-4A9C-96C7-75B2E2D1BF63}" presName="LevelTwoTextNode" presStyleLbl="node3" presStyleIdx="3" presStyleCnt="18">
        <dgm:presLayoutVars>
          <dgm:chPref val="3"/>
        </dgm:presLayoutVars>
      </dgm:prSet>
      <dgm:spPr/>
      <dgm:t>
        <a:bodyPr/>
        <a:lstStyle/>
        <a:p>
          <a:endParaRPr kumimoji="1" lang="ja-JP" altLang="en-US"/>
        </a:p>
      </dgm:t>
    </dgm:pt>
    <dgm:pt modelId="{29E2B205-0065-477B-B9C7-5AA6A5054354}" type="pres">
      <dgm:prSet presAssocID="{AC612D26-DB7F-4A9C-96C7-75B2E2D1BF63}" presName="level3hierChild" presStyleCnt="0"/>
      <dgm:spPr/>
    </dgm:pt>
    <dgm:pt modelId="{0844FADA-3D29-415E-873E-A7DD7D2E2D2A}" type="pres">
      <dgm:prSet presAssocID="{DF7C3D27-DE0C-4C03-8951-9E1399AEC28B}" presName="conn2-1" presStyleLbl="parChTrans1D3" presStyleIdx="4" presStyleCnt="18"/>
      <dgm:spPr/>
      <dgm:t>
        <a:bodyPr/>
        <a:lstStyle/>
        <a:p>
          <a:endParaRPr kumimoji="1" lang="ja-JP" altLang="en-US"/>
        </a:p>
      </dgm:t>
    </dgm:pt>
    <dgm:pt modelId="{352416F2-D077-45AC-A085-BA90DA031FF3}" type="pres">
      <dgm:prSet presAssocID="{DF7C3D27-DE0C-4C03-8951-9E1399AEC28B}" presName="connTx" presStyleLbl="parChTrans1D3" presStyleIdx="4" presStyleCnt="18"/>
      <dgm:spPr/>
      <dgm:t>
        <a:bodyPr/>
        <a:lstStyle/>
        <a:p>
          <a:endParaRPr kumimoji="1" lang="ja-JP" altLang="en-US"/>
        </a:p>
      </dgm:t>
    </dgm:pt>
    <dgm:pt modelId="{304C57F3-E176-4E09-8560-84F26AF2E08D}" type="pres">
      <dgm:prSet presAssocID="{EFB0A387-6C22-45BC-BE44-65B0C74C5491}" presName="root2" presStyleCnt="0"/>
      <dgm:spPr/>
    </dgm:pt>
    <dgm:pt modelId="{E69B3D0F-72A0-4F38-97CB-895267218C74}" type="pres">
      <dgm:prSet presAssocID="{EFB0A387-6C22-45BC-BE44-65B0C74C5491}" presName="LevelTwoTextNode" presStyleLbl="node3" presStyleIdx="4" presStyleCnt="18">
        <dgm:presLayoutVars>
          <dgm:chPref val="3"/>
        </dgm:presLayoutVars>
      </dgm:prSet>
      <dgm:spPr/>
      <dgm:t>
        <a:bodyPr/>
        <a:lstStyle/>
        <a:p>
          <a:endParaRPr kumimoji="1" lang="ja-JP" altLang="en-US"/>
        </a:p>
      </dgm:t>
    </dgm:pt>
    <dgm:pt modelId="{F6C76009-BA5B-4EDD-89E9-C6A5BD9C98CF}" type="pres">
      <dgm:prSet presAssocID="{EFB0A387-6C22-45BC-BE44-65B0C74C5491}" presName="level3hierChild" presStyleCnt="0"/>
      <dgm:spPr/>
    </dgm:pt>
    <dgm:pt modelId="{C03C70A3-4185-46FD-92FC-276A3CF6F53C}" type="pres">
      <dgm:prSet presAssocID="{C0A06C06-B5E8-4531-8B86-CE855C456D03}" presName="conn2-1" presStyleLbl="parChTrans1D3" presStyleIdx="5" presStyleCnt="18"/>
      <dgm:spPr/>
      <dgm:t>
        <a:bodyPr/>
        <a:lstStyle/>
        <a:p>
          <a:endParaRPr kumimoji="1" lang="ja-JP" altLang="en-US"/>
        </a:p>
      </dgm:t>
    </dgm:pt>
    <dgm:pt modelId="{72D95857-BF35-4E83-A4A3-FE3144CB70D9}" type="pres">
      <dgm:prSet presAssocID="{C0A06C06-B5E8-4531-8B86-CE855C456D03}" presName="connTx" presStyleLbl="parChTrans1D3" presStyleIdx="5" presStyleCnt="18"/>
      <dgm:spPr/>
      <dgm:t>
        <a:bodyPr/>
        <a:lstStyle/>
        <a:p>
          <a:endParaRPr kumimoji="1" lang="ja-JP" altLang="en-US"/>
        </a:p>
      </dgm:t>
    </dgm:pt>
    <dgm:pt modelId="{238C9F33-8C7F-4268-9496-AD8D7BBD1D01}" type="pres">
      <dgm:prSet presAssocID="{441CD60B-8FF3-4BDE-8884-E1F5BD4C0224}" presName="root2" presStyleCnt="0"/>
      <dgm:spPr/>
    </dgm:pt>
    <dgm:pt modelId="{96780BA9-84BB-441C-B14B-B55DD853AE94}" type="pres">
      <dgm:prSet presAssocID="{441CD60B-8FF3-4BDE-8884-E1F5BD4C0224}" presName="LevelTwoTextNode" presStyleLbl="node3" presStyleIdx="5" presStyleCnt="18">
        <dgm:presLayoutVars>
          <dgm:chPref val="3"/>
        </dgm:presLayoutVars>
      </dgm:prSet>
      <dgm:spPr/>
      <dgm:t>
        <a:bodyPr/>
        <a:lstStyle/>
        <a:p>
          <a:endParaRPr kumimoji="1" lang="ja-JP" altLang="en-US"/>
        </a:p>
      </dgm:t>
    </dgm:pt>
    <dgm:pt modelId="{A9B9001C-8C63-43B8-AE41-8F78E56642D8}" type="pres">
      <dgm:prSet presAssocID="{441CD60B-8FF3-4BDE-8884-E1F5BD4C0224}" presName="level3hierChild" presStyleCnt="0"/>
      <dgm:spPr/>
    </dgm:pt>
    <dgm:pt modelId="{A20BD1B7-B035-42B6-BB93-3FA4D3D952AC}" type="pres">
      <dgm:prSet presAssocID="{F1BD88C7-7A04-427C-BA72-6C2030EBCE78}" presName="conn2-1" presStyleLbl="parChTrans1D3" presStyleIdx="6" presStyleCnt="18"/>
      <dgm:spPr/>
      <dgm:t>
        <a:bodyPr/>
        <a:lstStyle/>
        <a:p>
          <a:endParaRPr kumimoji="1" lang="ja-JP" altLang="en-US"/>
        </a:p>
      </dgm:t>
    </dgm:pt>
    <dgm:pt modelId="{2AFB5E5C-526F-4E0F-A43A-DEA921F07722}" type="pres">
      <dgm:prSet presAssocID="{F1BD88C7-7A04-427C-BA72-6C2030EBCE78}" presName="connTx" presStyleLbl="parChTrans1D3" presStyleIdx="6" presStyleCnt="18"/>
      <dgm:spPr/>
      <dgm:t>
        <a:bodyPr/>
        <a:lstStyle/>
        <a:p>
          <a:endParaRPr kumimoji="1" lang="ja-JP" altLang="en-US"/>
        </a:p>
      </dgm:t>
    </dgm:pt>
    <dgm:pt modelId="{3019F40B-D393-4534-B40C-7DBA7E047A06}" type="pres">
      <dgm:prSet presAssocID="{8255E6C9-60B2-44E9-859A-2885E128E737}" presName="root2" presStyleCnt="0"/>
      <dgm:spPr/>
    </dgm:pt>
    <dgm:pt modelId="{2D5B06D3-5CF3-4E48-99CF-0F54ABA5F5C8}" type="pres">
      <dgm:prSet presAssocID="{8255E6C9-60B2-44E9-859A-2885E128E737}" presName="LevelTwoTextNode" presStyleLbl="node3" presStyleIdx="6" presStyleCnt="18">
        <dgm:presLayoutVars>
          <dgm:chPref val="3"/>
        </dgm:presLayoutVars>
      </dgm:prSet>
      <dgm:spPr/>
      <dgm:t>
        <a:bodyPr/>
        <a:lstStyle/>
        <a:p>
          <a:endParaRPr kumimoji="1" lang="ja-JP" altLang="en-US"/>
        </a:p>
      </dgm:t>
    </dgm:pt>
    <dgm:pt modelId="{3E227A3B-8855-4A2D-8698-6C83DDA568F2}" type="pres">
      <dgm:prSet presAssocID="{8255E6C9-60B2-44E9-859A-2885E128E737}" presName="level3hierChild" presStyleCnt="0"/>
      <dgm:spPr/>
    </dgm:pt>
    <dgm:pt modelId="{5E9D508F-C3EB-44A9-944A-A9798B54F4F1}" type="pres">
      <dgm:prSet presAssocID="{5B03F237-9559-4E35-B0A0-0B4B63B5B6A7}" presName="conn2-1" presStyleLbl="parChTrans1D3" presStyleIdx="7" presStyleCnt="18"/>
      <dgm:spPr/>
      <dgm:t>
        <a:bodyPr/>
        <a:lstStyle/>
        <a:p>
          <a:endParaRPr kumimoji="1" lang="ja-JP" altLang="en-US"/>
        </a:p>
      </dgm:t>
    </dgm:pt>
    <dgm:pt modelId="{7D4A91D7-55DC-4678-8F23-CCE1EBF8138F}" type="pres">
      <dgm:prSet presAssocID="{5B03F237-9559-4E35-B0A0-0B4B63B5B6A7}" presName="connTx" presStyleLbl="parChTrans1D3" presStyleIdx="7" presStyleCnt="18"/>
      <dgm:spPr/>
      <dgm:t>
        <a:bodyPr/>
        <a:lstStyle/>
        <a:p>
          <a:endParaRPr kumimoji="1" lang="ja-JP" altLang="en-US"/>
        </a:p>
      </dgm:t>
    </dgm:pt>
    <dgm:pt modelId="{4D73E311-C621-4A08-9FD5-41FF184793AF}" type="pres">
      <dgm:prSet presAssocID="{ADA25965-A1D1-4F9F-8D76-8D51285E4D8B}" presName="root2" presStyleCnt="0"/>
      <dgm:spPr/>
    </dgm:pt>
    <dgm:pt modelId="{E8A5B79F-BE80-4B79-B687-7EF425C4CFBD}" type="pres">
      <dgm:prSet presAssocID="{ADA25965-A1D1-4F9F-8D76-8D51285E4D8B}" presName="LevelTwoTextNode" presStyleLbl="node3" presStyleIdx="7" presStyleCnt="18">
        <dgm:presLayoutVars>
          <dgm:chPref val="3"/>
        </dgm:presLayoutVars>
      </dgm:prSet>
      <dgm:spPr/>
      <dgm:t>
        <a:bodyPr/>
        <a:lstStyle/>
        <a:p>
          <a:endParaRPr kumimoji="1" lang="ja-JP" altLang="en-US"/>
        </a:p>
      </dgm:t>
    </dgm:pt>
    <dgm:pt modelId="{A71E9E69-F306-4E79-A25B-2860A06CA3BA}" type="pres">
      <dgm:prSet presAssocID="{ADA25965-A1D1-4F9F-8D76-8D51285E4D8B}" presName="level3hierChild" presStyleCnt="0"/>
      <dgm:spPr/>
    </dgm:pt>
    <dgm:pt modelId="{CCCEBC0D-FB61-46B7-B30C-80CD571274D4}" type="pres">
      <dgm:prSet presAssocID="{FB9E5F0B-1C3A-4113-A456-A39C9344FD27}" presName="conn2-1" presStyleLbl="parChTrans1D3" presStyleIdx="8" presStyleCnt="18"/>
      <dgm:spPr/>
      <dgm:t>
        <a:bodyPr/>
        <a:lstStyle/>
        <a:p>
          <a:endParaRPr kumimoji="1" lang="ja-JP" altLang="en-US"/>
        </a:p>
      </dgm:t>
    </dgm:pt>
    <dgm:pt modelId="{3F9906CF-4BF3-4D93-871F-0858458324F4}" type="pres">
      <dgm:prSet presAssocID="{FB9E5F0B-1C3A-4113-A456-A39C9344FD27}" presName="connTx" presStyleLbl="parChTrans1D3" presStyleIdx="8" presStyleCnt="18"/>
      <dgm:spPr/>
      <dgm:t>
        <a:bodyPr/>
        <a:lstStyle/>
        <a:p>
          <a:endParaRPr kumimoji="1" lang="ja-JP" altLang="en-US"/>
        </a:p>
      </dgm:t>
    </dgm:pt>
    <dgm:pt modelId="{8EEA90CB-90DB-45E4-8747-516D147D5B7E}" type="pres">
      <dgm:prSet presAssocID="{8B830E45-88C7-4ADD-B716-CDEE8ACD960C}" presName="root2" presStyleCnt="0"/>
      <dgm:spPr/>
    </dgm:pt>
    <dgm:pt modelId="{C52F6311-6DC4-4C43-AB54-549E97683DF2}" type="pres">
      <dgm:prSet presAssocID="{8B830E45-88C7-4ADD-B716-CDEE8ACD960C}" presName="LevelTwoTextNode" presStyleLbl="node3" presStyleIdx="8" presStyleCnt="18">
        <dgm:presLayoutVars>
          <dgm:chPref val="3"/>
        </dgm:presLayoutVars>
      </dgm:prSet>
      <dgm:spPr/>
      <dgm:t>
        <a:bodyPr/>
        <a:lstStyle/>
        <a:p>
          <a:endParaRPr kumimoji="1" lang="ja-JP" altLang="en-US"/>
        </a:p>
      </dgm:t>
    </dgm:pt>
    <dgm:pt modelId="{06051CCE-EE51-4E0E-84E4-22D416B9C242}" type="pres">
      <dgm:prSet presAssocID="{8B830E45-88C7-4ADD-B716-CDEE8ACD960C}" presName="level3hierChild" presStyleCnt="0"/>
      <dgm:spPr/>
    </dgm:pt>
    <dgm:pt modelId="{9A01DBAD-E6F7-4DF3-AB64-B84199D47E22}" type="pres">
      <dgm:prSet presAssocID="{2CF54516-DC80-4356-8B7B-2946563CA3AB}" presName="conn2-1" presStyleLbl="parChTrans1D3" presStyleIdx="9" presStyleCnt="18"/>
      <dgm:spPr/>
      <dgm:t>
        <a:bodyPr/>
        <a:lstStyle/>
        <a:p>
          <a:endParaRPr kumimoji="1" lang="ja-JP" altLang="en-US"/>
        </a:p>
      </dgm:t>
    </dgm:pt>
    <dgm:pt modelId="{D4FF1868-3777-484B-BEC4-3AA246EF17ED}" type="pres">
      <dgm:prSet presAssocID="{2CF54516-DC80-4356-8B7B-2946563CA3AB}" presName="connTx" presStyleLbl="parChTrans1D3" presStyleIdx="9" presStyleCnt="18"/>
      <dgm:spPr/>
      <dgm:t>
        <a:bodyPr/>
        <a:lstStyle/>
        <a:p>
          <a:endParaRPr kumimoji="1" lang="ja-JP" altLang="en-US"/>
        </a:p>
      </dgm:t>
    </dgm:pt>
    <dgm:pt modelId="{7C1257B5-3E6E-490A-98EB-7B6CB17F6FB2}" type="pres">
      <dgm:prSet presAssocID="{B1E5D2EB-0B2E-4538-BCDE-D532A5501F4E}" presName="root2" presStyleCnt="0"/>
      <dgm:spPr/>
    </dgm:pt>
    <dgm:pt modelId="{B543DE40-54E7-4116-B3E4-3CE47608EE21}" type="pres">
      <dgm:prSet presAssocID="{B1E5D2EB-0B2E-4538-BCDE-D532A5501F4E}" presName="LevelTwoTextNode" presStyleLbl="node3" presStyleIdx="9" presStyleCnt="18">
        <dgm:presLayoutVars>
          <dgm:chPref val="3"/>
        </dgm:presLayoutVars>
      </dgm:prSet>
      <dgm:spPr/>
      <dgm:t>
        <a:bodyPr/>
        <a:lstStyle/>
        <a:p>
          <a:endParaRPr kumimoji="1" lang="ja-JP" altLang="en-US"/>
        </a:p>
      </dgm:t>
    </dgm:pt>
    <dgm:pt modelId="{106B35D8-2129-479B-91F5-86F3076F83B7}" type="pres">
      <dgm:prSet presAssocID="{B1E5D2EB-0B2E-4538-BCDE-D532A5501F4E}" presName="level3hierChild" presStyleCnt="0"/>
      <dgm:spPr/>
    </dgm:pt>
    <dgm:pt modelId="{C6F7B1FB-14B3-42B0-B0F2-E7B9D53A2EB9}" type="pres">
      <dgm:prSet presAssocID="{385B753F-F53B-482E-8550-6DD4600CE721}" presName="conn2-1" presStyleLbl="parChTrans1D2" presStyleIdx="2" presStyleCnt="5"/>
      <dgm:spPr/>
      <dgm:t>
        <a:bodyPr/>
        <a:lstStyle/>
        <a:p>
          <a:endParaRPr kumimoji="1" lang="ja-JP" altLang="en-US"/>
        </a:p>
      </dgm:t>
    </dgm:pt>
    <dgm:pt modelId="{D4838D04-68D1-4DC8-9714-65EE29626491}" type="pres">
      <dgm:prSet presAssocID="{385B753F-F53B-482E-8550-6DD4600CE721}" presName="connTx" presStyleLbl="parChTrans1D2" presStyleIdx="2" presStyleCnt="5"/>
      <dgm:spPr/>
      <dgm:t>
        <a:bodyPr/>
        <a:lstStyle/>
        <a:p>
          <a:endParaRPr kumimoji="1" lang="ja-JP" altLang="en-US"/>
        </a:p>
      </dgm:t>
    </dgm:pt>
    <dgm:pt modelId="{EB357D18-BC2A-45B4-AB98-E08EC060A9C2}" type="pres">
      <dgm:prSet presAssocID="{54102E63-1182-4A0E-AEA6-0F1FA35519BF}" presName="root2" presStyleCnt="0"/>
      <dgm:spPr/>
    </dgm:pt>
    <dgm:pt modelId="{C544BFF8-D4DF-454D-A759-CCB180EC5FBD}" type="pres">
      <dgm:prSet presAssocID="{54102E63-1182-4A0E-AEA6-0F1FA35519BF}" presName="LevelTwoTextNode" presStyleLbl="node2" presStyleIdx="2" presStyleCnt="5" custScaleX="281483" custScaleY="270157" custLinFactNeighborX="1406" custLinFactNeighborY="-58822">
        <dgm:presLayoutVars>
          <dgm:chPref val="3"/>
        </dgm:presLayoutVars>
      </dgm:prSet>
      <dgm:spPr/>
      <dgm:t>
        <a:bodyPr/>
        <a:lstStyle/>
        <a:p>
          <a:endParaRPr kumimoji="1" lang="ja-JP" altLang="en-US"/>
        </a:p>
      </dgm:t>
    </dgm:pt>
    <dgm:pt modelId="{CC1ECFB1-B24F-4BA2-A367-D16590294A13}" type="pres">
      <dgm:prSet presAssocID="{54102E63-1182-4A0E-AEA6-0F1FA35519BF}" presName="level3hierChild" presStyleCnt="0"/>
      <dgm:spPr/>
    </dgm:pt>
    <dgm:pt modelId="{C863B511-BF75-4E48-BCB9-E13122DCB6B5}" type="pres">
      <dgm:prSet presAssocID="{7F470944-A3D9-4534-B9E2-2CEEEC2E3CD9}" presName="conn2-1" presStyleLbl="parChTrans1D3" presStyleIdx="10" presStyleCnt="18"/>
      <dgm:spPr/>
      <dgm:t>
        <a:bodyPr/>
        <a:lstStyle/>
        <a:p>
          <a:endParaRPr kumimoji="1" lang="ja-JP" altLang="en-US"/>
        </a:p>
      </dgm:t>
    </dgm:pt>
    <dgm:pt modelId="{2BE11366-A636-4E2C-963C-3AB5421E83E5}" type="pres">
      <dgm:prSet presAssocID="{7F470944-A3D9-4534-B9E2-2CEEEC2E3CD9}" presName="connTx" presStyleLbl="parChTrans1D3" presStyleIdx="10" presStyleCnt="18"/>
      <dgm:spPr/>
      <dgm:t>
        <a:bodyPr/>
        <a:lstStyle/>
        <a:p>
          <a:endParaRPr kumimoji="1" lang="ja-JP" altLang="en-US"/>
        </a:p>
      </dgm:t>
    </dgm:pt>
    <dgm:pt modelId="{D0C34C9E-2BED-4BED-8155-F7E04D81CAB9}" type="pres">
      <dgm:prSet presAssocID="{6B84006D-5788-45D3-9F7A-4D33758E929B}" presName="root2" presStyleCnt="0"/>
      <dgm:spPr/>
    </dgm:pt>
    <dgm:pt modelId="{93FD5065-3861-4888-BAA4-DF0731E37655}" type="pres">
      <dgm:prSet presAssocID="{6B84006D-5788-45D3-9F7A-4D33758E929B}" presName="LevelTwoTextNode" presStyleLbl="node3" presStyleIdx="10" presStyleCnt="18">
        <dgm:presLayoutVars>
          <dgm:chPref val="3"/>
        </dgm:presLayoutVars>
      </dgm:prSet>
      <dgm:spPr/>
      <dgm:t>
        <a:bodyPr/>
        <a:lstStyle/>
        <a:p>
          <a:endParaRPr kumimoji="1" lang="ja-JP" altLang="en-US"/>
        </a:p>
      </dgm:t>
    </dgm:pt>
    <dgm:pt modelId="{454829CD-8F8A-4B61-8468-20B7F1208A2F}" type="pres">
      <dgm:prSet presAssocID="{6B84006D-5788-45D3-9F7A-4D33758E929B}" presName="level3hierChild" presStyleCnt="0"/>
      <dgm:spPr/>
    </dgm:pt>
    <dgm:pt modelId="{79835D21-4954-485C-A3C2-E885A43012E8}" type="pres">
      <dgm:prSet presAssocID="{7FEB6C7B-EA05-4CCC-9862-52EED1EF3FB1}" presName="conn2-1" presStyleLbl="parChTrans1D3" presStyleIdx="11" presStyleCnt="18"/>
      <dgm:spPr/>
      <dgm:t>
        <a:bodyPr/>
        <a:lstStyle/>
        <a:p>
          <a:endParaRPr kumimoji="1" lang="ja-JP" altLang="en-US"/>
        </a:p>
      </dgm:t>
    </dgm:pt>
    <dgm:pt modelId="{088246B4-4510-4467-8E4E-3DEF3DE7817B}" type="pres">
      <dgm:prSet presAssocID="{7FEB6C7B-EA05-4CCC-9862-52EED1EF3FB1}" presName="connTx" presStyleLbl="parChTrans1D3" presStyleIdx="11" presStyleCnt="18"/>
      <dgm:spPr/>
      <dgm:t>
        <a:bodyPr/>
        <a:lstStyle/>
        <a:p>
          <a:endParaRPr kumimoji="1" lang="ja-JP" altLang="en-US"/>
        </a:p>
      </dgm:t>
    </dgm:pt>
    <dgm:pt modelId="{1238C48A-9C96-4772-AB43-CFD6A4579BE4}" type="pres">
      <dgm:prSet presAssocID="{6431BE01-60DC-4B91-8D89-C8C7E298175F}" presName="root2" presStyleCnt="0"/>
      <dgm:spPr/>
    </dgm:pt>
    <dgm:pt modelId="{76DBC0DF-A1A5-452A-B484-65F487C16B0B}" type="pres">
      <dgm:prSet presAssocID="{6431BE01-60DC-4B91-8D89-C8C7E298175F}" presName="LevelTwoTextNode" presStyleLbl="node3" presStyleIdx="11" presStyleCnt="18">
        <dgm:presLayoutVars>
          <dgm:chPref val="3"/>
        </dgm:presLayoutVars>
      </dgm:prSet>
      <dgm:spPr/>
      <dgm:t>
        <a:bodyPr/>
        <a:lstStyle/>
        <a:p>
          <a:endParaRPr kumimoji="1" lang="ja-JP" altLang="en-US"/>
        </a:p>
      </dgm:t>
    </dgm:pt>
    <dgm:pt modelId="{C0B0069A-9633-48A6-A157-0F2B9F319903}" type="pres">
      <dgm:prSet presAssocID="{6431BE01-60DC-4B91-8D89-C8C7E298175F}" presName="level3hierChild" presStyleCnt="0"/>
      <dgm:spPr/>
    </dgm:pt>
    <dgm:pt modelId="{313BEA61-17DE-4FC9-A738-3BF9BA01289F}" type="pres">
      <dgm:prSet presAssocID="{4FA48D67-C21F-48DB-989B-D5EBACBC501A}" presName="conn2-1" presStyleLbl="parChTrans1D3" presStyleIdx="12" presStyleCnt="18"/>
      <dgm:spPr/>
      <dgm:t>
        <a:bodyPr/>
        <a:lstStyle/>
        <a:p>
          <a:endParaRPr kumimoji="1" lang="ja-JP" altLang="en-US"/>
        </a:p>
      </dgm:t>
    </dgm:pt>
    <dgm:pt modelId="{F53A9DDA-AED3-4F01-869A-5AE392341636}" type="pres">
      <dgm:prSet presAssocID="{4FA48D67-C21F-48DB-989B-D5EBACBC501A}" presName="connTx" presStyleLbl="parChTrans1D3" presStyleIdx="12" presStyleCnt="18"/>
      <dgm:spPr/>
      <dgm:t>
        <a:bodyPr/>
        <a:lstStyle/>
        <a:p>
          <a:endParaRPr kumimoji="1" lang="ja-JP" altLang="en-US"/>
        </a:p>
      </dgm:t>
    </dgm:pt>
    <dgm:pt modelId="{1766924A-2DFE-454A-A9CE-F1942D3D7A1E}" type="pres">
      <dgm:prSet presAssocID="{01FE376B-28E1-4C90-B53C-89A5D02B74A2}" presName="root2" presStyleCnt="0"/>
      <dgm:spPr/>
    </dgm:pt>
    <dgm:pt modelId="{36DB05DC-EFD6-4F74-BCBA-174C39B2D1D5}" type="pres">
      <dgm:prSet presAssocID="{01FE376B-28E1-4C90-B53C-89A5D02B74A2}" presName="LevelTwoTextNode" presStyleLbl="node3" presStyleIdx="12" presStyleCnt="18">
        <dgm:presLayoutVars>
          <dgm:chPref val="3"/>
        </dgm:presLayoutVars>
      </dgm:prSet>
      <dgm:spPr/>
      <dgm:t>
        <a:bodyPr/>
        <a:lstStyle/>
        <a:p>
          <a:endParaRPr kumimoji="1" lang="ja-JP" altLang="en-US"/>
        </a:p>
      </dgm:t>
    </dgm:pt>
    <dgm:pt modelId="{C09B32AB-584E-478A-86B5-E783B1630FBD}" type="pres">
      <dgm:prSet presAssocID="{01FE376B-28E1-4C90-B53C-89A5D02B74A2}" presName="level3hierChild" presStyleCnt="0"/>
      <dgm:spPr/>
    </dgm:pt>
    <dgm:pt modelId="{B29F2C9C-100D-436B-AF0E-BC1606B316D3}" type="pres">
      <dgm:prSet presAssocID="{947FFBF3-FAB4-4C30-B327-4816263608EB}" presName="conn2-1" presStyleLbl="parChTrans1D2" presStyleIdx="3" presStyleCnt="5"/>
      <dgm:spPr/>
      <dgm:t>
        <a:bodyPr/>
        <a:lstStyle/>
        <a:p>
          <a:endParaRPr kumimoji="1" lang="ja-JP" altLang="en-US"/>
        </a:p>
      </dgm:t>
    </dgm:pt>
    <dgm:pt modelId="{22AF51C3-2A56-4E89-9350-92592BC02B36}" type="pres">
      <dgm:prSet presAssocID="{947FFBF3-FAB4-4C30-B327-4816263608EB}" presName="connTx" presStyleLbl="parChTrans1D2" presStyleIdx="3" presStyleCnt="5"/>
      <dgm:spPr/>
      <dgm:t>
        <a:bodyPr/>
        <a:lstStyle/>
        <a:p>
          <a:endParaRPr kumimoji="1" lang="ja-JP" altLang="en-US"/>
        </a:p>
      </dgm:t>
    </dgm:pt>
    <dgm:pt modelId="{747D638F-65D6-4989-9799-CF3B10D5ECA1}" type="pres">
      <dgm:prSet presAssocID="{54C968E5-87B4-44B5-A333-2E78B39C4C85}" presName="root2" presStyleCnt="0"/>
      <dgm:spPr/>
    </dgm:pt>
    <dgm:pt modelId="{34B618A7-87DE-457F-A683-F8C1CF2D337F}" type="pres">
      <dgm:prSet presAssocID="{54C968E5-87B4-44B5-A333-2E78B39C4C85}" presName="LevelTwoTextNode" presStyleLbl="node2" presStyleIdx="3" presStyleCnt="5" custScaleX="285602" custScaleY="221184" custLinFactNeighborX="-7572" custLinFactNeighborY="-54689">
        <dgm:presLayoutVars>
          <dgm:chPref val="3"/>
        </dgm:presLayoutVars>
      </dgm:prSet>
      <dgm:spPr/>
      <dgm:t>
        <a:bodyPr/>
        <a:lstStyle/>
        <a:p>
          <a:endParaRPr kumimoji="1" lang="ja-JP" altLang="en-US"/>
        </a:p>
      </dgm:t>
    </dgm:pt>
    <dgm:pt modelId="{912B91E7-E584-4D79-B4E4-8B495681C2B3}" type="pres">
      <dgm:prSet presAssocID="{54C968E5-87B4-44B5-A333-2E78B39C4C85}" presName="level3hierChild" presStyleCnt="0"/>
      <dgm:spPr/>
    </dgm:pt>
    <dgm:pt modelId="{226883BA-9DA6-409B-AABE-AD4CCCB9BA46}" type="pres">
      <dgm:prSet presAssocID="{5F879A62-2AC4-4CE4-9D4A-05A66DD52731}" presName="conn2-1" presStyleLbl="parChTrans1D3" presStyleIdx="13" presStyleCnt="18"/>
      <dgm:spPr/>
      <dgm:t>
        <a:bodyPr/>
        <a:lstStyle/>
        <a:p>
          <a:endParaRPr kumimoji="1" lang="ja-JP" altLang="en-US"/>
        </a:p>
      </dgm:t>
    </dgm:pt>
    <dgm:pt modelId="{0A1D338C-BD69-479F-8411-CDB839280E4F}" type="pres">
      <dgm:prSet presAssocID="{5F879A62-2AC4-4CE4-9D4A-05A66DD52731}" presName="connTx" presStyleLbl="parChTrans1D3" presStyleIdx="13" presStyleCnt="18"/>
      <dgm:spPr/>
      <dgm:t>
        <a:bodyPr/>
        <a:lstStyle/>
        <a:p>
          <a:endParaRPr kumimoji="1" lang="ja-JP" altLang="en-US"/>
        </a:p>
      </dgm:t>
    </dgm:pt>
    <dgm:pt modelId="{02228B28-7CFE-408F-9B01-616847EA931B}" type="pres">
      <dgm:prSet presAssocID="{102A79C3-8060-41F0-B8FA-1444FEE27F4A}" presName="root2" presStyleCnt="0"/>
      <dgm:spPr/>
    </dgm:pt>
    <dgm:pt modelId="{102B4D16-AD95-4C2E-8A54-C0D6834A8F2E}" type="pres">
      <dgm:prSet presAssocID="{102A79C3-8060-41F0-B8FA-1444FEE27F4A}" presName="LevelTwoTextNode" presStyleLbl="node3" presStyleIdx="13" presStyleCnt="18">
        <dgm:presLayoutVars>
          <dgm:chPref val="3"/>
        </dgm:presLayoutVars>
      </dgm:prSet>
      <dgm:spPr/>
      <dgm:t>
        <a:bodyPr/>
        <a:lstStyle/>
        <a:p>
          <a:endParaRPr kumimoji="1" lang="ja-JP" altLang="en-US"/>
        </a:p>
      </dgm:t>
    </dgm:pt>
    <dgm:pt modelId="{6EE8F4E9-5EE8-49A9-8A1F-5EF48B0A2307}" type="pres">
      <dgm:prSet presAssocID="{102A79C3-8060-41F0-B8FA-1444FEE27F4A}" presName="level3hierChild" presStyleCnt="0"/>
      <dgm:spPr/>
    </dgm:pt>
    <dgm:pt modelId="{6D632CBA-1B7E-4166-BA13-AEDDDF199EA1}" type="pres">
      <dgm:prSet presAssocID="{23B298C0-7739-47F3-871B-0B219644E467}" presName="conn2-1" presStyleLbl="parChTrans1D3" presStyleIdx="14" presStyleCnt="18"/>
      <dgm:spPr/>
      <dgm:t>
        <a:bodyPr/>
        <a:lstStyle/>
        <a:p>
          <a:endParaRPr kumimoji="1" lang="ja-JP" altLang="en-US"/>
        </a:p>
      </dgm:t>
    </dgm:pt>
    <dgm:pt modelId="{19981626-1D14-4843-B04A-01677C1B8038}" type="pres">
      <dgm:prSet presAssocID="{23B298C0-7739-47F3-871B-0B219644E467}" presName="connTx" presStyleLbl="parChTrans1D3" presStyleIdx="14" presStyleCnt="18"/>
      <dgm:spPr/>
      <dgm:t>
        <a:bodyPr/>
        <a:lstStyle/>
        <a:p>
          <a:endParaRPr kumimoji="1" lang="ja-JP" altLang="en-US"/>
        </a:p>
      </dgm:t>
    </dgm:pt>
    <dgm:pt modelId="{30B04ED2-1301-477F-A8D3-F013056128BC}" type="pres">
      <dgm:prSet presAssocID="{C927A05A-F4C1-49C9-A6A5-809F04230B0B}" presName="root2" presStyleCnt="0"/>
      <dgm:spPr/>
    </dgm:pt>
    <dgm:pt modelId="{43877F32-043B-43F8-B4C2-DCF115CDC6E4}" type="pres">
      <dgm:prSet presAssocID="{C927A05A-F4C1-49C9-A6A5-809F04230B0B}" presName="LevelTwoTextNode" presStyleLbl="node3" presStyleIdx="14" presStyleCnt="18">
        <dgm:presLayoutVars>
          <dgm:chPref val="3"/>
        </dgm:presLayoutVars>
      </dgm:prSet>
      <dgm:spPr/>
      <dgm:t>
        <a:bodyPr/>
        <a:lstStyle/>
        <a:p>
          <a:endParaRPr kumimoji="1" lang="ja-JP" altLang="en-US"/>
        </a:p>
      </dgm:t>
    </dgm:pt>
    <dgm:pt modelId="{C7F1634D-0E92-4816-8090-47899A7EEABA}" type="pres">
      <dgm:prSet presAssocID="{C927A05A-F4C1-49C9-A6A5-809F04230B0B}" presName="level3hierChild" presStyleCnt="0"/>
      <dgm:spPr/>
    </dgm:pt>
    <dgm:pt modelId="{1E95A334-0A73-4456-AAB3-6B9BBD6B3634}" type="pres">
      <dgm:prSet presAssocID="{B5659FC4-DB53-44D6-B1C8-03052548550E}" presName="conn2-1" presStyleLbl="parChTrans1D3" presStyleIdx="15" presStyleCnt="18"/>
      <dgm:spPr/>
      <dgm:t>
        <a:bodyPr/>
        <a:lstStyle/>
        <a:p>
          <a:endParaRPr kumimoji="1" lang="ja-JP" altLang="en-US"/>
        </a:p>
      </dgm:t>
    </dgm:pt>
    <dgm:pt modelId="{174FDEC4-453D-4F20-BFF7-05C1BD17F82F}" type="pres">
      <dgm:prSet presAssocID="{B5659FC4-DB53-44D6-B1C8-03052548550E}" presName="connTx" presStyleLbl="parChTrans1D3" presStyleIdx="15" presStyleCnt="18"/>
      <dgm:spPr/>
      <dgm:t>
        <a:bodyPr/>
        <a:lstStyle/>
        <a:p>
          <a:endParaRPr kumimoji="1" lang="ja-JP" altLang="en-US"/>
        </a:p>
      </dgm:t>
    </dgm:pt>
    <dgm:pt modelId="{F33EB173-92D4-401B-A442-79EB14E0DE93}" type="pres">
      <dgm:prSet presAssocID="{2041CAF6-D9AF-4871-A431-6EFF53C048CA}" presName="root2" presStyleCnt="0"/>
      <dgm:spPr/>
    </dgm:pt>
    <dgm:pt modelId="{2F1D52C8-7998-4457-9E49-CB84E681D65D}" type="pres">
      <dgm:prSet presAssocID="{2041CAF6-D9AF-4871-A431-6EFF53C048CA}" presName="LevelTwoTextNode" presStyleLbl="node3" presStyleIdx="15" presStyleCnt="18">
        <dgm:presLayoutVars>
          <dgm:chPref val="3"/>
        </dgm:presLayoutVars>
      </dgm:prSet>
      <dgm:spPr/>
      <dgm:t>
        <a:bodyPr/>
        <a:lstStyle/>
        <a:p>
          <a:endParaRPr kumimoji="1" lang="ja-JP" altLang="en-US"/>
        </a:p>
      </dgm:t>
    </dgm:pt>
    <dgm:pt modelId="{E5CB90A1-93AD-4770-8888-73D9EAAAD7A5}" type="pres">
      <dgm:prSet presAssocID="{2041CAF6-D9AF-4871-A431-6EFF53C048CA}" presName="level3hierChild" presStyleCnt="0"/>
      <dgm:spPr/>
    </dgm:pt>
    <dgm:pt modelId="{04BB6618-E576-4BF3-9036-C3875C8A37D2}" type="pres">
      <dgm:prSet presAssocID="{3E397681-15C0-43A6-9B8E-DE8BAC246C78}" presName="conn2-1" presStyleLbl="parChTrans1D2" presStyleIdx="4" presStyleCnt="5"/>
      <dgm:spPr/>
      <dgm:t>
        <a:bodyPr/>
        <a:lstStyle/>
        <a:p>
          <a:endParaRPr kumimoji="1" lang="ja-JP" altLang="en-US"/>
        </a:p>
      </dgm:t>
    </dgm:pt>
    <dgm:pt modelId="{753CFA65-77E7-4035-8BC6-93723049008B}" type="pres">
      <dgm:prSet presAssocID="{3E397681-15C0-43A6-9B8E-DE8BAC246C78}" presName="connTx" presStyleLbl="parChTrans1D2" presStyleIdx="4" presStyleCnt="5"/>
      <dgm:spPr/>
      <dgm:t>
        <a:bodyPr/>
        <a:lstStyle/>
        <a:p>
          <a:endParaRPr kumimoji="1" lang="ja-JP" altLang="en-US"/>
        </a:p>
      </dgm:t>
    </dgm:pt>
    <dgm:pt modelId="{FB4DE250-0DAD-41F3-9458-35E7B29734FB}" type="pres">
      <dgm:prSet presAssocID="{DBA163F7-77D6-4CA0-833E-5D4A50FD8E83}" presName="root2" presStyleCnt="0"/>
      <dgm:spPr/>
    </dgm:pt>
    <dgm:pt modelId="{B10A4FEA-F7DF-45EA-A19C-C1E425FB0354}" type="pres">
      <dgm:prSet presAssocID="{DBA163F7-77D6-4CA0-833E-5D4A50FD8E83}" presName="LevelTwoTextNode" presStyleLbl="node2" presStyleIdx="4" presStyleCnt="5" custScaleX="279988" custScaleY="286889">
        <dgm:presLayoutVars>
          <dgm:chPref val="3"/>
        </dgm:presLayoutVars>
      </dgm:prSet>
      <dgm:spPr/>
      <dgm:t>
        <a:bodyPr/>
        <a:lstStyle/>
        <a:p>
          <a:endParaRPr kumimoji="1" lang="ja-JP" altLang="en-US"/>
        </a:p>
      </dgm:t>
    </dgm:pt>
    <dgm:pt modelId="{8B901879-3972-437F-A64B-662BD5E74475}" type="pres">
      <dgm:prSet presAssocID="{DBA163F7-77D6-4CA0-833E-5D4A50FD8E83}" presName="level3hierChild" presStyleCnt="0"/>
      <dgm:spPr/>
    </dgm:pt>
    <dgm:pt modelId="{63C3569C-E16D-460E-A663-4FAA3E624C6F}" type="pres">
      <dgm:prSet presAssocID="{67FCBDE5-11E5-4A0C-8377-44691B9B4EE4}" presName="conn2-1" presStyleLbl="parChTrans1D3" presStyleIdx="16" presStyleCnt="18"/>
      <dgm:spPr/>
      <dgm:t>
        <a:bodyPr/>
        <a:lstStyle/>
        <a:p>
          <a:endParaRPr kumimoji="1" lang="ja-JP" altLang="en-US"/>
        </a:p>
      </dgm:t>
    </dgm:pt>
    <dgm:pt modelId="{F93BDE88-7198-4E18-A14D-36FC05137BBB}" type="pres">
      <dgm:prSet presAssocID="{67FCBDE5-11E5-4A0C-8377-44691B9B4EE4}" presName="connTx" presStyleLbl="parChTrans1D3" presStyleIdx="16" presStyleCnt="18"/>
      <dgm:spPr/>
      <dgm:t>
        <a:bodyPr/>
        <a:lstStyle/>
        <a:p>
          <a:endParaRPr kumimoji="1" lang="ja-JP" altLang="en-US"/>
        </a:p>
      </dgm:t>
    </dgm:pt>
    <dgm:pt modelId="{3792080F-C0E0-4615-8E4A-C1624C5E347A}" type="pres">
      <dgm:prSet presAssocID="{5BF3029E-0374-4DA0-800E-F350FF93239A}" presName="root2" presStyleCnt="0"/>
      <dgm:spPr/>
    </dgm:pt>
    <dgm:pt modelId="{A31AC5B3-BA09-4FF0-A00B-58A94A26F17A}" type="pres">
      <dgm:prSet presAssocID="{5BF3029E-0374-4DA0-800E-F350FF93239A}" presName="LevelTwoTextNode" presStyleLbl="node3" presStyleIdx="16" presStyleCnt="18">
        <dgm:presLayoutVars>
          <dgm:chPref val="3"/>
        </dgm:presLayoutVars>
      </dgm:prSet>
      <dgm:spPr/>
      <dgm:t>
        <a:bodyPr/>
        <a:lstStyle/>
        <a:p>
          <a:endParaRPr kumimoji="1" lang="ja-JP" altLang="en-US"/>
        </a:p>
      </dgm:t>
    </dgm:pt>
    <dgm:pt modelId="{A3221D1B-B378-4C53-8A4B-A35FCE0E2236}" type="pres">
      <dgm:prSet presAssocID="{5BF3029E-0374-4DA0-800E-F350FF93239A}" presName="level3hierChild" presStyleCnt="0"/>
      <dgm:spPr/>
    </dgm:pt>
    <dgm:pt modelId="{2B393A5E-8860-489F-9308-8AD5AA53A98F}" type="pres">
      <dgm:prSet presAssocID="{8B185DA3-2BD0-4131-A3C7-DB4169AF7E03}" presName="conn2-1" presStyleLbl="parChTrans1D3" presStyleIdx="17" presStyleCnt="18"/>
      <dgm:spPr/>
      <dgm:t>
        <a:bodyPr/>
        <a:lstStyle/>
        <a:p>
          <a:endParaRPr kumimoji="1" lang="ja-JP" altLang="en-US"/>
        </a:p>
      </dgm:t>
    </dgm:pt>
    <dgm:pt modelId="{6B1F4B1A-B8FA-4D98-9260-DA5BC800A272}" type="pres">
      <dgm:prSet presAssocID="{8B185DA3-2BD0-4131-A3C7-DB4169AF7E03}" presName="connTx" presStyleLbl="parChTrans1D3" presStyleIdx="17" presStyleCnt="18"/>
      <dgm:spPr/>
      <dgm:t>
        <a:bodyPr/>
        <a:lstStyle/>
        <a:p>
          <a:endParaRPr kumimoji="1" lang="ja-JP" altLang="en-US"/>
        </a:p>
      </dgm:t>
    </dgm:pt>
    <dgm:pt modelId="{5CDDAB0A-472B-4D59-A2A9-E15A023B65F6}" type="pres">
      <dgm:prSet presAssocID="{6D9B3764-80E0-408E-BA9B-08C746D5AA2D}" presName="root2" presStyleCnt="0"/>
      <dgm:spPr/>
    </dgm:pt>
    <dgm:pt modelId="{C63C4457-A882-4CC9-9055-1B1C4C09CBC7}" type="pres">
      <dgm:prSet presAssocID="{6D9B3764-80E0-408E-BA9B-08C746D5AA2D}" presName="LevelTwoTextNode" presStyleLbl="node3" presStyleIdx="17" presStyleCnt="18">
        <dgm:presLayoutVars>
          <dgm:chPref val="3"/>
        </dgm:presLayoutVars>
      </dgm:prSet>
      <dgm:spPr/>
      <dgm:t>
        <a:bodyPr/>
        <a:lstStyle/>
        <a:p>
          <a:endParaRPr kumimoji="1" lang="ja-JP" altLang="en-US"/>
        </a:p>
      </dgm:t>
    </dgm:pt>
    <dgm:pt modelId="{8FB48AF3-DD12-4A72-B08B-0135800D03F9}" type="pres">
      <dgm:prSet presAssocID="{6D9B3764-80E0-408E-BA9B-08C746D5AA2D}" presName="level3hierChild" presStyleCnt="0"/>
      <dgm:spPr/>
    </dgm:pt>
  </dgm:ptLst>
  <dgm:cxnLst>
    <dgm:cxn modelId="{0B3A117A-D41E-4C58-A04C-A333F9BA5103}" type="presOf" srcId="{54102E63-1182-4A0E-AEA6-0F1FA35519BF}" destId="{C544BFF8-D4DF-454D-A759-CCB180EC5FBD}" srcOrd="0" destOrd="0" presId="urn:microsoft.com/office/officeart/2008/layout/HorizontalMultiLevelHierarchy"/>
    <dgm:cxn modelId="{BDEE09D9-3362-4FBD-8C8A-993CDA77891B}" type="presOf" srcId="{2CF54516-DC80-4356-8B7B-2946563CA3AB}" destId="{9A01DBAD-E6F7-4DF3-AB64-B84199D47E22}" srcOrd="0" destOrd="0" presId="urn:microsoft.com/office/officeart/2008/layout/HorizontalMultiLevelHierarchy"/>
    <dgm:cxn modelId="{0ECD26E0-4496-4358-961A-ACB2AB1B71F5}" srcId="{DBA163F7-77D6-4CA0-833E-5D4A50FD8E83}" destId="{5BF3029E-0374-4DA0-800E-F350FF93239A}" srcOrd="0" destOrd="0" parTransId="{67FCBDE5-11E5-4A0C-8377-44691B9B4EE4}" sibTransId="{0371CA3A-68FF-43CA-914E-1F787501067B}"/>
    <dgm:cxn modelId="{F25C7423-C247-485B-B61D-9BBD1A65947C}" type="presOf" srcId="{8255E6C9-60B2-44E9-859A-2885E128E737}" destId="{2D5B06D3-5CF3-4E48-99CF-0F54ABA5F5C8}" srcOrd="0" destOrd="0" presId="urn:microsoft.com/office/officeart/2008/layout/HorizontalMultiLevelHierarchy"/>
    <dgm:cxn modelId="{7C2C1E31-95FD-431A-9FC0-F9940BA67037}" type="presOf" srcId="{8B830E45-88C7-4ADD-B716-CDEE8ACD960C}" destId="{C52F6311-6DC4-4C43-AB54-549E97683DF2}" srcOrd="0" destOrd="0" presId="urn:microsoft.com/office/officeart/2008/layout/HorizontalMultiLevelHierarchy"/>
    <dgm:cxn modelId="{03B548F6-F475-4AFA-A65E-B903D6C205CD}" srcId="{54102E63-1182-4A0E-AEA6-0F1FA35519BF}" destId="{6B84006D-5788-45D3-9F7A-4D33758E929B}" srcOrd="0" destOrd="0" parTransId="{7F470944-A3D9-4534-B9E2-2CEEEC2E3CD9}" sibTransId="{245BF4D2-8026-4488-B19A-722BB8A65ABE}"/>
    <dgm:cxn modelId="{DC5FC087-0B8F-4E5A-AB96-338A99C63146}" type="presOf" srcId="{36C9B2D2-0E51-43DC-979B-FBA1277D2906}" destId="{17085CF7-397F-4129-A791-9F0D40F296BF}" srcOrd="1" destOrd="0" presId="urn:microsoft.com/office/officeart/2008/layout/HorizontalMultiLevelHierarchy"/>
    <dgm:cxn modelId="{5D883994-0258-4EE4-978F-5046FB42CF2A}" type="presOf" srcId="{86A24560-586A-46F5-BCF5-EF6507F2342E}" destId="{27C7AF04-4E5D-4DF3-97F7-FC6E91256CEB}" srcOrd="0" destOrd="0" presId="urn:microsoft.com/office/officeart/2008/layout/HorizontalMultiLevelHierarchy"/>
    <dgm:cxn modelId="{F85ABA54-9046-4ECB-9A51-0696B94B74C7}" srcId="{D168A9C5-5080-4148-93E9-B3C5B389BA2B}" destId="{B1E5D2EB-0B2E-4538-BCDE-D532A5501F4E}" srcOrd="6" destOrd="0" parTransId="{2CF54516-DC80-4356-8B7B-2946563CA3AB}" sibTransId="{F8411C78-547D-4CAD-8664-0A6627FBBC0C}"/>
    <dgm:cxn modelId="{22DD4B2E-5F6D-4B11-8C0A-DC3ED4F6B077}" type="presOf" srcId="{54C968E5-87B4-44B5-A333-2E78B39C4C85}" destId="{34B618A7-87DE-457F-A683-F8C1CF2D337F}" srcOrd="0" destOrd="0" presId="urn:microsoft.com/office/officeart/2008/layout/HorizontalMultiLevelHierarchy"/>
    <dgm:cxn modelId="{8FA178AB-46C4-4A56-8494-88BB178B865E}" type="presOf" srcId="{AECED08F-5CAB-42D8-AD56-538EB58F44CD}" destId="{2B9B111D-B966-4B32-A1F7-3C947265471F}" srcOrd="0" destOrd="0" presId="urn:microsoft.com/office/officeart/2008/layout/HorizontalMultiLevelHierarchy"/>
    <dgm:cxn modelId="{ACC1CD24-3698-4D62-973D-9A260232133C}" srcId="{54C968E5-87B4-44B5-A333-2E78B39C4C85}" destId="{2041CAF6-D9AF-4871-A431-6EFF53C048CA}" srcOrd="2" destOrd="0" parTransId="{B5659FC4-DB53-44D6-B1C8-03052548550E}" sibTransId="{17B73338-4E69-4E76-8178-93CD35EAB75A}"/>
    <dgm:cxn modelId="{8416531E-2ED6-45BB-9878-4F81C533C245}" type="presOf" srcId="{36C9B2D2-0E51-43DC-979B-FBA1277D2906}" destId="{E54B438C-0F91-45AC-B212-21A97A4A73C7}" srcOrd="0" destOrd="0" presId="urn:microsoft.com/office/officeart/2008/layout/HorizontalMultiLevelHierarchy"/>
    <dgm:cxn modelId="{FDC8A55B-6002-451A-A3C4-999BCEECF70D}" type="presOf" srcId="{01FE376B-28E1-4C90-B53C-89A5D02B74A2}" destId="{36DB05DC-EFD6-4F74-BCBA-174C39B2D1D5}" srcOrd="0" destOrd="0" presId="urn:microsoft.com/office/officeart/2008/layout/HorizontalMultiLevelHierarchy"/>
    <dgm:cxn modelId="{D3279763-429F-4246-9620-38678BCDF722}" type="presOf" srcId="{385B753F-F53B-482E-8550-6DD4600CE721}" destId="{D4838D04-68D1-4DC8-9714-65EE29626491}" srcOrd="1" destOrd="0" presId="urn:microsoft.com/office/officeart/2008/layout/HorizontalMultiLevelHierarchy"/>
    <dgm:cxn modelId="{C2F682B6-02F5-4D7A-9915-3F7F1B2B6041}" type="presOf" srcId="{7FEB6C7B-EA05-4CCC-9862-52EED1EF3FB1}" destId="{79835D21-4954-485C-A3C2-E885A43012E8}" srcOrd="0" destOrd="0" presId="urn:microsoft.com/office/officeart/2008/layout/HorizontalMultiLevelHierarchy"/>
    <dgm:cxn modelId="{6F078A9F-D1BB-481D-8E7C-24BB8919D5D8}" srcId="{54102E63-1182-4A0E-AEA6-0F1FA35519BF}" destId="{01FE376B-28E1-4C90-B53C-89A5D02B74A2}" srcOrd="2" destOrd="0" parTransId="{4FA48D67-C21F-48DB-989B-D5EBACBC501A}" sibTransId="{DD0A53AC-BD10-4872-85EC-AB59117AC1FF}"/>
    <dgm:cxn modelId="{413A907B-493F-4735-9361-36886592E8C8}" type="presOf" srcId="{67FCBDE5-11E5-4A0C-8377-44691B9B4EE4}" destId="{F93BDE88-7198-4E18-A14D-36FC05137BBB}" srcOrd="1" destOrd="0" presId="urn:microsoft.com/office/officeart/2008/layout/HorizontalMultiLevelHierarchy"/>
    <dgm:cxn modelId="{74057920-C4C9-48D4-949F-C79F19FAD870}" type="presOf" srcId="{4FA48D67-C21F-48DB-989B-D5EBACBC501A}" destId="{313BEA61-17DE-4FC9-A738-3BF9BA01289F}" srcOrd="0" destOrd="0" presId="urn:microsoft.com/office/officeart/2008/layout/HorizontalMultiLevelHierarchy"/>
    <dgm:cxn modelId="{FD6FE76F-D318-46B9-A055-2B77843595C5}" srcId="{6AD5A0A7-2E1A-4699-AEA0-6F721201B0D9}" destId="{54102E63-1182-4A0E-AEA6-0F1FA35519BF}" srcOrd="2" destOrd="0" parTransId="{385B753F-F53B-482E-8550-6DD4600CE721}" sibTransId="{D4576625-A5CF-4372-8BBB-F34974E84D88}"/>
    <dgm:cxn modelId="{C580AB89-A619-45CF-89E3-74E2AB96F5B0}" srcId="{78385F57-B08E-437E-AAA1-968E6D005051}" destId="{9D04FDCD-40F3-4C4E-B4F0-807E84CBA017}" srcOrd="0" destOrd="0" parTransId="{EB88811A-35E5-42C8-A6A5-5F11D68A9310}" sibTransId="{87AA079F-9FEA-4533-A8F4-3E962994073A}"/>
    <dgm:cxn modelId="{E5B14668-7FB1-4324-A937-8687039901EA}" type="presOf" srcId="{D168A9C5-5080-4148-93E9-B3C5B389BA2B}" destId="{EA2DCB5E-1FAB-4E7A-9D2E-D34BD979004A}" srcOrd="0" destOrd="0" presId="urn:microsoft.com/office/officeart/2008/layout/HorizontalMultiLevelHierarchy"/>
    <dgm:cxn modelId="{06136937-84E4-4365-891F-2CA5BE0EFCD3}" type="presOf" srcId="{3E397681-15C0-43A6-9B8E-DE8BAC246C78}" destId="{753CFA65-77E7-4035-8BC6-93723049008B}" srcOrd="1" destOrd="0" presId="urn:microsoft.com/office/officeart/2008/layout/HorizontalMultiLevelHierarchy"/>
    <dgm:cxn modelId="{3FCAFC37-96BB-4F1E-9DF8-BBDC6E6757DF}" type="presOf" srcId="{0903B3ED-5FF0-4C42-8FB5-9C941C776831}" destId="{7028264E-CFB6-44F7-886C-B81EE0A0CD47}" srcOrd="0" destOrd="0" presId="urn:microsoft.com/office/officeart/2008/layout/HorizontalMultiLevelHierarchy"/>
    <dgm:cxn modelId="{043688C0-BB0B-4828-AB40-55698FAC440A}" type="presOf" srcId="{E7823DE5-971A-4221-864B-E6C223BBD45D}" destId="{89421E44-FC22-409C-A8E2-ADB0B7D51FE6}" srcOrd="0" destOrd="0" presId="urn:microsoft.com/office/officeart/2008/layout/HorizontalMultiLevelHierarchy"/>
    <dgm:cxn modelId="{0BD241EB-D0B4-4A4F-888A-D94A42D4DDEC}" type="presOf" srcId="{947FFBF3-FAB4-4C30-B327-4816263608EB}" destId="{B29F2C9C-100D-436B-AF0E-BC1606B316D3}" srcOrd="0" destOrd="0" presId="urn:microsoft.com/office/officeart/2008/layout/HorizontalMultiLevelHierarchy"/>
    <dgm:cxn modelId="{08C5FA7B-DBD2-42C1-BC18-235A67F5EEF0}" type="presOf" srcId="{441CD60B-8FF3-4BDE-8884-E1F5BD4C0224}" destId="{96780BA9-84BB-441C-B14B-B55DD853AE94}" srcOrd="0" destOrd="0" presId="urn:microsoft.com/office/officeart/2008/layout/HorizontalMultiLevelHierarchy"/>
    <dgm:cxn modelId="{72A4C6D1-CDFD-4713-9118-7B1439765462}" type="presOf" srcId="{DF7C3D27-DE0C-4C03-8951-9E1399AEC28B}" destId="{0844FADA-3D29-415E-873E-A7DD7D2E2D2A}" srcOrd="0" destOrd="0" presId="urn:microsoft.com/office/officeart/2008/layout/HorizontalMultiLevelHierarchy"/>
    <dgm:cxn modelId="{26A93810-4123-4ED9-B954-BD6038382C11}" type="presOf" srcId="{C0A06C06-B5E8-4531-8B86-CE855C456D03}" destId="{72D95857-BF35-4E83-A4A3-FE3144CB70D9}" srcOrd="1" destOrd="0" presId="urn:microsoft.com/office/officeart/2008/layout/HorizontalMultiLevelHierarchy"/>
    <dgm:cxn modelId="{6FC72EC6-E108-4206-84D6-9D2F886AA738}" type="presOf" srcId="{C927A05A-F4C1-49C9-A6A5-809F04230B0B}" destId="{43877F32-043B-43F8-B4C2-DCF115CDC6E4}" srcOrd="0" destOrd="0" presId="urn:microsoft.com/office/officeart/2008/layout/HorizontalMultiLevelHierarchy"/>
    <dgm:cxn modelId="{34336DFE-7A34-4FFF-A746-769FD39946A1}" type="presOf" srcId="{B5659FC4-DB53-44D6-B1C8-03052548550E}" destId="{174FDEC4-453D-4F20-BFF7-05C1BD17F82F}" srcOrd="1" destOrd="0" presId="urn:microsoft.com/office/officeart/2008/layout/HorizontalMultiLevelHierarchy"/>
    <dgm:cxn modelId="{0CEC382B-7DF4-4D99-B236-506C9CC65ACC}" type="presOf" srcId="{6D9B3764-80E0-408E-BA9B-08C746D5AA2D}" destId="{C63C4457-A882-4CC9-9055-1B1C4C09CBC7}" srcOrd="0" destOrd="0" presId="urn:microsoft.com/office/officeart/2008/layout/HorizontalMultiLevelHierarchy"/>
    <dgm:cxn modelId="{B82D5435-C18D-4A14-8BFF-B3392CB298CD}" type="presOf" srcId="{F1BD88C7-7A04-427C-BA72-6C2030EBCE78}" destId="{2AFB5E5C-526F-4E0F-A43A-DEA921F07722}" srcOrd="1" destOrd="0" presId="urn:microsoft.com/office/officeart/2008/layout/HorizontalMultiLevelHierarchy"/>
    <dgm:cxn modelId="{CA12F2F4-BCF4-4707-9D82-8D8D66B52505}" type="presOf" srcId="{DBA163F7-77D6-4CA0-833E-5D4A50FD8E83}" destId="{B10A4FEA-F7DF-45EA-A19C-C1E425FB0354}" srcOrd="0" destOrd="0" presId="urn:microsoft.com/office/officeart/2008/layout/HorizontalMultiLevelHierarchy"/>
    <dgm:cxn modelId="{D980CBD4-F95C-461A-860A-D3096CDD7620}" type="presOf" srcId="{3E397681-15C0-43A6-9B8E-DE8BAC246C78}" destId="{04BB6618-E576-4BF3-9036-C3875C8A37D2}" srcOrd="0" destOrd="0" presId="urn:microsoft.com/office/officeart/2008/layout/HorizontalMultiLevelHierarchy"/>
    <dgm:cxn modelId="{9B95E362-A209-44C7-B9DA-E895DCED94CC}" type="presOf" srcId="{102A79C3-8060-41F0-B8FA-1444FEE27F4A}" destId="{102B4D16-AD95-4C2E-8A54-C0D6834A8F2E}" srcOrd="0" destOrd="0" presId="urn:microsoft.com/office/officeart/2008/layout/HorizontalMultiLevelHierarchy"/>
    <dgm:cxn modelId="{78224097-EE65-4A21-AD78-2C821D6C9F75}" type="presOf" srcId="{AECED08F-5CAB-42D8-AD56-538EB58F44CD}" destId="{E99069D3-2270-4EDD-907D-DE8585A4D994}" srcOrd="1" destOrd="0" presId="urn:microsoft.com/office/officeart/2008/layout/HorizontalMultiLevelHierarchy"/>
    <dgm:cxn modelId="{68A91B3A-D794-4D0E-A973-224EBDE980A0}" type="presOf" srcId="{78385F57-B08E-437E-AAA1-968E6D005051}" destId="{6813B471-7AF3-41FE-9850-23CFFBEDDBFD}" srcOrd="0" destOrd="0" presId="urn:microsoft.com/office/officeart/2008/layout/HorizontalMultiLevelHierarchy"/>
    <dgm:cxn modelId="{2E261761-2658-43DF-84BF-205578CBE71D}" type="presOf" srcId="{7497DC91-A865-4337-9462-A1EC9CA67486}" destId="{28637CF8-6A4F-4825-B227-606A7AB6E2B6}" srcOrd="0" destOrd="0" presId="urn:microsoft.com/office/officeart/2008/layout/HorizontalMultiLevelHierarchy"/>
    <dgm:cxn modelId="{417D7A69-BD16-446B-A6B1-E90B4642FFEA}" type="presOf" srcId="{5CB5ABCB-30F1-417F-92A7-A57F54CD92A5}" destId="{BFCDF16C-AB67-4298-9645-F6AF8414C52C}" srcOrd="0" destOrd="0" presId="urn:microsoft.com/office/officeart/2008/layout/HorizontalMultiLevelHierarchy"/>
    <dgm:cxn modelId="{3B7EDF25-05C4-4EC9-8190-888F953BAB9C}" type="presOf" srcId="{EB88811A-35E5-42C8-A6A5-5F11D68A9310}" destId="{193424BA-5B32-4837-81C8-6DC3D3CC275D}" srcOrd="1" destOrd="0" presId="urn:microsoft.com/office/officeart/2008/layout/HorizontalMultiLevelHierarchy"/>
    <dgm:cxn modelId="{AFA3F469-9766-41A5-A350-C578FEC592A4}" type="presOf" srcId="{F1BD88C7-7A04-427C-BA72-6C2030EBCE78}" destId="{A20BD1B7-B035-42B6-BB93-3FA4D3D952AC}" srcOrd="0" destOrd="0" presId="urn:microsoft.com/office/officeart/2008/layout/HorizontalMultiLevelHierarchy"/>
    <dgm:cxn modelId="{4487F7CB-F49C-47C1-A469-8F2DD0326AD9}" type="presOf" srcId="{7497DC91-A865-4337-9462-A1EC9CA67486}" destId="{E1465158-7166-4504-84CB-27B9A91B4B33}" srcOrd="1" destOrd="0" presId="urn:microsoft.com/office/officeart/2008/layout/HorizontalMultiLevelHierarchy"/>
    <dgm:cxn modelId="{861B74DB-169B-4369-BD7C-F9BB933DE0B1}" type="presOf" srcId="{947FFBF3-FAB4-4C30-B327-4816263608EB}" destId="{22AF51C3-2A56-4E89-9350-92592BC02B36}" srcOrd="1" destOrd="0" presId="urn:microsoft.com/office/officeart/2008/layout/HorizontalMultiLevelHierarchy"/>
    <dgm:cxn modelId="{E846A400-932D-4D55-9E06-2C44BFD1B26C}" type="presOf" srcId="{AC612D26-DB7F-4A9C-96C7-75B2E2D1BF63}" destId="{644E9481-F6B1-409D-93C4-61F094C0ADBA}" srcOrd="0" destOrd="0" presId="urn:microsoft.com/office/officeart/2008/layout/HorizontalMultiLevelHierarchy"/>
    <dgm:cxn modelId="{43889000-B0DF-4C24-BDCB-F09C15244135}" type="presOf" srcId="{9D04FDCD-40F3-4C4E-B4F0-807E84CBA017}" destId="{BBEF478B-BC4E-4F50-B380-26B1ABBC66F6}" srcOrd="0" destOrd="0" presId="urn:microsoft.com/office/officeart/2008/layout/HorizontalMultiLevelHierarchy"/>
    <dgm:cxn modelId="{7B658F5A-FD83-4644-B63F-4A2C47183DBE}" srcId="{D168A9C5-5080-4148-93E9-B3C5B389BA2B}" destId="{AC612D26-DB7F-4A9C-96C7-75B2E2D1BF63}" srcOrd="0" destOrd="0" parTransId="{86A24560-586A-46F5-BCF5-EF6507F2342E}" sibTransId="{40CE640A-8774-44FF-BC82-4EFD293CD930}"/>
    <dgm:cxn modelId="{9CDDCF39-4FE7-44D9-BF51-488D22446A03}" type="presOf" srcId="{95E8BB62-AFC2-4CEB-AD82-FD9306599278}" destId="{9A49F756-C450-457F-B7D7-B75DD7779448}" srcOrd="0" destOrd="0" presId="urn:microsoft.com/office/officeart/2008/layout/HorizontalMultiLevelHierarchy"/>
    <dgm:cxn modelId="{491BC3A2-FE57-461C-8295-8D29ADA9E9D6}" type="presOf" srcId="{6B84006D-5788-45D3-9F7A-4D33758E929B}" destId="{93FD5065-3861-4888-BAA4-DF0731E37655}" srcOrd="0" destOrd="0" presId="urn:microsoft.com/office/officeart/2008/layout/HorizontalMultiLevelHierarchy"/>
    <dgm:cxn modelId="{E57E46DE-B6E7-4B4C-ABF7-3A708B912CF0}" type="presOf" srcId="{FB9E5F0B-1C3A-4113-A456-A39C9344FD27}" destId="{CCCEBC0D-FB61-46B7-B30C-80CD571274D4}" srcOrd="0" destOrd="0" presId="urn:microsoft.com/office/officeart/2008/layout/HorizontalMultiLevelHierarchy"/>
    <dgm:cxn modelId="{E2DAE6B6-4290-43E7-8B22-C933E490EAF8}" type="presOf" srcId="{5F879A62-2AC4-4CE4-9D4A-05A66DD52731}" destId="{0A1D338C-BD69-479F-8411-CDB839280E4F}" srcOrd="1" destOrd="0" presId="urn:microsoft.com/office/officeart/2008/layout/HorizontalMultiLevelHierarchy"/>
    <dgm:cxn modelId="{ADBBF77B-18CE-46D8-869E-9AAA766D0CCD}" type="presOf" srcId="{5F879A62-2AC4-4CE4-9D4A-05A66DD52731}" destId="{226883BA-9DA6-409B-AABE-AD4CCCB9BA46}" srcOrd="0" destOrd="0" presId="urn:microsoft.com/office/officeart/2008/layout/HorizontalMultiLevelHierarchy"/>
    <dgm:cxn modelId="{52EB752A-80FE-45E3-B1E2-55E1F734527F}" srcId="{6AD5A0A7-2E1A-4699-AEA0-6F721201B0D9}" destId="{54C968E5-87B4-44B5-A333-2E78B39C4C85}" srcOrd="3" destOrd="0" parTransId="{947FFBF3-FAB4-4C30-B327-4816263608EB}" sibTransId="{295B4A95-5AA6-4AB0-AD95-1AC0A539A69B}"/>
    <dgm:cxn modelId="{2F6BD92D-B4CD-4617-A316-80408B5FB911}" srcId="{54C968E5-87B4-44B5-A333-2E78B39C4C85}" destId="{102A79C3-8060-41F0-B8FA-1444FEE27F4A}" srcOrd="0" destOrd="0" parTransId="{5F879A62-2AC4-4CE4-9D4A-05A66DD52731}" sibTransId="{54160460-49B2-4360-A995-FA3AFFBD34AF}"/>
    <dgm:cxn modelId="{E6054601-73CD-4F44-918D-5926024EA532}" type="presOf" srcId="{DF7C3D27-DE0C-4C03-8951-9E1399AEC28B}" destId="{352416F2-D077-45AC-A085-BA90DA031FF3}" srcOrd="1" destOrd="0" presId="urn:microsoft.com/office/officeart/2008/layout/HorizontalMultiLevelHierarchy"/>
    <dgm:cxn modelId="{DE7C3B53-5867-442D-A54A-DEA6EB98C240}" srcId="{D168A9C5-5080-4148-93E9-B3C5B389BA2B}" destId="{EFB0A387-6C22-45BC-BE44-65B0C74C5491}" srcOrd="1" destOrd="0" parTransId="{DF7C3D27-DE0C-4C03-8951-9E1399AEC28B}" sibTransId="{32DB571F-6892-4FEE-AB92-BCDFF32853F9}"/>
    <dgm:cxn modelId="{1F62DC9C-D3CA-4F6A-B5BB-58328ECAC822}" type="presOf" srcId="{6AD5A0A7-2E1A-4699-AEA0-6F721201B0D9}" destId="{33199180-EDA8-4F63-A070-536DD47FDEAD}" srcOrd="0" destOrd="0" presId="urn:microsoft.com/office/officeart/2008/layout/HorizontalMultiLevelHierarchy"/>
    <dgm:cxn modelId="{62C08F42-9A26-4280-8760-615056F6CBEB}" type="presOf" srcId="{B1E5D2EB-0B2E-4538-BCDE-D532A5501F4E}" destId="{B543DE40-54E7-4116-B3E4-3CE47608EE21}" srcOrd="0" destOrd="0" presId="urn:microsoft.com/office/officeart/2008/layout/HorizontalMultiLevelHierarchy"/>
    <dgm:cxn modelId="{F3827621-A575-487F-BD7F-F2F3D8E884D7}" type="presOf" srcId="{4DF477CB-6EF5-4E9C-A44D-569D1E6A6CC7}" destId="{1AC3481D-88C0-47AF-A43B-6FE81EB3E689}" srcOrd="0" destOrd="0" presId="urn:microsoft.com/office/officeart/2008/layout/HorizontalMultiLevelHierarchy"/>
    <dgm:cxn modelId="{2CB0890E-9968-4537-A7D7-A2B06BB4222D}" type="presOf" srcId="{504A1B2C-E4EE-4BD5-9CF9-79D30F8983AC}" destId="{6520FF49-6D3E-448C-A136-61F6AAEF9915}" srcOrd="0" destOrd="0" presId="urn:microsoft.com/office/officeart/2008/layout/HorizontalMultiLevelHierarchy"/>
    <dgm:cxn modelId="{1F99A580-74D9-42E4-95C5-5955DA9A85FA}" type="presOf" srcId="{4DF477CB-6EF5-4E9C-A44D-569D1E6A6CC7}" destId="{F1331983-71A4-43BA-A97C-E27408F57BAB}" srcOrd="1" destOrd="0" presId="urn:microsoft.com/office/officeart/2008/layout/HorizontalMultiLevelHierarchy"/>
    <dgm:cxn modelId="{3C2D48A4-0B56-4B01-894D-5828179A7398}" type="presOf" srcId="{23B298C0-7739-47F3-871B-0B219644E467}" destId="{6D632CBA-1B7E-4166-BA13-AEDDDF199EA1}" srcOrd="0" destOrd="0" presId="urn:microsoft.com/office/officeart/2008/layout/HorizontalMultiLevelHierarchy"/>
    <dgm:cxn modelId="{4FE6B021-00E5-4C35-B382-D6A60109A723}" srcId="{D168A9C5-5080-4148-93E9-B3C5B389BA2B}" destId="{8B830E45-88C7-4ADD-B716-CDEE8ACD960C}" srcOrd="5" destOrd="0" parTransId="{FB9E5F0B-1C3A-4113-A456-A39C9344FD27}" sibTransId="{8A956FF3-4E6D-4B41-94CB-6D594DAD3F27}"/>
    <dgm:cxn modelId="{23C2ACB2-EDCF-480B-A38F-DE81D6E236E0}" type="presOf" srcId="{5B03F237-9559-4E35-B0A0-0B4B63B5B6A7}" destId="{5E9D508F-C3EB-44A9-944A-A9798B54F4F1}" srcOrd="0" destOrd="0" presId="urn:microsoft.com/office/officeart/2008/layout/HorizontalMultiLevelHierarchy"/>
    <dgm:cxn modelId="{1CFA5048-8D8F-47AB-9050-120545410B5F}" type="presOf" srcId="{6FADE0C6-F203-4335-B400-62A890CCD5FE}" destId="{24F35F34-4E58-4823-8DF5-9F6269396B24}" srcOrd="0" destOrd="0" presId="urn:microsoft.com/office/officeart/2008/layout/HorizontalMultiLevelHierarchy"/>
    <dgm:cxn modelId="{3A022ADB-7760-4555-94FF-7AC6CCB5BB6B}" srcId="{D168A9C5-5080-4148-93E9-B3C5B389BA2B}" destId="{ADA25965-A1D1-4F9F-8D76-8D51285E4D8B}" srcOrd="4" destOrd="0" parTransId="{5B03F237-9559-4E35-B0A0-0B4B63B5B6A7}" sibTransId="{644F2C73-8727-4CCA-A8F3-6283BF8CDA67}"/>
    <dgm:cxn modelId="{729D9ED9-56B0-4AB9-85AB-104F989C8A12}" type="presOf" srcId="{5BF3029E-0374-4DA0-800E-F350FF93239A}" destId="{A31AC5B3-BA09-4FF0-A00B-58A94A26F17A}" srcOrd="0" destOrd="0" presId="urn:microsoft.com/office/officeart/2008/layout/HorizontalMultiLevelHierarchy"/>
    <dgm:cxn modelId="{14F790BB-1BAA-44BB-9088-A732FFA5CDA9}" type="presOf" srcId="{ADA25965-A1D1-4F9F-8D76-8D51285E4D8B}" destId="{E8A5B79F-BE80-4B79-B687-7EF425C4CFBD}" srcOrd="0" destOrd="0" presId="urn:microsoft.com/office/officeart/2008/layout/HorizontalMultiLevelHierarchy"/>
    <dgm:cxn modelId="{34D78842-E9F6-48BA-A0A3-144905468D6B}" srcId="{6AD5A0A7-2E1A-4699-AEA0-6F721201B0D9}" destId="{DBA163F7-77D6-4CA0-833E-5D4A50FD8E83}" srcOrd="4" destOrd="0" parTransId="{3E397681-15C0-43A6-9B8E-DE8BAC246C78}" sibTransId="{DD1AA49B-CE06-4D2C-BC1F-538B85C72CBC}"/>
    <dgm:cxn modelId="{F2A15FCB-701D-4060-9C66-DD8B6A4C0153}" type="presOf" srcId="{6231AB62-6836-498B-A2AD-69C27587B442}" destId="{A77CF0E3-CDB2-46B9-8CF3-1B50300174AF}" srcOrd="0" destOrd="0" presId="urn:microsoft.com/office/officeart/2008/layout/HorizontalMultiLevelHierarchy"/>
    <dgm:cxn modelId="{606B1041-C624-43BB-86E0-E9D74C28C05D}" srcId="{6AD5A0A7-2E1A-4699-AEA0-6F721201B0D9}" destId="{D168A9C5-5080-4148-93E9-B3C5B389BA2B}" srcOrd="1" destOrd="0" parTransId="{4DF477CB-6EF5-4E9C-A44D-569D1E6A6CC7}" sibTransId="{77A05C73-AFDA-4423-8F8D-C7088A5764D8}"/>
    <dgm:cxn modelId="{DAFC84E5-9050-4934-A7D7-710372F2B94A}" type="presOf" srcId="{8B185DA3-2BD0-4131-A3C7-DB4169AF7E03}" destId="{6B1F4B1A-B8FA-4D98-9260-DA5BC800A272}" srcOrd="1" destOrd="0" presId="urn:microsoft.com/office/officeart/2008/layout/HorizontalMultiLevelHierarchy"/>
    <dgm:cxn modelId="{D641D06B-4892-4459-AA48-493F391F5FFD}" type="presOf" srcId="{B5659FC4-DB53-44D6-B1C8-03052548550E}" destId="{1E95A334-0A73-4456-AAB3-6B9BBD6B3634}" srcOrd="0" destOrd="0" presId="urn:microsoft.com/office/officeart/2008/layout/HorizontalMultiLevelHierarchy"/>
    <dgm:cxn modelId="{B14A9775-FED9-481A-9E02-6A3C461D7711}" type="presOf" srcId="{86A24560-586A-46F5-BCF5-EF6507F2342E}" destId="{B8E4AC07-E8DD-495D-97CA-F9FA6D155CAF}" srcOrd="1" destOrd="0" presId="urn:microsoft.com/office/officeart/2008/layout/HorizontalMultiLevelHierarchy"/>
    <dgm:cxn modelId="{C87B3FC5-53FB-4273-AD71-BFE507FE6999}" type="presOf" srcId="{5CB5ABCB-30F1-417F-92A7-A57F54CD92A5}" destId="{C620854C-0680-4254-9E0D-B241536B79EE}" srcOrd="1" destOrd="0" presId="urn:microsoft.com/office/officeart/2008/layout/HorizontalMultiLevelHierarchy"/>
    <dgm:cxn modelId="{08CB07D0-45AB-40D0-B4C8-0ED179866AAD}" type="presOf" srcId="{852175E6-4391-4F22-A290-EADE695D8BC9}" destId="{7E90FAD1-CBAB-4027-A917-0B17A5C59CD9}" srcOrd="0" destOrd="0" presId="urn:microsoft.com/office/officeart/2008/layout/HorizontalMultiLevelHierarchy"/>
    <dgm:cxn modelId="{DFF4579F-B984-4A03-AFDC-5094445FD910}" srcId="{504A1B2C-E4EE-4BD5-9CF9-79D30F8983AC}" destId="{6231AB62-6836-498B-A2AD-69C27587B442}" srcOrd="1" destOrd="0" parTransId="{7497DC91-A865-4337-9462-A1EC9CA67486}" sibTransId="{59A0D6AC-36BC-47BD-8BB6-4377BF150C3B}"/>
    <dgm:cxn modelId="{2EA4D101-1EC4-4589-B810-DC7651C0D70A}" type="presOf" srcId="{2041CAF6-D9AF-4871-A431-6EFF53C048CA}" destId="{2F1D52C8-7998-4457-9E49-CB84E681D65D}" srcOrd="0" destOrd="0" presId="urn:microsoft.com/office/officeart/2008/layout/HorizontalMultiLevelHierarchy"/>
    <dgm:cxn modelId="{D88ED76B-30D6-461E-8DAA-88CD41AA7923}" type="presOf" srcId="{EB88811A-35E5-42C8-A6A5-5F11D68A9310}" destId="{D1D6D49D-2CC5-4DEC-8C77-AA972840041F}" srcOrd="0" destOrd="0" presId="urn:microsoft.com/office/officeart/2008/layout/HorizontalMultiLevelHierarchy"/>
    <dgm:cxn modelId="{17F6BCED-1457-45AF-8556-A150856DB6CE}" srcId="{DBA163F7-77D6-4CA0-833E-5D4A50FD8E83}" destId="{6D9B3764-80E0-408E-BA9B-08C746D5AA2D}" srcOrd="1" destOrd="0" parTransId="{8B185DA3-2BD0-4131-A3C7-DB4169AF7E03}" sibTransId="{68DC2C25-81EB-4B27-9E08-939F46B3A8E9}"/>
    <dgm:cxn modelId="{09E5F2AF-1863-4258-BFEE-8155652C507F}" type="presOf" srcId="{4FA48D67-C21F-48DB-989B-D5EBACBC501A}" destId="{F53A9DDA-AED3-4F01-869A-5AE392341636}" srcOrd="1" destOrd="0" presId="urn:microsoft.com/office/officeart/2008/layout/HorizontalMultiLevelHierarchy"/>
    <dgm:cxn modelId="{8E07B501-B5B7-4F5B-B40D-F4087FA1744D}" type="presOf" srcId="{FB9E5F0B-1C3A-4113-A456-A39C9344FD27}" destId="{3F9906CF-4BF3-4D93-871F-0858458324F4}" srcOrd="1" destOrd="0" presId="urn:microsoft.com/office/officeart/2008/layout/HorizontalMultiLevelHierarchy"/>
    <dgm:cxn modelId="{B2ED368A-245B-483F-8E49-26A8C9B416A7}" srcId="{0903B3ED-5FF0-4C42-8FB5-9C941C776831}" destId="{6AD5A0A7-2E1A-4699-AEA0-6F721201B0D9}" srcOrd="0" destOrd="0" parTransId="{7EC488E1-8599-4942-AFAF-AFC54134E7A1}" sibTransId="{4DF308AE-673B-4AE3-9563-372F7955FE4E}"/>
    <dgm:cxn modelId="{AA099675-46F5-463C-AE69-2468E3C30573}" type="presOf" srcId="{67FCBDE5-11E5-4A0C-8377-44691B9B4EE4}" destId="{63C3569C-E16D-460E-A663-4FAA3E624C6F}" srcOrd="0" destOrd="0" presId="urn:microsoft.com/office/officeart/2008/layout/HorizontalMultiLevelHierarchy"/>
    <dgm:cxn modelId="{A2F6D7A5-A515-42E3-9B10-B5293FB1719E}" type="presOf" srcId="{DB647844-6DD9-4CE8-8156-161F4A454C2F}" destId="{FAA3C032-F3FD-49B1-ADED-E8CAA7E0F1BD}" srcOrd="0" destOrd="0" presId="urn:microsoft.com/office/officeart/2008/layout/HorizontalMultiLevelHierarchy"/>
    <dgm:cxn modelId="{5FC6D3CB-8B20-4C1B-939A-1FC52A7C3B3D}" type="presOf" srcId="{7F470944-A3D9-4534-B9E2-2CEEEC2E3CD9}" destId="{2BE11366-A636-4E2C-963C-3AB5421E83E5}" srcOrd="1" destOrd="0" presId="urn:microsoft.com/office/officeart/2008/layout/HorizontalMultiLevelHierarchy"/>
    <dgm:cxn modelId="{DB58A61F-5C7E-405D-816B-7CF42F981A06}" srcId="{9D04FDCD-40F3-4C4E-B4F0-807E84CBA017}" destId="{6FADE0C6-F203-4335-B400-62A890CCD5FE}" srcOrd="0" destOrd="0" parTransId="{95E8BB62-AFC2-4CEB-AD82-FD9306599278}" sibTransId="{139A6B5A-E6A1-4A99-97C3-260267FFE934}"/>
    <dgm:cxn modelId="{36755454-1ED2-4560-B738-8E9F2725B8AD}" type="presOf" srcId="{6431BE01-60DC-4B91-8D89-C8C7E298175F}" destId="{76DBC0DF-A1A5-452A-B484-65F487C16B0B}" srcOrd="0" destOrd="0" presId="urn:microsoft.com/office/officeart/2008/layout/HorizontalMultiLevelHierarchy"/>
    <dgm:cxn modelId="{298F29DA-E11C-4559-870F-0668001AA199}" srcId="{D168A9C5-5080-4148-93E9-B3C5B389BA2B}" destId="{8255E6C9-60B2-44E9-859A-2885E128E737}" srcOrd="3" destOrd="0" parTransId="{F1BD88C7-7A04-427C-BA72-6C2030EBCE78}" sibTransId="{15C24458-A92E-4DFB-8E67-08ACA4DB6DBD}"/>
    <dgm:cxn modelId="{53A06A35-53CD-4B46-86F4-563891322FF5}" type="presOf" srcId="{7FEB6C7B-EA05-4CCC-9862-52EED1EF3FB1}" destId="{088246B4-4510-4467-8E4E-3DEF3DE7817B}" srcOrd="1" destOrd="0" presId="urn:microsoft.com/office/officeart/2008/layout/HorizontalMultiLevelHierarchy"/>
    <dgm:cxn modelId="{DB3C65A8-20A5-494D-AD83-A3FCBE2070FE}" type="presOf" srcId="{95E8BB62-AFC2-4CEB-AD82-FD9306599278}" destId="{53139471-3D96-4132-A850-85A7F2587E63}" srcOrd="1" destOrd="0" presId="urn:microsoft.com/office/officeart/2008/layout/HorizontalMultiLevelHierarchy"/>
    <dgm:cxn modelId="{3BDA9ACC-F9BA-4835-B317-CB4F1B21C4A0}" type="presOf" srcId="{7F470944-A3D9-4534-B9E2-2CEEEC2E3CD9}" destId="{C863B511-BF75-4E48-BCB9-E13122DCB6B5}" srcOrd="0" destOrd="0" presId="urn:microsoft.com/office/officeart/2008/layout/HorizontalMultiLevelHierarchy"/>
    <dgm:cxn modelId="{1D71A6C0-8DC8-4A83-9F11-FE10C383BEE3}" srcId="{6FADE0C6-F203-4335-B400-62A890CCD5FE}" destId="{852175E6-4391-4F22-A290-EADE695D8BC9}" srcOrd="0" destOrd="0" parTransId="{5CB5ABCB-30F1-417F-92A7-A57F54CD92A5}" sibTransId="{8E649FFA-6EDF-4B71-AD3B-360EF748B319}"/>
    <dgm:cxn modelId="{62182B5B-D8A3-4B2D-80C2-33C3E6071F50}" srcId="{6AD5A0A7-2E1A-4699-AEA0-6F721201B0D9}" destId="{504A1B2C-E4EE-4BD5-9CF9-79D30F8983AC}" srcOrd="0" destOrd="0" parTransId="{36C9B2D2-0E51-43DC-979B-FBA1277D2906}" sibTransId="{E4AA156C-4678-4574-8ED9-D1A3F6A40D8F}"/>
    <dgm:cxn modelId="{5256654B-1815-45BE-9BC3-0E6BBAE4BA10}" type="presOf" srcId="{385B753F-F53B-482E-8550-6DD4600CE721}" destId="{C6F7B1FB-14B3-42B0-B0F2-E7B9D53A2EB9}" srcOrd="0" destOrd="0" presId="urn:microsoft.com/office/officeart/2008/layout/HorizontalMultiLevelHierarchy"/>
    <dgm:cxn modelId="{4C5BA164-D95B-463E-B5C9-704369F149A9}" srcId="{D168A9C5-5080-4148-93E9-B3C5B389BA2B}" destId="{441CD60B-8FF3-4BDE-8884-E1F5BD4C0224}" srcOrd="2" destOrd="0" parTransId="{C0A06C06-B5E8-4531-8B86-CE855C456D03}" sibTransId="{E291A39D-05E9-4568-8C15-C3A31155DF2D}"/>
    <dgm:cxn modelId="{2ABF74C2-9301-4B38-A90B-88926C9B943A}" type="presOf" srcId="{EFB0A387-6C22-45BC-BE44-65B0C74C5491}" destId="{E69B3D0F-72A0-4F38-97CB-895267218C74}" srcOrd="0" destOrd="0" presId="urn:microsoft.com/office/officeart/2008/layout/HorizontalMultiLevelHierarchy"/>
    <dgm:cxn modelId="{C87BE458-0D83-4272-9B81-AD283F4F0ABA}" type="presOf" srcId="{23B298C0-7739-47F3-871B-0B219644E467}" destId="{19981626-1D14-4843-B04A-01677C1B8038}" srcOrd="1" destOrd="0" presId="urn:microsoft.com/office/officeart/2008/layout/HorizontalMultiLevelHierarchy"/>
    <dgm:cxn modelId="{A7FDA0D8-6F4A-470E-B498-923F70455E98}" srcId="{54102E63-1182-4A0E-AEA6-0F1FA35519BF}" destId="{6431BE01-60DC-4B91-8D89-C8C7E298175F}" srcOrd="1" destOrd="0" parTransId="{7FEB6C7B-EA05-4CCC-9862-52EED1EF3FB1}" sibTransId="{B4955D3D-8189-44A4-B442-A33520F709EC}"/>
    <dgm:cxn modelId="{2975976F-DF7E-4296-95DD-C5CF8F2C0AE3}" srcId="{504A1B2C-E4EE-4BD5-9CF9-79D30F8983AC}" destId="{E7823DE5-971A-4221-864B-E6C223BBD45D}" srcOrd="2" destOrd="0" parTransId="{DB647844-6DD9-4CE8-8156-161F4A454C2F}" sibTransId="{CF40633C-1226-43B9-944E-3485816631B7}"/>
    <dgm:cxn modelId="{51E52C41-6A36-4240-B6DA-2B7438C95372}" type="presOf" srcId="{5B03F237-9559-4E35-B0A0-0B4B63B5B6A7}" destId="{7D4A91D7-55DC-4678-8F23-CCE1EBF8138F}" srcOrd="1" destOrd="0" presId="urn:microsoft.com/office/officeart/2008/layout/HorizontalMultiLevelHierarchy"/>
    <dgm:cxn modelId="{C79B1978-29C2-458E-A298-8DFB60376D83}" srcId="{504A1B2C-E4EE-4BD5-9CF9-79D30F8983AC}" destId="{78385F57-B08E-437E-AAA1-968E6D005051}" srcOrd="0" destOrd="0" parTransId="{AECED08F-5CAB-42D8-AD56-538EB58F44CD}" sibTransId="{01F288AC-D01B-4B34-A708-B376C9825CF6}"/>
    <dgm:cxn modelId="{ED3C79AE-C648-4690-A92F-092730EDD136}" type="presOf" srcId="{8B185DA3-2BD0-4131-A3C7-DB4169AF7E03}" destId="{2B393A5E-8860-489F-9308-8AD5AA53A98F}" srcOrd="0" destOrd="0" presId="urn:microsoft.com/office/officeart/2008/layout/HorizontalMultiLevelHierarchy"/>
    <dgm:cxn modelId="{C8804BAD-4A6E-4108-AC83-7E3DF63D317D}" srcId="{54C968E5-87B4-44B5-A333-2E78B39C4C85}" destId="{C927A05A-F4C1-49C9-A6A5-809F04230B0B}" srcOrd="1" destOrd="0" parTransId="{23B298C0-7739-47F3-871B-0B219644E467}" sibTransId="{6A0499BA-E0F7-4B1E-971E-7A92088ED4EC}"/>
    <dgm:cxn modelId="{38EBC827-6D87-4DAA-9E38-981B73510879}" type="presOf" srcId="{2CF54516-DC80-4356-8B7B-2946563CA3AB}" destId="{D4FF1868-3777-484B-BEC4-3AA246EF17ED}" srcOrd="1" destOrd="0" presId="urn:microsoft.com/office/officeart/2008/layout/HorizontalMultiLevelHierarchy"/>
    <dgm:cxn modelId="{D1A8C71A-3B29-41CD-8486-B027280DEFA1}" type="presOf" srcId="{C0A06C06-B5E8-4531-8B86-CE855C456D03}" destId="{C03C70A3-4185-46FD-92FC-276A3CF6F53C}" srcOrd="0" destOrd="0" presId="urn:microsoft.com/office/officeart/2008/layout/HorizontalMultiLevelHierarchy"/>
    <dgm:cxn modelId="{184E5CA8-1676-4D0A-ACC6-F7FB803B1A1F}" type="presOf" srcId="{DB647844-6DD9-4CE8-8156-161F4A454C2F}" destId="{F7C8D659-0B8B-4427-93F2-30E512A84669}" srcOrd="1" destOrd="0" presId="urn:microsoft.com/office/officeart/2008/layout/HorizontalMultiLevelHierarchy"/>
    <dgm:cxn modelId="{98DBC7D9-56B4-48C9-86E4-334F33D069E7}" type="presParOf" srcId="{7028264E-CFB6-44F7-886C-B81EE0A0CD47}" destId="{985C0F76-26EA-4E97-95B9-2EEA24BEE02C}" srcOrd="0" destOrd="0" presId="urn:microsoft.com/office/officeart/2008/layout/HorizontalMultiLevelHierarchy"/>
    <dgm:cxn modelId="{6229F6C3-2F8A-417A-BD80-2ED262CB6FD6}" type="presParOf" srcId="{985C0F76-26EA-4E97-95B9-2EEA24BEE02C}" destId="{33199180-EDA8-4F63-A070-536DD47FDEAD}" srcOrd="0" destOrd="0" presId="urn:microsoft.com/office/officeart/2008/layout/HorizontalMultiLevelHierarchy"/>
    <dgm:cxn modelId="{8228B4F3-D592-4FA0-BF9F-DCF680DD1D3E}" type="presParOf" srcId="{985C0F76-26EA-4E97-95B9-2EEA24BEE02C}" destId="{0C23580B-3C11-4F84-9056-3717906A8ADB}" srcOrd="1" destOrd="0" presId="urn:microsoft.com/office/officeart/2008/layout/HorizontalMultiLevelHierarchy"/>
    <dgm:cxn modelId="{DD7CE2D3-FD68-4E2B-8B5B-A7C8171F722D}" type="presParOf" srcId="{0C23580B-3C11-4F84-9056-3717906A8ADB}" destId="{E54B438C-0F91-45AC-B212-21A97A4A73C7}" srcOrd="0" destOrd="0" presId="urn:microsoft.com/office/officeart/2008/layout/HorizontalMultiLevelHierarchy"/>
    <dgm:cxn modelId="{AAB7716E-6A5F-4A06-8062-C141452FD9BB}" type="presParOf" srcId="{E54B438C-0F91-45AC-B212-21A97A4A73C7}" destId="{17085CF7-397F-4129-A791-9F0D40F296BF}" srcOrd="0" destOrd="0" presId="urn:microsoft.com/office/officeart/2008/layout/HorizontalMultiLevelHierarchy"/>
    <dgm:cxn modelId="{F2CD1A41-00B6-4D38-B063-50524D7999F8}" type="presParOf" srcId="{0C23580B-3C11-4F84-9056-3717906A8ADB}" destId="{BADC5990-CD46-404A-B211-8176D50B44D9}" srcOrd="1" destOrd="0" presId="urn:microsoft.com/office/officeart/2008/layout/HorizontalMultiLevelHierarchy"/>
    <dgm:cxn modelId="{612F1BB9-3F1F-4204-A9A0-345BAA80B38C}" type="presParOf" srcId="{BADC5990-CD46-404A-B211-8176D50B44D9}" destId="{6520FF49-6D3E-448C-A136-61F6AAEF9915}" srcOrd="0" destOrd="0" presId="urn:microsoft.com/office/officeart/2008/layout/HorizontalMultiLevelHierarchy"/>
    <dgm:cxn modelId="{E20A72D2-4E66-4CDE-B524-74928008F108}" type="presParOf" srcId="{BADC5990-CD46-404A-B211-8176D50B44D9}" destId="{6915281D-A54B-4752-B74B-F33382EFF7CE}" srcOrd="1" destOrd="0" presId="urn:microsoft.com/office/officeart/2008/layout/HorizontalMultiLevelHierarchy"/>
    <dgm:cxn modelId="{C3876950-0747-4FDC-AFCF-034E825943FC}" type="presParOf" srcId="{6915281D-A54B-4752-B74B-F33382EFF7CE}" destId="{2B9B111D-B966-4B32-A1F7-3C947265471F}" srcOrd="0" destOrd="0" presId="urn:microsoft.com/office/officeart/2008/layout/HorizontalMultiLevelHierarchy"/>
    <dgm:cxn modelId="{975F2519-23E6-4564-A65D-CC2FCB0A4F4B}" type="presParOf" srcId="{2B9B111D-B966-4B32-A1F7-3C947265471F}" destId="{E99069D3-2270-4EDD-907D-DE8585A4D994}" srcOrd="0" destOrd="0" presId="urn:microsoft.com/office/officeart/2008/layout/HorizontalMultiLevelHierarchy"/>
    <dgm:cxn modelId="{4E77EAAB-1005-4567-AD21-F5FCA25832EC}" type="presParOf" srcId="{6915281D-A54B-4752-B74B-F33382EFF7CE}" destId="{F726524B-FB5A-48A7-A3A1-797AA01919B1}" srcOrd="1" destOrd="0" presId="urn:microsoft.com/office/officeart/2008/layout/HorizontalMultiLevelHierarchy"/>
    <dgm:cxn modelId="{B9D59A11-47AF-4C70-BAE1-955609DDE733}" type="presParOf" srcId="{F726524B-FB5A-48A7-A3A1-797AA01919B1}" destId="{6813B471-7AF3-41FE-9850-23CFFBEDDBFD}" srcOrd="0" destOrd="0" presId="urn:microsoft.com/office/officeart/2008/layout/HorizontalMultiLevelHierarchy"/>
    <dgm:cxn modelId="{A3AE811A-A3E8-4F05-B69A-A1065C541C17}" type="presParOf" srcId="{F726524B-FB5A-48A7-A3A1-797AA01919B1}" destId="{F120253E-B2AD-4A2B-A369-2925F05C823E}" srcOrd="1" destOrd="0" presId="urn:microsoft.com/office/officeart/2008/layout/HorizontalMultiLevelHierarchy"/>
    <dgm:cxn modelId="{CE1294A1-149C-4EDF-9A48-246E1CC7FD40}" type="presParOf" srcId="{F120253E-B2AD-4A2B-A369-2925F05C823E}" destId="{D1D6D49D-2CC5-4DEC-8C77-AA972840041F}" srcOrd="0" destOrd="0" presId="urn:microsoft.com/office/officeart/2008/layout/HorizontalMultiLevelHierarchy"/>
    <dgm:cxn modelId="{9B1555E2-0F29-415B-A168-BA1FB0704467}" type="presParOf" srcId="{D1D6D49D-2CC5-4DEC-8C77-AA972840041F}" destId="{193424BA-5B32-4837-81C8-6DC3D3CC275D}" srcOrd="0" destOrd="0" presId="urn:microsoft.com/office/officeart/2008/layout/HorizontalMultiLevelHierarchy"/>
    <dgm:cxn modelId="{B673490B-7EF7-4AB4-A101-E35EEDDBF775}" type="presParOf" srcId="{F120253E-B2AD-4A2B-A369-2925F05C823E}" destId="{8D301B14-2BB6-4BFA-9CD5-A59AA652299C}" srcOrd="1" destOrd="0" presId="urn:microsoft.com/office/officeart/2008/layout/HorizontalMultiLevelHierarchy"/>
    <dgm:cxn modelId="{D462B308-3D25-4A89-97F7-C5C50D50D4BC}" type="presParOf" srcId="{8D301B14-2BB6-4BFA-9CD5-A59AA652299C}" destId="{BBEF478B-BC4E-4F50-B380-26B1ABBC66F6}" srcOrd="0" destOrd="0" presId="urn:microsoft.com/office/officeart/2008/layout/HorizontalMultiLevelHierarchy"/>
    <dgm:cxn modelId="{A29030CA-AF0B-4344-8FD2-43A5F56E42AA}" type="presParOf" srcId="{8D301B14-2BB6-4BFA-9CD5-A59AA652299C}" destId="{36517B0E-92EE-401A-80A1-72FCC87D7BF9}" srcOrd="1" destOrd="0" presId="urn:microsoft.com/office/officeart/2008/layout/HorizontalMultiLevelHierarchy"/>
    <dgm:cxn modelId="{FE6FE301-0E3E-4FC6-8DEB-41E565A92747}" type="presParOf" srcId="{36517B0E-92EE-401A-80A1-72FCC87D7BF9}" destId="{9A49F756-C450-457F-B7D7-B75DD7779448}" srcOrd="0" destOrd="0" presId="urn:microsoft.com/office/officeart/2008/layout/HorizontalMultiLevelHierarchy"/>
    <dgm:cxn modelId="{B85C822A-1E74-46CA-ADF9-FC10CD52FD09}" type="presParOf" srcId="{9A49F756-C450-457F-B7D7-B75DD7779448}" destId="{53139471-3D96-4132-A850-85A7F2587E63}" srcOrd="0" destOrd="0" presId="urn:microsoft.com/office/officeart/2008/layout/HorizontalMultiLevelHierarchy"/>
    <dgm:cxn modelId="{122F0A04-081D-46A7-B87F-28C55EE773C1}" type="presParOf" srcId="{36517B0E-92EE-401A-80A1-72FCC87D7BF9}" destId="{8F6C1295-6FDF-4F85-AC1B-C3F0FD65FD72}" srcOrd="1" destOrd="0" presId="urn:microsoft.com/office/officeart/2008/layout/HorizontalMultiLevelHierarchy"/>
    <dgm:cxn modelId="{1C8A2BE2-380B-4EE3-B874-10DBDDA9891F}" type="presParOf" srcId="{8F6C1295-6FDF-4F85-AC1B-C3F0FD65FD72}" destId="{24F35F34-4E58-4823-8DF5-9F6269396B24}" srcOrd="0" destOrd="0" presId="urn:microsoft.com/office/officeart/2008/layout/HorizontalMultiLevelHierarchy"/>
    <dgm:cxn modelId="{BA891539-1453-4E55-AB39-98CBFE50462D}" type="presParOf" srcId="{8F6C1295-6FDF-4F85-AC1B-C3F0FD65FD72}" destId="{28EEDCAD-F2F0-46FD-8164-AEA2A9EDFB4D}" srcOrd="1" destOrd="0" presId="urn:microsoft.com/office/officeart/2008/layout/HorizontalMultiLevelHierarchy"/>
    <dgm:cxn modelId="{7AB4FCEC-126F-4C6B-BA33-837849C02D38}" type="presParOf" srcId="{28EEDCAD-F2F0-46FD-8164-AEA2A9EDFB4D}" destId="{BFCDF16C-AB67-4298-9645-F6AF8414C52C}" srcOrd="0" destOrd="0" presId="urn:microsoft.com/office/officeart/2008/layout/HorizontalMultiLevelHierarchy"/>
    <dgm:cxn modelId="{DE7EB881-051D-4625-83A8-41F944E89413}" type="presParOf" srcId="{BFCDF16C-AB67-4298-9645-F6AF8414C52C}" destId="{C620854C-0680-4254-9E0D-B241536B79EE}" srcOrd="0" destOrd="0" presId="urn:microsoft.com/office/officeart/2008/layout/HorizontalMultiLevelHierarchy"/>
    <dgm:cxn modelId="{EF012BC1-F439-4B5B-8506-313C41D775A2}" type="presParOf" srcId="{28EEDCAD-F2F0-46FD-8164-AEA2A9EDFB4D}" destId="{B11D0718-2699-4A00-9AA9-44AD11D5A214}" srcOrd="1" destOrd="0" presId="urn:microsoft.com/office/officeart/2008/layout/HorizontalMultiLevelHierarchy"/>
    <dgm:cxn modelId="{C1A6D915-D3D1-42FE-B43D-283641E2CD4B}" type="presParOf" srcId="{B11D0718-2699-4A00-9AA9-44AD11D5A214}" destId="{7E90FAD1-CBAB-4027-A917-0B17A5C59CD9}" srcOrd="0" destOrd="0" presId="urn:microsoft.com/office/officeart/2008/layout/HorizontalMultiLevelHierarchy"/>
    <dgm:cxn modelId="{E46C46D0-4EB6-41D1-A7C3-A9F4427697DC}" type="presParOf" srcId="{B11D0718-2699-4A00-9AA9-44AD11D5A214}" destId="{9D3604B7-F13B-41E6-AB6D-9093387D3907}" srcOrd="1" destOrd="0" presId="urn:microsoft.com/office/officeart/2008/layout/HorizontalMultiLevelHierarchy"/>
    <dgm:cxn modelId="{09085A80-CBA5-438E-8760-866C5B7C7ACD}" type="presParOf" srcId="{6915281D-A54B-4752-B74B-F33382EFF7CE}" destId="{28637CF8-6A4F-4825-B227-606A7AB6E2B6}" srcOrd="2" destOrd="0" presId="urn:microsoft.com/office/officeart/2008/layout/HorizontalMultiLevelHierarchy"/>
    <dgm:cxn modelId="{9EC56717-7831-42C4-8DC0-B99B39437512}" type="presParOf" srcId="{28637CF8-6A4F-4825-B227-606A7AB6E2B6}" destId="{E1465158-7166-4504-84CB-27B9A91B4B33}" srcOrd="0" destOrd="0" presId="urn:microsoft.com/office/officeart/2008/layout/HorizontalMultiLevelHierarchy"/>
    <dgm:cxn modelId="{C788A967-32B0-433D-9359-223ABBB8EC46}" type="presParOf" srcId="{6915281D-A54B-4752-B74B-F33382EFF7CE}" destId="{AF35812F-3AD2-4B3A-8527-08E72535FB0D}" srcOrd="3" destOrd="0" presId="urn:microsoft.com/office/officeart/2008/layout/HorizontalMultiLevelHierarchy"/>
    <dgm:cxn modelId="{BD22264C-47A2-4B78-B503-A7AF525AA7CA}" type="presParOf" srcId="{AF35812F-3AD2-4B3A-8527-08E72535FB0D}" destId="{A77CF0E3-CDB2-46B9-8CF3-1B50300174AF}" srcOrd="0" destOrd="0" presId="urn:microsoft.com/office/officeart/2008/layout/HorizontalMultiLevelHierarchy"/>
    <dgm:cxn modelId="{68C89C29-2CD9-474D-A032-6A059CF80ABD}" type="presParOf" srcId="{AF35812F-3AD2-4B3A-8527-08E72535FB0D}" destId="{05C5748C-FFAD-41DE-8EF2-E0326DAB1EF4}" srcOrd="1" destOrd="0" presId="urn:microsoft.com/office/officeart/2008/layout/HorizontalMultiLevelHierarchy"/>
    <dgm:cxn modelId="{F39DC4A5-E026-4D64-9AAD-DEA056B2FF97}" type="presParOf" srcId="{6915281D-A54B-4752-B74B-F33382EFF7CE}" destId="{FAA3C032-F3FD-49B1-ADED-E8CAA7E0F1BD}" srcOrd="4" destOrd="0" presId="urn:microsoft.com/office/officeart/2008/layout/HorizontalMultiLevelHierarchy"/>
    <dgm:cxn modelId="{58D9CF6D-3362-4276-99E7-A70ACECC49C8}" type="presParOf" srcId="{FAA3C032-F3FD-49B1-ADED-E8CAA7E0F1BD}" destId="{F7C8D659-0B8B-4427-93F2-30E512A84669}" srcOrd="0" destOrd="0" presId="urn:microsoft.com/office/officeart/2008/layout/HorizontalMultiLevelHierarchy"/>
    <dgm:cxn modelId="{0EE3A0F0-6DC5-4BD3-A030-FFD3C8B933E1}" type="presParOf" srcId="{6915281D-A54B-4752-B74B-F33382EFF7CE}" destId="{31689663-7919-41F6-9131-6E814631A5E5}" srcOrd="5" destOrd="0" presId="urn:microsoft.com/office/officeart/2008/layout/HorizontalMultiLevelHierarchy"/>
    <dgm:cxn modelId="{A1B3C642-AD6A-4E44-A779-ADC80BE6A40D}" type="presParOf" srcId="{31689663-7919-41F6-9131-6E814631A5E5}" destId="{89421E44-FC22-409C-A8E2-ADB0B7D51FE6}" srcOrd="0" destOrd="0" presId="urn:microsoft.com/office/officeart/2008/layout/HorizontalMultiLevelHierarchy"/>
    <dgm:cxn modelId="{AE120089-9A6E-44C1-9CF2-B391643F8170}" type="presParOf" srcId="{31689663-7919-41F6-9131-6E814631A5E5}" destId="{14FCBE36-CE46-4A73-994E-B7C27F2EA667}" srcOrd="1" destOrd="0" presId="urn:microsoft.com/office/officeart/2008/layout/HorizontalMultiLevelHierarchy"/>
    <dgm:cxn modelId="{489D7408-E1FF-4C8F-BC7E-DC4D73AFB7AF}" type="presParOf" srcId="{0C23580B-3C11-4F84-9056-3717906A8ADB}" destId="{1AC3481D-88C0-47AF-A43B-6FE81EB3E689}" srcOrd="2" destOrd="0" presId="urn:microsoft.com/office/officeart/2008/layout/HorizontalMultiLevelHierarchy"/>
    <dgm:cxn modelId="{4F174A82-3DE3-4F1C-A925-DC2D50CE9059}" type="presParOf" srcId="{1AC3481D-88C0-47AF-A43B-6FE81EB3E689}" destId="{F1331983-71A4-43BA-A97C-E27408F57BAB}" srcOrd="0" destOrd="0" presId="urn:microsoft.com/office/officeart/2008/layout/HorizontalMultiLevelHierarchy"/>
    <dgm:cxn modelId="{F72A849B-F260-49C8-B95F-D0B18DA48712}" type="presParOf" srcId="{0C23580B-3C11-4F84-9056-3717906A8ADB}" destId="{9AA814B1-DCAA-4483-B54E-8423914098E7}" srcOrd="3" destOrd="0" presId="urn:microsoft.com/office/officeart/2008/layout/HorizontalMultiLevelHierarchy"/>
    <dgm:cxn modelId="{4C2FE1DD-F8CF-4827-B860-D89D16FD7F2F}" type="presParOf" srcId="{9AA814B1-DCAA-4483-B54E-8423914098E7}" destId="{EA2DCB5E-1FAB-4E7A-9D2E-D34BD979004A}" srcOrd="0" destOrd="0" presId="urn:microsoft.com/office/officeart/2008/layout/HorizontalMultiLevelHierarchy"/>
    <dgm:cxn modelId="{2D9AE32F-0881-42F2-BB91-9E7A16F5B739}" type="presParOf" srcId="{9AA814B1-DCAA-4483-B54E-8423914098E7}" destId="{A94D483D-ACFC-4858-A01E-2083F0FB0E24}" srcOrd="1" destOrd="0" presId="urn:microsoft.com/office/officeart/2008/layout/HorizontalMultiLevelHierarchy"/>
    <dgm:cxn modelId="{C75AAC38-4BB8-4E68-8EA5-E9191D18FE3B}" type="presParOf" srcId="{A94D483D-ACFC-4858-A01E-2083F0FB0E24}" destId="{27C7AF04-4E5D-4DF3-97F7-FC6E91256CEB}" srcOrd="0" destOrd="0" presId="urn:microsoft.com/office/officeart/2008/layout/HorizontalMultiLevelHierarchy"/>
    <dgm:cxn modelId="{1F754CB5-DD12-48D9-BE14-DB7471402ECA}" type="presParOf" srcId="{27C7AF04-4E5D-4DF3-97F7-FC6E91256CEB}" destId="{B8E4AC07-E8DD-495D-97CA-F9FA6D155CAF}" srcOrd="0" destOrd="0" presId="urn:microsoft.com/office/officeart/2008/layout/HorizontalMultiLevelHierarchy"/>
    <dgm:cxn modelId="{4CA1088D-6F3A-4C78-A71B-E4209E645B1A}" type="presParOf" srcId="{A94D483D-ACFC-4858-A01E-2083F0FB0E24}" destId="{CBA1A373-9068-4428-ACC3-3C90FE470087}" srcOrd="1" destOrd="0" presId="urn:microsoft.com/office/officeart/2008/layout/HorizontalMultiLevelHierarchy"/>
    <dgm:cxn modelId="{4F40FD08-7750-45D9-BFB7-BB13533E0228}" type="presParOf" srcId="{CBA1A373-9068-4428-ACC3-3C90FE470087}" destId="{644E9481-F6B1-409D-93C4-61F094C0ADBA}" srcOrd="0" destOrd="0" presId="urn:microsoft.com/office/officeart/2008/layout/HorizontalMultiLevelHierarchy"/>
    <dgm:cxn modelId="{598BDB9A-8B80-4797-A5C1-94123F42FF2B}" type="presParOf" srcId="{CBA1A373-9068-4428-ACC3-3C90FE470087}" destId="{29E2B205-0065-477B-B9C7-5AA6A5054354}" srcOrd="1" destOrd="0" presId="urn:microsoft.com/office/officeart/2008/layout/HorizontalMultiLevelHierarchy"/>
    <dgm:cxn modelId="{52C8484C-A39A-4D52-B827-F086DDC99AC4}" type="presParOf" srcId="{A94D483D-ACFC-4858-A01E-2083F0FB0E24}" destId="{0844FADA-3D29-415E-873E-A7DD7D2E2D2A}" srcOrd="2" destOrd="0" presId="urn:microsoft.com/office/officeart/2008/layout/HorizontalMultiLevelHierarchy"/>
    <dgm:cxn modelId="{4D8D349D-0E6B-4060-A710-F0F05BD7E075}" type="presParOf" srcId="{0844FADA-3D29-415E-873E-A7DD7D2E2D2A}" destId="{352416F2-D077-45AC-A085-BA90DA031FF3}" srcOrd="0" destOrd="0" presId="urn:microsoft.com/office/officeart/2008/layout/HorizontalMultiLevelHierarchy"/>
    <dgm:cxn modelId="{9DA2BD60-39B6-4B5C-8149-4CC578D8AA07}" type="presParOf" srcId="{A94D483D-ACFC-4858-A01E-2083F0FB0E24}" destId="{304C57F3-E176-4E09-8560-84F26AF2E08D}" srcOrd="3" destOrd="0" presId="urn:microsoft.com/office/officeart/2008/layout/HorizontalMultiLevelHierarchy"/>
    <dgm:cxn modelId="{6329DEE3-8154-4FE4-9CA9-DE0356875FB8}" type="presParOf" srcId="{304C57F3-E176-4E09-8560-84F26AF2E08D}" destId="{E69B3D0F-72A0-4F38-97CB-895267218C74}" srcOrd="0" destOrd="0" presId="urn:microsoft.com/office/officeart/2008/layout/HorizontalMultiLevelHierarchy"/>
    <dgm:cxn modelId="{A107F7B7-487C-4EF7-8537-DC3B65EAEB7D}" type="presParOf" srcId="{304C57F3-E176-4E09-8560-84F26AF2E08D}" destId="{F6C76009-BA5B-4EDD-89E9-C6A5BD9C98CF}" srcOrd="1" destOrd="0" presId="urn:microsoft.com/office/officeart/2008/layout/HorizontalMultiLevelHierarchy"/>
    <dgm:cxn modelId="{AF31FC34-8C9C-4D9C-96F9-F3FADD82D17D}" type="presParOf" srcId="{A94D483D-ACFC-4858-A01E-2083F0FB0E24}" destId="{C03C70A3-4185-46FD-92FC-276A3CF6F53C}" srcOrd="4" destOrd="0" presId="urn:microsoft.com/office/officeart/2008/layout/HorizontalMultiLevelHierarchy"/>
    <dgm:cxn modelId="{06866F36-7B9B-4D9D-A4C5-4581B92B6E06}" type="presParOf" srcId="{C03C70A3-4185-46FD-92FC-276A3CF6F53C}" destId="{72D95857-BF35-4E83-A4A3-FE3144CB70D9}" srcOrd="0" destOrd="0" presId="urn:microsoft.com/office/officeart/2008/layout/HorizontalMultiLevelHierarchy"/>
    <dgm:cxn modelId="{B890F7B0-B492-48BF-B882-A23BD88784BE}" type="presParOf" srcId="{A94D483D-ACFC-4858-A01E-2083F0FB0E24}" destId="{238C9F33-8C7F-4268-9496-AD8D7BBD1D01}" srcOrd="5" destOrd="0" presId="urn:microsoft.com/office/officeart/2008/layout/HorizontalMultiLevelHierarchy"/>
    <dgm:cxn modelId="{A8A994A5-466A-494E-ABD6-AAD64C566017}" type="presParOf" srcId="{238C9F33-8C7F-4268-9496-AD8D7BBD1D01}" destId="{96780BA9-84BB-441C-B14B-B55DD853AE94}" srcOrd="0" destOrd="0" presId="urn:microsoft.com/office/officeart/2008/layout/HorizontalMultiLevelHierarchy"/>
    <dgm:cxn modelId="{6B566957-CD0E-43A4-B9B4-E77E81DCB98B}" type="presParOf" srcId="{238C9F33-8C7F-4268-9496-AD8D7BBD1D01}" destId="{A9B9001C-8C63-43B8-AE41-8F78E56642D8}" srcOrd="1" destOrd="0" presId="urn:microsoft.com/office/officeart/2008/layout/HorizontalMultiLevelHierarchy"/>
    <dgm:cxn modelId="{E9AB7089-5A25-41EE-BE13-3786FDCDBCAD}" type="presParOf" srcId="{A94D483D-ACFC-4858-A01E-2083F0FB0E24}" destId="{A20BD1B7-B035-42B6-BB93-3FA4D3D952AC}" srcOrd="6" destOrd="0" presId="urn:microsoft.com/office/officeart/2008/layout/HorizontalMultiLevelHierarchy"/>
    <dgm:cxn modelId="{CD9C7F24-D6EF-4F54-ACB9-87D3A76A258E}" type="presParOf" srcId="{A20BD1B7-B035-42B6-BB93-3FA4D3D952AC}" destId="{2AFB5E5C-526F-4E0F-A43A-DEA921F07722}" srcOrd="0" destOrd="0" presId="urn:microsoft.com/office/officeart/2008/layout/HorizontalMultiLevelHierarchy"/>
    <dgm:cxn modelId="{F46EB858-9864-4620-BAD0-B9A20F63F8C6}" type="presParOf" srcId="{A94D483D-ACFC-4858-A01E-2083F0FB0E24}" destId="{3019F40B-D393-4534-B40C-7DBA7E047A06}" srcOrd="7" destOrd="0" presId="urn:microsoft.com/office/officeart/2008/layout/HorizontalMultiLevelHierarchy"/>
    <dgm:cxn modelId="{F56F80D8-873C-46F3-AD92-7E91B292DDD5}" type="presParOf" srcId="{3019F40B-D393-4534-B40C-7DBA7E047A06}" destId="{2D5B06D3-5CF3-4E48-99CF-0F54ABA5F5C8}" srcOrd="0" destOrd="0" presId="urn:microsoft.com/office/officeart/2008/layout/HorizontalMultiLevelHierarchy"/>
    <dgm:cxn modelId="{04F97258-2450-4B38-AA59-80C959BFFC7E}" type="presParOf" srcId="{3019F40B-D393-4534-B40C-7DBA7E047A06}" destId="{3E227A3B-8855-4A2D-8698-6C83DDA568F2}" srcOrd="1" destOrd="0" presId="urn:microsoft.com/office/officeart/2008/layout/HorizontalMultiLevelHierarchy"/>
    <dgm:cxn modelId="{FF9BDDC2-E698-442D-A055-2C6EF0EDAA6E}" type="presParOf" srcId="{A94D483D-ACFC-4858-A01E-2083F0FB0E24}" destId="{5E9D508F-C3EB-44A9-944A-A9798B54F4F1}" srcOrd="8" destOrd="0" presId="urn:microsoft.com/office/officeart/2008/layout/HorizontalMultiLevelHierarchy"/>
    <dgm:cxn modelId="{44819576-699F-4C10-BD99-2DDA2A51BF5C}" type="presParOf" srcId="{5E9D508F-C3EB-44A9-944A-A9798B54F4F1}" destId="{7D4A91D7-55DC-4678-8F23-CCE1EBF8138F}" srcOrd="0" destOrd="0" presId="urn:microsoft.com/office/officeart/2008/layout/HorizontalMultiLevelHierarchy"/>
    <dgm:cxn modelId="{4DC8E118-CB97-48AC-A775-7FAF66F2957A}" type="presParOf" srcId="{A94D483D-ACFC-4858-A01E-2083F0FB0E24}" destId="{4D73E311-C621-4A08-9FD5-41FF184793AF}" srcOrd="9" destOrd="0" presId="urn:microsoft.com/office/officeart/2008/layout/HorizontalMultiLevelHierarchy"/>
    <dgm:cxn modelId="{596C150A-8C97-4856-897D-D91FA5F757BC}" type="presParOf" srcId="{4D73E311-C621-4A08-9FD5-41FF184793AF}" destId="{E8A5B79F-BE80-4B79-B687-7EF425C4CFBD}" srcOrd="0" destOrd="0" presId="urn:microsoft.com/office/officeart/2008/layout/HorizontalMultiLevelHierarchy"/>
    <dgm:cxn modelId="{A3ECDB3E-99B7-4C55-A38F-CA3D85B077E9}" type="presParOf" srcId="{4D73E311-C621-4A08-9FD5-41FF184793AF}" destId="{A71E9E69-F306-4E79-A25B-2860A06CA3BA}" srcOrd="1" destOrd="0" presId="urn:microsoft.com/office/officeart/2008/layout/HorizontalMultiLevelHierarchy"/>
    <dgm:cxn modelId="{275718BC-D3EB-44D5-A125-D4B05C785178}" type="presParOf" srcId="{A94D483D-ACFC-4858-A01E-2083F0FB0E24}" destId="{CCCEBC0D-FB61-46B7-B30C-80CD571274D4}" srcOrd="10" destOrd="0" presId="urn:microsoft.com/office/officeart/2008/layout/HorizontalMultiLevelHierarchy"/>
    <dgm:cxn modelId="{60A7846F-47A0-4C8D-A2DC-3710EB7AAA04}" type="presParOf" srcId="{CCCEBC0D-FB61-46B7-B30C-80CD571274D4}" destId="{3F9906CF-4BF3-4D93-871F-0858458324F4}" srcOrd="0" destOrd="0" presId="urn:microsoft.com/office/officeart/2008/layout/HorizontalMultiLevelHierarchy"/>
    <dgm:cxn modelId="{BC528B3B-62EA-48E7-9E6F-DE1C1C07C360}" type="presParOf" srcId="{A94D483D-ACFC-4858-A01E-2083F0FB0E24}" destId="{8EEA90CB-90DB-45E4-8747-516D147D5B7E}" srcOrd="11" destOrd="0" presId="urn:microsoft.com/office/officeart/2008/layout/HorizontalMultiLevelHierarchy"/>
    <dgm:cxn modelId="{3E3E9BD8-65F5-40FB-8782-FC2233AEFBD6}" type="presParOf" srcId="{8EEA90CB-90DB-45E4-8747-516D147D5B7E}" destId="{C52F6311-6DC4-4C43-AB54-549E97683DF2}" srcOrd="0" destOrd="0" presId="urn:microsoft.com/office/officeart/2008/layout/HorizontalMultiLevelHierarchy"/>
    <dgm:cxn modelId="{72AA60B6-886C-4D97-BF31-E405546BE3A9}" type="presParOf" srcId="{8EEA90CB-90DB-45E4-8747-516D147D5B7E}" destId="{06051CCE-EE51-4E0E-84E4-22D416B9C242}" srcOrd="1" destOrd="0" presId="urn:microsoft.com/office/officeart/2008/layout/HorizontalMultiLevelHierarchy"/>
    <dgm:cxn modelId="{7D4BDF71-C5DE-4A6F-B176-DC6CE1384A6A}" type="presParOf" srcId="{A94D483D-ACFC-4858-A01E-2083F0FB0E24}" destId="{9A01DBAD-E6F7-4DF3-AB64-B84199D47E22}" srcOrd="12" destOrd="0" presId="urn:microsoft.com/office/officeart/2008/layout/HorizontalMultiLevelHierarchy"/>
    <dgm:cxn modelId="{DF63EE78-CCB2-462F-BD41-2A7C513DE1DC}" type="presParOf" srcId="{9A01DBAD-E6F7-4DF3-AB64-B84199D47E22}" destId="{D4FF1868-3777-484B-BEC4-3AA246EF17ED}" srcOrd="0" destOrd="0" presId="urn:microsoft.com/office/officeart/2008/layout/HorizontalMultiLevelHierarchy"/>
    <dgm:cxn modelId="{084990A2-2A27-49A3-A8E7-4E7E586F90BE}" type="presParOf" srcId="{A94D483D-ACFC-4858-A01E-2083F0FB0E24}" destId="{7C1257B5-3E6E-490A-98EB-7B6CB17F6FB2}" srcOrd="13" destOrd="0" presId="urn:microsoft.com/office/officeart/2008/layout/HorizontalMultiLevelHierarchy"/>
    <dgm:cxn modelId="{F2268D1D-499D-420E-B5A9-DE1F06A2F85F}" type="presParOf" srcId="{7C1257B5-3E6E-490A-98EB-7B6CB17F6FB2}" destId="{B543DE40-54E7-4116-B3E4-3CE47608EE21}" srcOrd="0" destOrd="0" presId="urn:microsoft.com/office/officeart/2008/layout/HorizontalMultiLevelHierarchy"/>
    <dgm:cxn modelId="{99A86362-9CFE-419D-99EA-983D79BC21C8}" type="presParOf" srcId="{7C1257B5-3E6E-490A-98EB-7B6CB17F6FB2}" destId="{106B35D8-2129-479B-91F5-86F3076F83B7}" srcOrd="1" destOrd="0" presId="urn:microsoft.com/office/officeart/2008/layout/HorizontalMultiLevelHierarchy"/>
    <dgm:cxn modelId="{646A0AF5-5DDA-4AE1-BDE4-7FBE307D993A}" type="presParOf" srcId="{0C23580B-3C11-4F84-9056-3717906A8ADB}" destId="{C6F7B1FB-14B3-42B0-B0F2-E7B9D53A2EB9}" srcOrd="4" destOrd="0" presId="urn:microsoft.com/office/officeart/2008/layout/HorizontalMultiLevelHierarchy"/>
    <dgm:cxn modelId="{0CFCDC5B-725F-470D-9A86-C5428F52DB52}" type="presParOf" srcId="{C6F7B1FB-14B3-42B0-B0F2-E7B9D53A2EB9}" destId="{D4838D04-68D1-4DC8-9714-65EE29626491}" srcOrd="0" destOrd="0" presId="urn:microsoft.com/office/officeart/2008/layout/HorizontalMultiLevelHierarchy"/>
    <dgm:cxn modelId="{2E56DC27-8343-49F1-B8F3-D3974ABB3686}" type="presParOf" srcId="{0C23580B-3C11-4F84-9056-3717906A8ADB}" destId="{EB357D18-BC2A-45B4-AB98-E08EC060A9C2}" srcOrd="5" destOrd="0" presId="urn:microsoft.com/office/officeart/2008/layout/HorizontalMultiLevelHierarchy"/>
    <dgm:cxn modelId="{3FEE33C8-5DFC-4FE7-8B12-3CC01BABE071}" type="presParOf" srcId="{EB357D18-BC2A-45B4-AB98-E08EC060A9C2}" destId="{C544BFF8-D4DF-454D-A759-CCB180EC5FBD}" srcOrd="0" destOrd="0" presId="urn:microsoft.com/office/officeart/2008/layout/HorizontalMultiLevelHierarchy"/>
    <dgm:cxn modelId="{B100B879-16BD-4A0E-8714-3ABE29CA24AE}" type="presParOf" srcId="{EB357D18-BC2A-45B4-AB98-E08EC060A9C2}" destId="{CC1ECFB1-B24F-4BA2-A367-D16590294A13}" srcOrd="1" destOrd="0" presId="urn:microsoft.com/office/officeart/2008/layout/HorizontalMultiLevelHierarchy"/>
    <dgm:cxn modelId="{B27288A0-570B-4F00-95C2-BFFCDBF9F963}" type="presParOf" srcId="{CC1ECFB1-B24F-4BA2-A367-D16590294A13}" destId="{C863B511-BF75-4E48-BCB9-E13122DCB6B5}" srcOrd="0" destOrd="0" presId="urn:microsoft.com/office/officeart/2008/layout/HorizontalMultiLevelHierarchy"/>
    <dgm:cxn modelId="{77A62E06-BE87-4F50-8A71-F5EA98C76C2B}" type="presParOf" srcId="{C863B511-BF75-4E48-BCB9-E13122DCB6B5}" destId="{2BE11366-A636-4E2C-963C-3AB5421E83E5}" srcOrd="0" destOrd="0" presId="urn:microsoft.com/office/officeart/2008/layout/HorizontalMultiLevelHierarchy"/>
    <dgm:cxn modelId="{61DA6CBD-9329-47A8-83C5-0091BC6F475A}" type="presParOf" srcId="{CC1ECFB1-B24F-4BA2-A367-D16590294A13}" destId="{D0C34C9E-2BED-4BED-8155-F7E04D81CAB9}" srcOrd="1" destOrd="0" presId="urn:microsoft.com/office/officeart/2008/layout/HorizontalMultiLevelHierarchy"/>
    <dgm:cxn modelId="{8A026C8E-D930-46D1-A1E6-C2223EF4A1AA}" type="presParOf" srcId="{D0C34C9E-2BED-4BED-8155-F7E04D81CAB9}" destId="{93FD5065-3861-4888-BAA4-DF0731E37655}" srcOrd="0" destOrd="0" presId="urn:microsoft.com/office/officeart/2008/layout/HorizontalMultiLevelHierarchy"/>
    <dgm:cxn modelId="{38915670-ACB0-4CF7-B947-5E4E24AB0394}" type="presParOf" srcId="{D0C34C9E-2BED-4BED-8155-F7E04D81CAB9}" destId="{454829CD-8F8A-4B61-8468-20B7F1208A2F}" srcOrd="1" destOrd="0" presId="urn:microsoft.com/office/officeart/2008/layout/HorizontalMultiLevelHierarchy"/>
    <dgm:cxn modelId="{AA318AA8-BBED-4444-9D81-CB1F256E5034}" type="presParOf" srcId="{CC1ECFB1-B24F-4BA2-A367-D16590294A13}" destId="{79835D21-4954-485C-A3C2-E885A43012E8}" srcOrd="2" destOrd="0" presId="urn:microsoft.com/office/officeart/2008/layout/HorizontalMultiLevelHierarchy"/>
    <dgm:cxn modelId="{F2A17715-4DFD-403D-927A-98DDAA037399}" type="presParOf" srcId="{79835D21-4954-485C-A3C2-E885A43012E8}" destId="{088246B4-4510-4467-8E4E-3DEF3DE7817B}" srcOrd="0" destOrd="0" presId="urn:microsoft.com/office/officeart/2008/layout/HorizontalMultiLevelHierarchy"/>
    <dgm:cxn modelId="{517D9AB7-3BD2-47C5-9829-06A0AB05CC13}" type="presParOf" srcId="{CC1ECFB1-B24F-4BA2-A367-D16590294A13}" destId="{1238C48A-9C96-4772-AB43-CFD6A4579BE4}" srcOrd="3" destOrd="0" presId="urn:microsoft.com/office/officeart/2008/layout/HorizontalMultiLevelHierarchy"/>
    <dgm:cxn modelId="{DA04BA22-BD4A-4341-8710-68C99EE41D9E}" type="presParOf" srcId="{1238C48A-9C96-4772-AB43-CFD6A4579BE4}" destId="{76DBC0DF-A1A5-452A-B484-65F487C16B0B}" srcOrd="0" destOrd="0" presId="urn:microsoft.com/office/officeart/2008/layout/HorizontalMultiLevelHierarchy"/>
    <dgm:cxn modelId="{F30964EC-F8A7-465B-BBE3-C34CB684FEEB}" type="presParOf" srcId="{1238C48A-9C96-4772-AB43-CFD6A4579BE4}" destId="{C0B0069A-9633-48A6-A157-0F2B9F319903}" srcOrd="1" destOrd="0" presId="urn:microsoft.com/office/officeart/2008/layout/HorizontalMultiLevelHierarchy"/>
    <dgm:cxn modelId="{3407EFAC-D74C-454B-813D-B6CD34097B55}" type="presParOf" srcId="{CC1ECFB1-B24F-4BA2-A367-D16590294A13}" destId="{313BEA61-17DE-4FC9-A738-3BF9BA01289F}" srcOrd="4" destOrd="0" presId="urn:microsoft.com/office/officeart/2008/layout/HorizontalMultiLevelHierarchy"/>
    <dgm:cxn modelId="{E617FCB1-8D34-44AD-8FF1-75FB0E162D63}" type="presParOf" srcId="{313BEA61-17DE-4FC9-A738-3BF9BA01289F}" destId="{F53A9DDA-AED3-4F01-869A-5AE392341636}" srcOrd="0" destOrd="0" presId="urn:microsoft.com/office/officeart/2008/layout/HorizontalMultiLevelHierarchy"/>
    <dgm:cxn modelId="{809FC704-D13A-47B5-9A42-1F20E5E48311}" type="presParOf" srcId="{CC1ECFB1-B24F-4BA2-A367-D16590294A13}" destId="{1766924A-2DFE-454A-A9CE-F1942D3D7A1E}" srcOrd="5" destOrd="0" presId="urn:microsoft.com/office/officeart/2008/layout/HorizontalMultiLevelHierarchy"/>
    <dgm:cxn modelId="{6F23575D-6F8E-4028-BE8A-473F35182912}" type="presParOf" srcId="{1766924A-2DFE-454A-A9CE-F1942D3D7A1E}" destId="{36DB05DC-EFD6-4F74-BCBA-174C39B2D1D5}" srcOrd="0" destOrd="0" presId="urn:microsoft.com/office/officeart/2008/layout/HorizontalMultiLevelHierarchy"/>
    <dgm:cxn modelId="{CEF36702-A0DA-4EA9-9AEF-EB15B3385E94}" type="presParOf" srcId="{1766924A-2DFE-454A-A9CE-F1942D3D7A1E}" destId="{C09B32AB-584E-478A-86B5-E783B1630FBD}" srcOrd="1" destOrd="0" presId="urn:microsoft.com/office/officeart/2008/layout/HorizontalMultiLevelHierarchy"/>
    <dgm:cxn modelId="{306325DF-C70F-42ED-B634-EF562EA0CD30}" type="presParOf" srcId="{0C23580B-3C11-4F84-9056-3717906A8ADB}" destId="{B29F2C9C-100D-436B-AF0E-BC1606B316D3}" srcOrd="6" destOrd="0" presId="urn:microsoft.com/office/officeart/2008/layout/HorizontalMultiLevelHierarchy"/>
    <dgm:cxn modelId="{A1D1F0F6-BBB1-471A-B0A5-C560611BB39B}" type="presParOf" srcId="{B29F2C9C-100D-436B-AF0E-BC1606B316D3}" destId="{22AF51C3-2A56-4E89-9350-92592BC02B36}" srcOrd="0" destOrd="0" presId="urn:microsoft.com/office/officeart/2008/layout/HorizontalMultiLevelHierarchy"/>
    <dgm:cxn modelId="{08CAE236-5E1B-4AFC-9331-5A9896FE3370}" type="presParOf" srcId="{0C23580B-3C11-4F84-9056-3717906A8ADB}" destId="{747D638F-65D6-4989-9799-CF3B10D5ECA1}" srcOrd="7" destOrd="0" presId="urn:microsoft.com/office/officeart/2008/layout/HorizontalMultiLevelHierarchy"/>
    <dgm:cxn modelId="{D846B09E-A616-4247-8484-B7B89189D98E}" type="presParOf" srcId="{747D638F-65D6-4989-9799-CF3B10D5ECA1}" destId="{34B618A7-87DE-457F-A683-F8C1CF2D337F}" srcOrd="0" destOrd="0" presId="urn:microsoft.com/office/officeart/2008/layout/HorizontalMultiLevelHierarchy"/>
    <dgm:cxn modelId="{84A1C759-836E-49EA-8D80-6636B27B0E41}" type="presParOf" srcId="{747D638F-65D6-4989-9799-CF3B10D5ECA1}" destId="{912B91E7-E584-4D79-B4E4-8B495681C2B3}" srcOrd="1" destOrd="0" presId="urn:microsoft.com/office/officeart/2008/layout/HorizontalMultiLevelHierarchy"/>
    <dgm:cxn modelId="{13DC237C-CE44-4963-8E5F-7014DBC31851}" type="presParOf" srcId="{912B91E7-E584-4D79-B4E4-8B495681C2B3}" destId="{226883BA-9DA6-409B-AABE-AD4CCCB9BA46}" srcOrd="0" destOrd="0" presId="urn:microsoft.com/office/officeart/2008/layout/HorizontalMultiLevelHierarchy"/>
    <dgm:cxn modelId="{DF502738-7570-4D99-957F-782AD03BEEB4}" type="presParOf" srcId="{226883BA-9DA6-409B-AABE-AD4CCCB9BA46}" destId="{0A1D338C-BD69-479F-8411-CDB839280E4F}" srcOrd="0" destOrd="0" presId="urn:microsoft.com/office/officeart/2008/layout/HorizontalMultiLevelHierarchy"/>
    <dgm:cxn modelId="{B24C0A12-D4BF-45C8-9EFC-75A830033DF3}" type="presParOf" srcId="{912B91E7-E584-4D79-B4E4-8B495681C2B3}" destId="{02228B28-7CFE-408F-9B01-616847EA931B}" srcOrd="1" destOrd="0" presId="urn:microsoft.com/office/officeart/2008/layout/HorizontalMultiLevelHierarchy"/>
    <dgm:cxn modelId="{00F4FD13-AAFB-47B6-BBA3-742832749957}" type="presParOf" srcId="{02228B28-7CFE-408F-9B01-616847EA931B}" destId="{102B4D16-AD95-4C2E-8A54-C0D6834A8F2E}" srcOrd="0" destOrd="0" presId="urn:microsoft.com/office/officeart/2008/layout/HorizontalMultiLevelHierarchy"/>
    <dgm:cxn modelId="{0426EB31-701F-418F-9627-94581CCE26EF}" type="presParOf" srcId="{02228B28-7CFE-408F-9B01-616847EA931B}" destId="{6EE8F4E9-5EE8-49A9-8A1F-5EF48B0A2307}" srcOrd="1" destOrd="0" presId="urn:microsoft.com/office/officeart/2008/layout/HorizontalMultiLevelHierarchy"/>
    <dgm:cxn modelId="{75C4635F-166F-49B5-8055-5FB35D39A199}" type="presParOf" srcId="{912B91E7-E584-4D79-B4E4-8B495681C2B3}" destId="{6D632CBA-1B7E-4166-BA13-AEDDDF199EA1}" srcOrd="2" destOrd="0" presId="urn:microsoft.com/office/officeart/2008/layout/HorizontalMultiLevelHierarchy"/>
    <dgm:cxn modelId="{F03F96F9-3909-487D-8560-BBF290DB0C6B}" type="presParOf" srcId="{6D632CBA-1B7E-4166-BA13-AEDDDF199EA1}" destId="{19981626-1D14-4843-B04A-01677C1B8038}" srcOrd="0" destOrd="0" presId="urn:microsoft.com/office/officeart/2008/layout/HorizontalMultiLevelHierarchy"/>
    <dgm:cxn modelId="{DD952C05-225C-4238-982B-9C74B84F3BF5}" type="presParOf" srcId="{912B91E7-E584-4D79-B4E4-8B495681C2B3}" destId="{30B04ED2-1301-477F-A8D3-F013056128BC}" srcOrd="3" destOrd="0" presId="urn:microsoft.com/office/officeart/2008/layout/HorizontalMultiLevelHierarchy"/>
    <dgm:cxn modelId="{E63580AF-9C42-4732-813B-9776E8215566}" type="presParOf" srcId="{30B04ED2-1301-477F-A8D3-F013056128BC}" destId="{43877F32-043B-43F8-B4C2-DCF115CDC6E4}" srcOrd="0" destOrd="0" presId="urn:microsoft.com/office/officeart/2008/layout/HorizontalMultiLevelHierarchy"/>
    <dgm:cxn modelId="{52D13814-3059-4A9E-82FC-0751CBD0D50B}" type="presParOf" srcId="{30B04ED2-1301-477F-A8D3-F013056128BC}" destId="{C7F1634D-0E92-4816-8090-47899A7EEABA}" srcOrd="1" destOrd="0" presId="urn:microsoft.com/office/officeart/2008/layout/HorizontalMultiLevelHierarchy"/>
    <dgm:cxn modelId="{0FFF3F7C-6786-41D1-9091-AB68C4CE1E06}" type="presParOf" srcId="{912B91E7-E584-4D79-B4E4-8B495681C2B3}" destId="{1E95A334-0A73-4456-AAB3-6B9BBD6B3634}" srcOrd="4" destOrd="0" presId="urn:microsoft.com/office/officeart/2008/layout/HorizontalMultiLevelHierarchy"/>
    <dgm:cxn modelId="{988C6FC0-FE03-41B8-8670-DFF7A7A463A3}" type="presParOf" srcId="{1E95A334-0A73-4456-AAB3-6B9BBD6B3634}" destId="{174FDEC4-453D-4F20-BFF7-05C1BD17F82F}" srcOrd="0" destOrd="0" presId="urn:microsoft.com/office/officeart/2008/layout/HorizontalMultiLevelHierarchy"/>
    <dgm:cxn modelId="{97E9DE85-6D4E-4E3F-A2D1-1C293017865B}" type="presParOf" srcId="{912B91E7-E584-4D79-B4E4-8B495681C2B3}" destId="{F33EB173-92D4-401B-A442-79EB14E0DE93}" srcOrd="5" destOrd="0" presId="urn:microsoft.com/office/officeart/2008/layout/HorizontalMultiLevelHierarchy"/>
    <dgm:cxn modelId="{EF3F8823-A24A-41BE-AD23-0B6BAE7970A4}" type="presParOf" srcId="{F33EB173-92D4-401B-A442-79EB14E0DE93}" destId="{2F1D52C8-7998-4457-9E49-CB84E681D65D}" srcOrd="0" destOrd="0" presId="urn:microsoft.com/office/officeart/2008/layout/HorizontalMultiLevelHierarchy"/>
    <dgm:cxn modelId="{4A15A0FE-91C7-457F-9E9D-636AC30C0FCA}" type="presParOf" srcId="{F33EB173-92D4-401B-A442-79EB14E0DE93}" destId="{E5CB90A1-93AD-4770-8888-73D9EAAAD7A5}" srcOrd="1" destOrd="0" presId="urn:microsoft.com/office/officeart/2008/layout/HorizontalMultiLevelHierarchy"/>
    <dgm:cxn modelId="{E0AAFD99-FD5B-40CE-BA4D-826044FAC548}" type="presParOf" srcId="{0C23580B-3C11-4F84-9056-3717906A8ADB}" destId="{04BB6618-E576-4BF3-9036-C3875C8A37D2}" srcOrd="8" destOrd="0" presId="urn:microsoft.com/office/officeart/2008/layout/HorizontalMultiLevelHierarchy"/>
    <dgm:cxn modelId="{41A43147-9FC0-461B-B9EE-88CC7664A566}" type="presParOf" srcId="{04BB6618-E576-4BF3-9036-C3875C8A37D2}" destId="{753CFA65-77E7-4035-8BC6-93723049008B}" srcOrd="0" destOrd="0" presId="urn:microsoft.com/office/officeart/2008/layout/HorizontalMultiLevelHierarchy"/>
    <dgm:cxn modelId="{0D7478C3-AD88-458F-8A78-6BA830C38FC8}" type="presParOf" srcId="{0C23580B-3C11-4F84-9056-3717906A8ADB}" destId="{FB4DE250-0DAD-41F3-9458-35E7B29734FB}" srcOrd="9" destOrd="0" presId="urn:microsoft.com/office/officeart/2008/layout/HorizontalMultiLevelHierarchy"/>
    <dgm:cxn modelId="{BAFDB800-81A1-4754-824B-8325B9489135}" type="presParOf" srcId="{FB4DE250-0DAD-41F3-9458-35E7B29734FB}" destId="{B10A4FEA-F7DF-45EA-A19C-C1E425FB0354}" srcOrd="0" destOrd="0" presId="urn:microsoft.com/office/officeart/2008/layout/HorizontalMultiLevelHierarchy"/>
    <dgm:cxn modelId="{3F0B2DCF-DB16-47F5-BFC9-EA49C19ABEC7}" type="presParOf" srcId="{FB4DE250-0DAD-41F3-9458-35E7B29734FB}" destId="{8B901879-3972-437F-A64B-662BD5E74475}" srcOrd="1" destOrd="0" presId="urn:microsoft.com/office/officeart/2008/layout/HorizontalMultiLevelHierarchy"/>
    <dgm:cxn modelId="{5ACAD2E1-6FA0-4C84-B019-B6935550A578}" type="presParOf" srcId="{8B901879-3972-437F-A64B-662BD5E74475}" destId="{63C3569C-E16D-460E-A663-4FAA3E624C6F}" srcOrd="0" destOrd="0" presId="urn:microsoft.com/office/officeart/2008/layout/HorizontalMultiLevelHierarchy"/>
    <dgm:cxn modelId="{6BC7DD99-0A67-4FA1-8878-7676AAF5B451}" type="presParOf" srcId="{63C3569C-E16D-460E-A663-4FAA3E624C6F}" destId="{F93BDE88-7198-4E18-A14D-36FC05137BBB}" srcOrd="0" destOrd="0" presId="urn:microsoft.com/office/officeart/2008/layout/HorizontalMultiLevelHierarchy"/>
    <dgm:cxn modelId="{D07ECEF0-DFF9-4855-8998-2B45C5E0BB33}" type="presParOf" srcId="{8B901879-3972-437F-A64B-662BD5E74475}" destId="{3792080F-C0E0-4615-8E4A-C1624C5E347A}" srcOrd="1" destOrd="0" presId="urn:microsoft.com/office/officeart/2008/layout/HorizontalMultiLevelHierarchy"/>
    <dgm:cxn modelId="{089E850E-745E-4740-8123-35FF8051BC89}" type="presParOf" srcId="{3792080F-C0E0-4615-8E4A-C1624C5E347A}" destId="{A31AC5B3-BA09-4FF0-A00B-58A94A26F17A}" srcOrd="0" destOrd="0" presId="urn:microsoft.com/office/officeart/2008/layout/HorizontalMultiLevelHierarchy"/>
    <dgm:cxn modelId="{6B8E01BA-8F5E-41F8-93AD-BFE6956DADFC}" type="presParOf" srcId="{3792080F-C0E0-4615-8E4A-C1624C5E347A}" destId="{A3221D1B-B378-4C53-8A4B-A35FCE0E2236}" srcOrd="1" destOrd="0" presId="urn:microsoft.com/office/officeart/2008/layout/HorizontalMultiLevelHierarchy"/>
    <dgm:cxn modelId="{BD75A221-3D3B-4162-8365-DEC5536838DB}" type="presParOf" srcId="{8B901879-3972-437F-A64B-662BD5E74475}" destId="{2B393A5E-8860-489F-9308-8AD5AA53A98F}" srcOrd="2" destOrd="0" presId="urn:microsoft.com/office/officeart/2008/layout/HorizontalMultiLevelHierarchy"/>
    <dgm:cxn modelId="{92B7F852-882C-48E9-8B90-78DC7DD50B12}" type="presParOf" srcId="{2B393A5E-8860-489F-9308-8AD5AA53A98F}" destId="{6B1F4B1A-B8FA-4D98-9260-DA5BC800A272}" srcOrd="0" destOrd="0" presId="urn:microsoft.com/office/officeart/2008/layout/HorizontalMultiLevelHierarchy"/>
    <dgm:cxn modelId="{A4DB424F-EA01-4DB6-A262-7F229C427DFE}" type="presParOf" srcId="{8B901879-3972-437F-A64B-662BD5E74475}" destId="{5CDDAB0A-472B-4D59-A2A9-E15A023B65F6}" srcOrd="3" destOrd="0" presId="urn:microsoft.com/office/officeart/2008/layout/HorizontalMultiLevelHierarchy"/>
    <dgm:cxn modelId="{721AC837-0AA5-4525-8412-A71C95AEF619}" type="presParOf" srcId="{5CDDAB0A-472B-4D59-A2A9-E15A023B65F6}" destId="{C63C4457-A882-4CC9-9055-1B1C4C09CBC7}" srcOrd="0" destOrd="0" presId="urn:microsoft.com/office/officeart/2008/layout/HorizontalMultiLevelHierarchy"/>
    <dgm:cxn modelId="{9FDE9074-6CB5-432B-8926-CE7CD480EFE5}" type="presParOf" srcId="{5CDDAB0A-472B-4D59-A2A9-E15A023B65F6}" destId="{8FB48AF3-DD12-4A72-B08B-0135800D03F9}" srcOrd="1" destOrd="0" presId="urn:microsoft.com/office/officeart/2008/layout/HorizontalMultiLevelHierarchy"/>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15CCC846-69F8-4F27-ACF0-E71BF11E7480}" type="doc">
      <dgm:prSet loTypeId="urn:microsoft.com/office/officeart/2005/8/layout/radial6" loCatId="cycle" qsTypeId="urn:microsoft.com/office/officeart/2005/8/quickstyle/simple1" qsCatId="simple" csTypeId="urn:microsoft.com/office/officeart/2005/8/colors/colorful3" csCatId="colorful" phldr="1"/>
      <dgm:spPr/>
      <dgm:t>
        <a:bodyPr/>
        <a:lstStyle/>
        <a:p>
          <a:endParaRPr lang="en-US"/>
        </a:p>
      </dgm:t>
    </dgm:pt>
    <dgm:pt modelId="{FDAB658A-4FE8-42AB-929E-C6119E8BA750}">
      <dgm:prSet phldrT="[Text]" custT="1"/>
      <dgm:spPr/>
      <dgm:t>
        <a:bodyPr/>
        <a:lstStyle/>
        <a:p>
          <a:r>
            <a:rPr lang="en-US" sz="1400" b="1" dirty="0">
              <a:latin typeface="Arial" pitchFamily="34" charset="0"/>
              <a:cs typeface="Arial" pitchFamily="34" charset="0"/>
            </a:rPr>
            <a:t>NĂNG LỰC  HIỆU TRƯỞNG</a:t>
          </a:r>
        </a:p>
      </dgm:t>
    </dgm:pt>
    <dgm:pt modelId="{F8EFDFE7-8743-4474-ADF1-40E28F76F158}" type="parTrans" cxnId="{20E8F749-4E82-477B-800D-761643208925}">
      <dgm:prSet/>
      <dgm:spPr/>
      <dgm:t>
        <a:bodyPr/>
        <a:lstStyle/>
        <a:p>
          <a:endParaRPr lang="en-US"/>
        </a:p>
      </dgm:t>
    </dgm:pt>
    <dgm:pt modelId="{7B3D2D15-1891-469E-957E-287E67BEEE6F}" type="sibTrans" cxnId="{20E8F749-4E82-477B-800D-761643208925}">
      <dgm:prSet/>
      <dgm:spPr/>
      <dgm:t>
        <a:bodyPr/>
        <a:lstStyle/>
        <a:p>
          <a:endParaRPr lang="en-US"/>
        </a:p>
      </dgm:t>
    </dgm:pt>
    <dgm:pt modelId="{B5B2E33D-75A0-4374-BCFE-F4FD900D5544}">
      <dgm:prSet phldrT="[Text]" custT="1"/>
      <dgm:spPr/>
      <dgm:t>
        <a:bodyPr/>
        <a:lstStyle/>
        <a:p>
          <a:r>
            <a:rPr lang="en-US" sz="1600" b="1" dirty="0" err="1"/>
            <a:t>Tiêu</a:t>
          </a:r>
          <a:r>
            <a:rPr lang="en-US" sz="1600" b="1" dirty="0"/>
            <a:t> </a:t>
          </a:r>
          <a:r>
            <a:rPr lang="en-US" sz="1600" b="1" dirty="0" err="1"/>
            <a:t>chuẩn</a:t>
          </a:r>
          <a:r>
            <a:rPr lang="en-US" sz="1600" b="1" dirty="0"/>
            <a:t> 1. </a:t>
          </a:r>
          <a:r>
            <a:rPr lang="en-US" sz="1600" b="1" dirty="0" err="1"/>
            <a:t>Phẩm</a:t>
          </a:r>
          <a:r>
            <a:rPr lang="en-US" sz="1600" b="1" dirty="0"/>
            <a:t> </a:t>
          </a:r>
          <a:r>
            <a:rPr lang="en-US" sz="1600" b="1" dirty="0" err="1"/>
            <a:t>chất</a:t>
          </a:r>
          <a:r>
            <a:rPr lang="en-US" sz="1600" b="1" dirty="0"/>
            <a:t> </a:t>
          </a:r>
          <a:r>
            <a:rPr lang="en-US" sz="1600" b="1" dirty="0" err="1"/>
            <a:t>nghề</a:t>
          </a:r>
          <a:r>
            <a:rPr lang="en-US" sz="1600" b="1" dirty="0"/>
            <a:t> </a:t>
          </a:r>
          <a:r>
            <a:rPr lang="en-US" sz="1600" b="1" dirty="0" err="1"/>
            <a:t>nghiệp</a:t>
          </a:r>
          <a:endParaRPr lang="en-US" sz="1600" b="1" dirty="0"/>
        </a:p>
      </dgm:t>
    </dgm:pt>
    <dgm:pt modelId="{66873FA3-3C6B-4390-9517-36D3EC5DE0DA}" type="parTrans" cxnId="{B9B6F609-DA55-447B-A164-F952C418FAB3}">
      <dgm:prSet/>
      <dgm:spPr/>
      <dgm:t>
        <a:bodyPr/>
        <a:lstStyle/>
        <a:p>
          <a:endParaRPr lang="en-US"/>
        </a:p>
      </dgm:t>
    </dgm:pt>
    <dgm:pt modelId="{19CE4090-86B0-4C82-AB82-CAF7708B2E43}" type="sibTrans" cxnId="{B9B6F609-DA55-447B-A164-F952C418FAB3}">
      <dgm:prSet/>
      <dgm:spPr/>
      <dgm:t>
        <a:bodyPr/>
        <a:lstStyle/>
        <a:p>
          <a:endParaRPr lang="en-US"/>
        </a:p>
      </dgm:t>
    </dgm:pt>
    <dgm:pt modelId="{48C0F1C8-938D-4786-A433-F42A3FD97012}">
      <dgm:prSet phldrT="[Text]"/>
      <dgm:spPr/>
      <dgm:t>
        <a:bodyPr/>
        <a:lstStyle/>
        <a:p>
          <a:r>
            <a:rPr lang="en-US" b="1" dirty="0" err="1"/>
            <a:t>Tiêu</a:t>
          </a:r>
          <a:r>
            <a:rPr lang="en-US" b="1" dirty="0"/>
            <a:t> </a:t>
          </a:r>
          <a:r>
            <a:rPr lang="en-US" b="1" dirty="0" err="1"/>
            <a:t>chuẩn</a:t>
          </a:r>
          <a:r>
            <a:rPr lang="en-US" b="1" dirty="0"/>
            <a:t> 5. </a:t>
          </a:r>
          <a:r>
            <a:rPr lang="en-US" b="1" dirty="0" err="1"/>
            <a:t>Sử</a:t>
          </a:r>
          <a:r>
            <a:rPr lang="en-US" b="1" dirty="0"/>
            <a:t> </a:t>
          </a:r>
          <a:r>
            <a:rPr lang="en-US" b="1" dirty="0" err="1"/>
            <a:t>dụng</a:t>
          </a:r>
          <a:r>
            <a:rPr lang="en-US" b="1" dirty="0"/>
            <a:t> </a:t>
          </a:r>
          <a:r>
            <a:rPr lang="en-US" b="1" dirty="0" err="1"/>
            <a:t>ngoại</a:t>
          </a:r>
          <a:r>
            <a:rPr lang="en-US" b="1" dirty="0"/>
            <a:t> </a:t>
          </a:r>
          <a:r>
            <a:rPr lang="en-US" b="1" dirty="0" err="1"/>
            <a:t>ngữ</a:t>
          </a:r>
          <a:r>
            <a:rPr lang="en-US" b="1" dirty="0"/>
            <a:t> </a:t>
          </a:r>
          <a:r>
            <a:rPr lang="en-US" b="1" dirty="0" err="1"/>
            <a:t>và</a:t>
          </a:r>
          <a:r>
            <a:rPr lang="en-US" b="1" dirty="0"/>
            <a:t> </a:t>
          </a:r>
          <a:r>
            <a:rPr lang="en-US" b="1" dirty="0" err="1"/>
            <a:t>công</a:t>
          </a:r>
          <a:r>
            <a:rPr lang="en-US" b="1" dirty="0"/>
            <a:t> </a:t>
          </a:r>
          <a:r>
            <a:rPr lang="en-US" b="1" dirty="0" err="1"/>
            <a:t>nghệ</a:t>
          </a:r>
          <a:r>
            <a:rPr lang="en-US" b="1" dirty="0"/>
            <a:t> </a:t>
          </a:r>
          <a:r>
            <a:rPr lang="en-US" b="1" dirty="0" err="1"/>
            <a:t>thông</a:t>
          </a:r>
          <a:r>
            <a:rPr lang="en-US" b="1" dirty="0"/>
            <a:t> tin</a:t>
          </a:r>
        </a:p>
      </dgm:t>
    </dgm:pt>
    <dgm:pt modelId="{F068156A-1720-4A65-AF76-96DDE48D0746}" type="parTrans" cxnId="{B8F72D69-77AC-4C9C-8D47-CC8A1C51EC4C}">
      <dgm:prSet/>
      <dgm:spPr/>
      <dgm:t>
        <a:bodyPr/>
        <a:lstStyle/>
        <a:p>
          <a:endParaRPr lang="en-US"/>
        </a:p>
      </dgm:t>
    </dgm:pt>
    <dgm:pt modelId="{A5A58A5A-49DB-4A0F-AC34-5902DCC907E4}" type="sibTrans" cxnId="{B8F72D69-77AC-4C9C-8D47-CC8A1C51EC4C}">
      <dgm:prSet/>
      <dgm:spPr/>
      <dgm:t>
        <a:bodyPr/>
        <a:lstStyle/>
        <a:p>
          <a:endParaRPr lang="en-US"/>
        </a:p>
      </dgm:t>
    </dgm:pt>
    <dgm:pt modelId="{B6337AF5-2A74-4EF4-B91D-E7A7B34E53FF}">
      <dgm:prSet custT="1"/>
      <dgm:spPr/>
      <dgm:t>
        <a:bodyPr/>
        <a:lstStyle/>
        <a:p>
          <a:r>
            <a:rPr lang="en-US" sz="1600" b="1" dirty="0" err="1"/>
            <a:t>Tiêu</a:t>
          </a:r>
          <a:r>
            <a:rPr lang="en-US" sz="1600" b="1" dirty="0"/>
            <a:t> </a:t>
          </a:r>
          <a:r>
            <a:rPr lang="en-US" sz="1600" b="1" dirty="0" err="1"/>
            <a:t>chuẩn</a:t>
          </a:r>
          <a:r>
            <a:rPr lang="en-US" sz="1600" b="1" dirty="0"/>
            <a:t> 3. </a:t>
          </a:r>
          <a:r>
            <a:rPr lang="en-US" sz="1600" b="1" dirty="0" err="1"/>
            <a:t>Xây</a:t>
          </a:r>
          <a:r>
            <a:rPr lang="en-US" sz="1600" b="1" dirty="0"/>
            <a:t> </a:t>
          </a:r>
          <a:r>
            <a:rPr lang="en-US" sz="1600" b="1" dirty="0" err="1"/>
            <a:t>dựng</a:t>
          </a:r>
          <a:r>
            <a:rPr lang="en-US" sz="1600" b="1" dirty="0"/>
            <a:t> </a:t>
          </a:r>
          <a:r>
            <a:rPr lang="en-US" sz="1600" b="1" dirty="0" err="1"/>
            <a:t>môi</a:t>
          </a:r>
          <a:r>
            <a:rPr lang="en-US" sz="1600" b="1" dirty="0"/>
            <a:t> </a:t>
          </a:r>
          <a:r>
            <a:rPr lang="en-US" sz="1600" b="1" dirty="0" err="1"/>
            <a:t>trường</a:t>
          </a:r>
          <a:r>
            <a:rPr lang="en-US" sz="1600" b="1" dirty="0"/>
            <a:t> </a:t>
          </a:r>
          <a:r>
            <a:rPr lang="en-US" sz="1600" b="1" dirty="0" err="1"/>
            <a:t>giáo</a:t>
          </a:r>
          <a:r>
            <a:rPr lang="en-US" sz="1600" b="1" dirty="0"/>
            <a:t> </a:t>
          </a:r>
          <a:r>
            <a:rPr lang="en-US" sz="1600" b="1" dirty="0" err="1"/>
            <a:t>dục</a:t>
          </a:r>
          <a:endParaRPr lang="en-US" sz="1600" b="1" dirty="0"/>
        </a:p>
      </dgm:t>
    </dgm:pt>
    <dgm:pt modelId="{336538D6-B21D-4A2E-B2C4-6FD1A87CC8C2}" type="parTrans" cxnId="{4659D310-8B1D-43EE-B563-604F6347DF63}">
      <dgm:prSet/>
      <dgm:spPr/>
      <dgm:t>
        <a:bodyPr/>
        <a:lstStyle/>
        <a:p>
          <a:endParaRPr lang="en-US"/>
        </a:p>
      </dgm:t>
    </dgm:pt>
    <dgm:pt modelId="{04833D0F-1B01-4194-A429-81908BF88D86}" type="sibTrans" cxnId="{4659D310-8B1D-43EE-B563-604F6347DF63}">
      <dgm:prSet/>
      <dgm:spPr/>
      <dgm:t>
        <a:bodyPr/>
        <a:lstStyle/>
        <a:p>
          <a:endParaRPr lang="en-US"/>
        </a:p>
      </dgm:t>
    </dgm:pt>
    <dgm:pt modelId="{04E2BE25-BFCB-4A9B-A290-B7A66CFD93EF}">
      <dgm:prSet custT="1"/>
      <dgm:spPr/>
      <dgm:t>
        <a:bodyPr/>
        <a:lstStyle/>
        <a:p>
          <a:r>
            <a:rPr lang="en-US" sz="1600" b="1" dirty="0" err="1"/>
            <a:t>Tiêu</a:t>
          </a:r>
          <a:r>
            <a:rPr lang="en-US" sz="1600" b="1" dirty="0"/>
            <a:t> </a:t>
          </a:r>
          <a:r>
            <a:rPr lang="en-US" sz="1600" b="1" dirty="0" err="1"/>
            <a:t>chuẩn</a:t>
          </a:r>
          <a:r>
            <a:rPr lang="en-US" sz="1600" b="1" dirty="0"/>
            <a:t> 2. </a:t>
          </a:r>
          <a:r>
            <a:rPr lang="en-US" sz="1600" b="1" dirty="0" err="1"/>
            <a:t>Quản</a:t>
          </a:r>
          <a:r>
            <a:rPr lang="en-US" sz="1600" b="1" dirty="0"/>
            <a:t> </a:t>
          </a:r>
          <a:r>
            <a:rPr lang="en-US" sz="1600" b="1" dirty="0" err="1"/>
            <a:t>trị</a:t>
          </a:r>
          <a:r>
            <a:rPr lang="en-US" sz="1600" b="1" dirty="0"/>
            <a:t> </a:t>
          </a:r>
          <a:r>
            <a:rPr lang="en-US" sz="1600" b="1" dirty="0" err="1"/>
            <a:t>nhà</a:t>
          </a:r>
          <a:r>
            <a:rPr lang="en-US" sz="1600" b="1" dirty="0"/>
            <a:t> </a:t>
          </a:r>
          <a:r>
            <a:rPr lang="en-US" sz="1600" b="1" dirty="0" err="1"/>
            <a:t>trường</a:t>
          </a:r>
          <a:endParaRPr lang="en-US" sz="1600" dirty="0"/>
        </a:p>
      </dgm:t>
    </dgm:pt>
    <dgm:pt modelId="{81AB61F4-6625-438A-A49B-FADF70E8E5EA}" type="parTrans" cxnId="{58BC3F00-7184-4185-88B4-8E6FD2E3E2EF}">
      <dgm:prSet/>
      <dgm:spPr/>
      <dgm:t>
        <a:bodyPr/>
        <a:lstStyle/>
        <a:p>
          <a:endParaRPr lang="en-US"/>
        </a:p>
      </dgm:t>
    </dgm:pt>
    <dgm:pt modelId="{0B513DA1-17A7-4C30-9FB8-E20D4223C798}" type="sibTrans" cxnId="{58BC3F00-7184-4185-88B4-8E6FD2E3E2EF}">
      <dgm:prSet/>
      <dgm:spPr/>
      <dgm:t>
        <a:bodyPr/>
        <a:lstStyle/>
        <a:p>
          <a:endParaRPr lang="en-US"/>
        </a:p>
      </dgm:t>
    </dgm:pt>
    <dgm:pt modelId="{0AE57174-3FC2-4989-BA80-96B425F6DB55}">
      <dgm:prSet custT="1"/>
      <dgm:spPr/>
      <dgm:t>
        <a:bodyPr/>
        <a:lstStyle/>
        <a:p>
          <a:r>
            <a:rPr lang="en-US" sz="1400" b="1" dirty="0" err="1"/>
            <a:t>Tiêu</a:t>
          </a:r>
          <a:r>
            <a:rPr lang="en-US" sz="1400" b="1" dirty="0"/>
            <a:t> </a:t>
          </a:r>
          <a:r>
            <a:rPr lang="en-US" sz="1400" b="1" dirty="0" err="1"/>
            <a:t>chuẩn</a:t>
          </a:r>
          <a:r>
            <a:rPr lang="en-US" sz="1400" b="1" dirty="0"/>
            <a:t> 4. </a:t>
          </a:r>
          <a:r>
            <a:rPr lang="en-US" sz="1400" b="1" dirty="0" err="1"/>
            <a:t>Phát</a:t>
          </a:r>
          <a:r>
            <a:rPr lang="en-US" sz="1400" b="1" dirty="0"/>
            <a:t> </a:t>
          </a:r>
          <a:r>
            <a:rPr lang="en-US" sz="1400" b="1" dirty="0" err="1"/>
            <a:t>triển</a:t>
          </a:r>
          <a:r>
            <a:rPr lang="en-US" sz="1400" b="1" dirty="0"/>
            <a:t> </a:t>
          </a:r>
          <a:r>
            <a:rPr lang="en-US" sz="1400" b="1" dirty="0" err="1"/>
            <a:t>mối</a:t>
          </a:r>
          <a:r>
            <a:rPr lang="en-US" sz="1400" b="1" dirty="0"/>
            <a:t> </a:t>
          </a:r>
          <a:r>
            <a:rPr lang="en-US" sz="1400" b="1" dirty="0" err="1"/>
            <a:t>quan</a:t>
          </a:r>
          <a:r>
            <a:rPr lang="en-US" sz="1400" b="1" dirty="0"/>
            <a:t> </a:t>
          </a:r>
          <a:r>
            <a:rPr lang="en-US" sz="1400" b="1" dirty="0" err="1"/>
            <a:t>hệ</a:t>
          </a:r>
          <a:r>
            <a:rPr lang="en-US" sz="1400" b="1" dirty="0"/>
            <a:t> </a:t>
          </a:r>
          <a:r>
            <a:rPr lang="en-US" sz="1400" b="1" dirty="0" err="1"/>
            <a:t>giữa</a:t>
          </a:r>
          <a:r>
            <a:rPr lang="en-US" sz="1400" b="1" dirty="0"/>
            <a:t> </a:t>
          </a:r>
          <a:r>
            <a:rPr lang="en-US" sz="1400" b="1" dirty="0" err="1"/>
            <a:t>nhà</a:t>
          </a:r>
          <a:r>
            <a:rPr lang="en-US" sz="1400" b="1" dirty="0"/>
            <a:t> </a:t>
          </a:r>
          <a:r>
            <a:rPr lang="en-US" sz="1400" b="1" dirty="0" err="1"/>
            <a:t>trường</a:t>
          </a:r>
          <a:r>
            <a:rPr lang="en-US" sz="1400" b="1" dirty="0"/>
            <a:t>, </a:t>
          </a:r>
          <a:r>
            <a:rPr lang="en-US" sz="1400" b="1" dirty="0" err="1"/>
            <a:t>gia</a:t>
          </a:r>
          <a:r>
            <a:rPr lang="en-US" sz="1400" b="1" dirty="0"/>
            <a:t> </a:t>
          </a:r>
          <a:r>
            <a:rPr lang="en-US" sz="1400" b="1" dirty="0" err="1"/>
            <a:t>đình</a:t>
          </a:r>
          <a:r>
            <a:rPr lang="en-US" sz="1400" b="1" dirty="0"/>
            <a:t>, </a:t>
          </a:r>
          <a:r>
            <a:rPr lang="en-US" sz="1400" b="1" dirty="0" err="1"/>
            <a:t>xã</a:t>
          </a:r>
          <a:r>
            <a:rPr lang="en-US" sz="1400" b="1" dirty="0"/>
            <a:t> </a:t>
          </a:r>
          <a:r>
            <a:rPr lang="en-US" sz="1400" b="1" dirty="0" err="1"/>
            <a:t>hội</a:t>
          </a:r>
          <a:endParaRPr lang="en-US" sz="1400" dirty="0"/>
        </a:p>
      </dgm:t>
    </dgm:pt>
    <dgm:pt modelId="{C62A3F77-CAD1-4E38-A70A-385F3614CDAF}" type="parTrans" cxnId="{738D65C2-C4BF-4BF9-8C65-04B8DCC1EF2D}">
      <dgm:prSet/>
      <dgm:spPr/>
      <dgm:t>
        <a:bodyPr/>
        <a:lstStyle/>
        <a:p>
          <a:endParaRPr lang="en-US"/>
        </a:p>
      </dgm:t>
    </dgm:pt>
    <dgm:pt modelId="{C5EEDE91-F88E-4BED-A61C-4A1158094F0A}" type="sibTrans" cxnId="{738D65C2-C4BF-4BF9-8C65-04B8DCC1EF2D}">
      <dgm:prSet/>
      <dgm:spPr/>
      <dgm:t>
        <a:bodyPr/>
        <a:lstStyle/>
        <a:p>
          <a:endParaRPr lang="en-US"/>
        </a:p>
      </dgm:t>
    </dgm:pt>
    <dgm:pt modelId="{90282C2E-AE6B-4DFD-B3A5-B1F696568C79}" type="pres">
      <dgm:prSet presAssocID="{15CCC846-69F8-4F27-ACF0-E71BF11E7480}" presName="Name0" presStyleCnt="0">
        <dgm:presLayoutVars>
          <dgm:chMax val="1"/>
          <dgm:dir/>
          <dgm:animLvl val="ctr"/>
          <dgm:resizeHandles val="exact"/>
        </dgm:presLayoutVars>
      </dgm:prSet>
      <dgm:spPr/>
      <dgm:t>
        <a:bodyPr/>
        <a:lstStyle/>
        <a:p>
          <a:endParaRPr kumimoji="1" lang="ja-JP" altLang="en-US"/>
        </a:p>
      </dgm:t>
    </dgm:pt>
    <dgm:pt modelId="{FC5C08C7-2A8A-479B-AC90-DE677FA3600E}" type="pres">
      <dgm:prSet presAssocID="{FDAB658A-4FE8-42AB-929E-C6119E8BA750}" presName="centerShape" presStyleLbl="node0" presStyleIdx="0" presStyleCnt="1"/>
      <dgm:spPr/>
      <dgm:t>
        <a:bodyPr/>
        <a:lstStyle/>
        <a:p>
          <a:endParaRPr kumimoji="1" lang="ja-JP" altLang="en-US"/>
        </a:p>
      </dgm:t>
    </dgm:pt>
    <dgm:pt modelId="{B4FE0A46-A7A4-4513-AB74-152123EF7577}" type="pres">
      <dgm:prSet presAssocID="{B5B2E33D-75A0-4374-BCFE-F4FD900D5544}" presName="node" presStyleLbl="node1" presStyleIdx="0" presStyleCnt="5">
        <dgm:presLayoutVars>
          <dgm:bulletEnabled val="1"/>
        </dgm:presLayoutVars>
      </dgm:prSet>
      <dgm:spPr/>
      <dgm:t>
        <a:bodyPr/>
        <a:lstStyle/>
        <a:p>
          <a:endParaRPr kumimoji="1" lang="ja-JP" altLang="en-US"/>
        </a:p>
      </dgm:t>
    </dgm:pt>
    <dgm:pt modelId="{09D991A5-7E66-494D-AA8D-3AB062FB6352}" type="pres">
      <dgm:prSet presAssocID="{B5B2E33D-75A0-4374-BCFE-F4FD900D5544}" presName="dummy" presStyleCnt="0"/>
      <dgm:spPr/>
    </dgm:pt>
    <dgm:pt modelId="{5D005D84-0C7F-4D19-8BE5-875939B5833C}" type="pres">
      <dgm:prSet presAssocID="{19CE4090-86B0-4C82-AB82-CAF7708B2E43}" presName="sibTrans" presStyleLbl="sibTrans2D1" presStyleIdx="0" presStyleCnt="5"/>
      <dgm:spPr/>
      <dgm:t>
        <a:bodyPr/>
        <a:lstStyle/>
        <a:p>
          <a:endParaRPr kumimoji="1" lang="ja-JP" altLang="en-US"/>
        </a:p>
      </dgm:t>
    </dgm:pt>
    <dgm:pt modelId="{C55098CD-E610-426E-9AF0-0CA9E5AEC505}" type="pres">
      <dgm:prSet presAssocID="{04E2BE25-BFCB-4A9B-A290-B7A66CFD93EF}" presName="node" presStyleLbl="node1" presStyleIdx="1" presStyleCnt="5">
        <dgm:presLayoutVars>
          <dgm:bulletEnabled val="1"/>
        </dgm:presLayoutVars>
      </dgm:prSet>
      <dgm:spPr/>
      <dgm:t>
        <a:bodyPr/>
        <a:lstStyle/>
        <a:p>
          <a:endParaRPr kumimoji="1" lang="ja-JP" altLang="en-US"/>
        </a:p>
      </dgm:t>
    </dgm:pt>
    <dgm:pt modelId="{3A24943E-8738-43BE-9EB5-9D967BDA4766}" type="pres">
      <dgm:prSet presAssocID="{04E2BE25-BFCB-4A9B-A290-B7A66CFD93EF}" presName="dummy" presStyleCnt="0"/>
      <dgm:spPr/>
    </dgm:pt>
    <dgm:pt modelId="{0D21F655-1C7B-4268-81CC-DF0263A5FE3D}" type="pres">
      <dgm:prSet presAssocID="{0B513DA1-17A7-4C30-9FB8-E20D4223C798}" presName="sibTrans" presStyleLbl="sibTrans2D1" presStyleIdx="1" presStyleCnt="5"/>
      <dgm:spPr/>
      <dgm:t>
        <a:bodyPr/>
        <a:lstStyle/>
        <a:p>
          <a:endParaRPr kumimoji="1" lang="ja-JP" altLang="en-US"/>
        </a:p>
      </dgm:t>
    </dgm:pt>
    <dgm:pt modelId="{A3552ED2-E58D-4A30-BFDD-6F7DF7CAC7D0}" type="pres">
      <dgm:prSet presAssocID="{B6337AF5-2A74-4EF4-B91D-E7A7B34E53FF}" presName="node" presStyleLbl="node1" presStyleIdx="2" presStyleCnt="5">
        <dgm:presLayoutVars>
          <dgm:bulletEnabled val="1"/>
        </dgm:presLayoutVars>
      </dgm:prSet>
      <dgm:spPr/>
      <dgm:t>
        <a:bodyPr/>
        <a:lstStyle/>
        <a:p>
          <a:endParaRPr kumimoji="1" lang="ja-JP" altLang="en-US"/>
        </a:p>
      </dgm:t>
    </dgm:pt>
    <dgm:pt modelId="{7DFCFFB8-29AF-4910-BA64-72A180F90F83}" type="pres">
      <dgm:prSet presAssocID="{B6337AF5-2A74-4EF4-B91D-E7A7B34E53FF}" presName="dummy" presStyleCnt="0"/>
      <dgm:spPr/>
    </dgm:pt>
    <dgm:pt modelId="{33E71EF5-5549-442C-A97B-6FBFF1B227D2}" type="pres">
      <dgm:prSet presAssocID="{04833D0F-1B01-4194-A429-81908BF88D86}" presName="sibTrans" presStyleLbl="sibTrans2D1" presStyleIdx="2" presStyleCnt="5"/>
      <dgm:spPr/>
      <dgm:t>
        <a:bodyPr/>
        <a:lstStyle/>
        <a:p>
          <a:endParaRPr kumimoji="1" lang="ja-JP" altLang="en-US"/>
        </a:p>
      </dgm:t>
    </dgm:pt>
    <dgm:pt modelId="{452E37D6-BA9C-471A-A5FA-DEFF2B2B247D}" type="pres">
      <dgm:prSet presAssocID="{0AE57174-3FC2-4989-BA80-96B425F6DB55}" presName="node" presStyleLbl="node1" presStyleIdx="3" presStyleCnt="5">
        <dgm:presLayoutVars>
          <dgm:bulletEnabled val="1"/>
        </dgm:presLayoutVars>
      </dgm:prSet>
      <dgm:spPr/>
      <dgm:t>
        <a:bodyPr/>
        <a:lstStyle/>
        <a:p>
          <a:endParaRPr kumimoji="1" lang="ja-JP" altLang="en-US"/>
        </a:p>
      </dgm:t>
    </dgm:pt>
    <dgm:pt modelId="{FB092006-784A-4F0E-BB57-502568124EAD}" type="pres">
      <dgm:prSet presAssocID="{0AE57174-3FC2-4989-BA80-96B425F6DB55}" presName="dummy" presStyleCnt="0"/>
      <dgm:spPr/>
    </dgm:pt>
    <dgm:pt modelId="{9CB55DB3-28CD-494E-9F76-A09103C01FAD}" type="pres">
      <dgm:prSet presAssocID="{C5EEDE91-F88E-4BED-A61C-4A1158094F0A}" presName="sibTrans" presStyleLbl="sibTrans2D1" presStyleIdx="3" presStyleCnt="5"/>
      <dgm:spPr/>
      <dgm:t>
        <a:bodyPr/>
        <a:lstStyle/>
        <a:p>
          <a:endParaRPr kumimoji="1" lang="ja-JP" altLang="en-US"/>
        </a:p>
      </dgm:t>
    </dgm:pt>
    <dgm:pt modelId="{24E17B7D-BE77-4601-9ED7-AD133EA94A3D}" type="pres">
      <dgm:prSet presAssocID="{48C0F1C8-938D-4786-A433-F42A3FD97012}" presName="node" presStyleLbl="node1" presStyleIdx="4" presStyleCnt="5">
        <dgm:presLayoutVars>
          <dgm:bulletEnabled val="1"/>
        </dgm:presLayoutVars>
      </dgm:prSet>
      <dgm:spPr/>
      <dgm:t>
        <a:bodyPr/>
        <a:lstStyle/>
        <a:p>
          <a:endParaRPr kumimoji="1" lang="ja-JP" altLang="en-US"/>
        </a:p>
      </dgm:t>
    </dgm:pt>
    <dgm:pt modelId="{CA8DBF52-BEF7-4DE3-8379-779DE07B1C2C}" type="pres">
      <dgm:prSet presAssocID="{48C0F1C8-938D-4786-A433-F42A3FD97012}" presName="dummy" presStyleCnt="0"/>
      <dgm:spPr/>
    </dgm:pt>
    <dgm:pt modelId="{6EF97E8C-CEED-4367-B114-97B84EBF56DC}" type="pres">
      <dgm:prSet presAssocID="{A5A58A5A-49DB-4A0F-AC34-5902DCC907E4}" presName="sibTrans" presStyleLbl="sibTrans2D1" presStyleIdx="4" presStyleCnt="5"/>
      <dgm:spPr/>
      <dgm:t>
        <a:bodyPr/>
        <a:lstStyle/>
        <a:p>
          <a:endParaRPr kumimoji="1" lang="ja-JP" altLang="en-US"/>
        </a:p>
      </dgm:t>
    </dgm:pt>
  </dgm:ptLst>
  <dgm:cxnLst>
    <dgm:cxn modelId="{D5F4EFEE-570A-4551-A3DA-E5A933AD17AD}" type="presOf" srcId="{B6337AF5-2A74-4EF4-B91D-E7A7B34E53FF}" destId="{A3552ED2-E58D-4A30-BFDD-6F7DF7CAC7D0}" srcOrd="0" destOrd="0" presId="urn:microsoft.com/office/officeart/2005/8/layout/radial6"/>
    <dgm:cxn modelId="{CE548A20-B439-4CDE-BA6B-B8B90F69C427}" type="presOf" srcId="{48C0F1C8-938D-4786-A433-F42A3FD97012}" destId="{24E17B7D-BE77-4601-9ED7-AD133EA94A3D}" srcOrd="0" destOrd="0" presId="urn:microsoft.com/office/officeart/2005/8/layout/radial6"/>
    <dgm:cxn modelId="{738D65C2-C4BF-4BF9-8C65-04B8DCC1EF2D}" srcId="{FDAB658A-4FE8-42AB-929E-C6119E8BA750}" destId="{0AE57174-3FC2-4989-BA80-96B425F6DB55}" srcOrd="3" destOrd="0" parTransId="{C62A3F77-CAD1-4E38-A70A-385F3614CDAF}" sibTransId="{C5EEDE91-F88E-4BED-A61C-4A1158094F0A}"/>
    <dgm:cxn modelId="{58BC3F00-7184-4185-88B4-8E6FD2E3E2EF}" srcId="{FDAB658A-4FE8-42AB-929E-C6119E8BA750}" destId="{04E2BE25-BFCB-4A9B-A290-B7A66CFD93EF}" srcOrd="1" destOrd="0" parTransId="{81AB61F4-6625-438A-A49B-FADF70E8E5EA}" sibTransId="{0B513DA1-17A7-4C30-9FB8-E20D4223C798}"/>
    <dgm:cxn modelId="{4E3C863C-B8D5-4138-95F0-C31204E32A87}" type="presOf" srcId="{0AE57174-3FC2-4989-BA80-96B425F6DB55}" destId="{452E37D6-BA9C-471A-A5FA-DEFF2B2B247D}" srcOrd="0" destOrd="0" presId="urn:microsoft.com/office/officeart/2005/8/layout/radial6"/>
    <dgm:cxn modelId="{DAAC5407-C507-4BB2-9C1B-4C01FAF5E8CB}" type="presOf" srcId="{0B513DA1-17A7-4C30-9FB8-E20D4223C798}" destId="{0D21F655-1C7B-4268-81CC-DF0263A5FE3D}" srcOrd="0" destOrd="0" presId="urn:microsoft.com/office/officeart/2005/8/layout/radial6"/>
    <dgm:cxn modelId="{78832AFD-0AD6-4A86-9E03-FFF9B7F67B8D}" type="presOf" srcId="{04E2BE25-BFCB-4A9B-A290-B7A66CFD93EF}" destId="{C55098CD-E610-426E-9AF0-0CA9E5AEC505}" srcOrd="0" destOrd="0" presId="urn:microsoft.com/office/officeart/2005/8/layout/radial6"/>
    <dgm:cxn modelId="{67F3DEB2-FBE8-4C41-A975-D822AB7E2631}" type="presOf" srcId="{A5A58A5A-49DB-4A0F-AC34-5902DCC907E4}" destId="{6EF97E8C-CEED-4367-B114-97B84EBF56DC}" srcOrd="0" destOrd="0" presId="urn:microsoft.com/office/officeart/2005/8/layout/radial6"/>
    <dgm:cxn modelId="{010B131E-CB20-4503-84AC-EBEB6F26CDEF}" type="presOf" srcId="{C5EEDE91-F88E-4BED-A61C-4A1158094F0A}" destId="{9CB55DB3-28CD-494E-9F76-A09103C01FAD}" srcOrd="0" destOrd="0" presId="urn:microsoft.com/office/officeart/2005/8/layout/radial6"/>
    <dgm:cxn modelId="{EF083341-6974-4101-9765-A68C1F98026E}" type="presOf" srcId="{19CE4090-86B0-4C82-AB82-CAF7708B2E43}" destId="{5D005D84-0C7F-4D19-8BE5-875939B5833C}" srcOrd="0" destOrd="0" presId="urn:microsoft.com/office/officeart/2005/8/layout/radial6"/>
    <dgm:cxn modelId="{4168E7FE-F4EE-4E19-886B-8C68A4363074}" type="presOf" srcId="{04833D0F-1B01-4194-A429-81908BF88D86}" destId="{33E71EF5-5549-442C-A97B-6FBFF1B227D2}" srcOrd="0" destOrd="0" presId="urn:microsoft.com/office/officeart/2005/8/layout/radial6"/>
    <dgm:cxn modelId="{426D0F0E-AA6F-46C5-93B1-1EB73598BFBC}" type="presOf" srcId="{FDAB658A-4FE8-42AB-929E-C6119E8BA750}" destId="{FC5C08C7-2A8A-479B-AC90-DE677FA3600E}" srcOrd="0" destOrd="0" presId="urn:microsoft.com/office/officeart/2005/8/layout/radial6"/>
    <dgm:cxn modelId="{4659D310-8B1D-43EE-B563-604F6347DF63}" srcId="{FDAB658A-4FE8-42AB-929E-C6119E8BA750}" destId="{B6337AF5-2A74-4EF4-B91D-E7A7B34E53FF}" srcOrd="2" destOrd="0" parTransId="{336538D6-B21D-4A2E-B2C4-6FD1A87CC8C2}" sibTransId="{04833D0F-1B01-4194-A429-81908BF88D86}"/>
    <dgm:cxn modelId="{20E8F749-4E82-477B-800D-761643208925}" srcId="{15CCC846-69F8-4F27-ACF0-E71BF11E7480}" destId="{FDAB658A-4FE8-42AB-929E-C6119E8BA750}" srcOrd="0" destOrd="0" parTransId="{F8EFDFE7-8743-4474-ADF1-40E28F76F158}" sibTransId="{7B3D2D15-1891-469E-957E-287E67BEEE6F}"/>
    <dgm:cxn modelId="{1E6856AA-08BB-420F-850A-5EFF8997230F}" type="presOf" srcId="{B5B2E33D-75A0-4374-BCFE-F4FD900D5544}" destId="{B4FE0A46-A7A4-4513-AB74-152123EF7577}" srcOrd="0" destOrd="0" presId="urn:microsoft.com/office/officeart/2005/8/layout/radial6"/>
    <dgm:cxn modelId="{B9B6F609-DA55-447B-A164-F952C418FAB3}" srcId="{FDAB658A-4FE8-42AB-929E-C6119E8BA750}" destId="{B5B2E33D-75A0-4374-BCFE-F4FD900D5544}" srcOrd="0" destOrd="0" parTransId="{66873FA3-3C6B-4390-9517-36D3EC5DE0DA}" sibTransId="{19CE4090-86B0-4C82-AB82-CAF7708B2E43}"/>
    <dgm:cxn modelId="{B8F72D69-77AC-4C9C-8D47-CC8A1C51EC4C}" srcId="{FDAB658A-4FE8-42AB-929E-C6119E8BA750}" destId="{48C0F1C8-938D-4786-A433-F42A3FD97012}" srcOrd="4" destOrd="0" parTransId="{F068156A-1720-4A65-AF76-96DDE48D0746}" sibTransId="{A5A58A5A-49DB-4A0F-AC34-5902DCC907E4}"/>
    <dgm:cxn modelId="{F56616C6-50AC-4C11-A51A-AFA5260EE409}" type="presOf" srcId="{15CCC846-69F8-4F27-ACF0-E71BF11E7480}" destId="{90282C2E-AE6B-4DFD-B3A5-B1F696568C79}" srcOrd="0" destOrd="0" presId="urn:microsoft.com/office/officeart/2005/8/layout/radial6"/>
    <dgm:cxn modelId="{AE316D5B-64E2-403B-9172-CA8D40CE9364}" type="presParOf" srcId="{90282C2E-AE6B-4DFD-B3A5-B1F696568C79}" destId="{FC5C08C7-2A8A-479B-AC90-DE677FA3600E}" srcOrd="0" destOrd="0" presId="urn:microsoft.com/office/officeart/2005/8/layout/radial6"/>
    <dgm:cxn modelId="{588D7095-CC97-490F-A93B-BA54AA3703F4}" type="presParOf" srcId="{90282C2E-AE6B-4DFD-B3A5-B1F696568C79}" destId="{B4FE0A46-A7A4-4513-AB74-152123EF7577}" srcOrd="1" destOrd="0" presId="urn:microsoft.com/office/officeart/2005/8/layout/radial6"/>
    <dgm:cxn modelId="{3780DD49-ADD7-468C-8107-B5CCE6E2B515}" type="presParOf" srcId="{90282C2E-AE6B-4DFD-B3A5-B1F696568C79}" destId="{09D991A5-7E66-494D-AA8D-3AB062FB6352}" srcOrd="2" destOrd="0" presId="urn:microsoft.com/office/officeart/2005/8/layout/radial6"/>
    <dgm:cxn modelId="{F3AC9B39-E72E-42B9-A1D2-FAFA5196195F}" type="presParOf" srcId="{90282C2E-AE6B-4DFD-B3A5-B1F696568C79}" destId="{5D005D84-0C7F-4D19-8BE5-875939B5833C}" srcOrd="3" destOrd="0" presId="urn:microsoft.com/office/officeart/2005/8/layout/radial6"/>
    <dgm:cxn modelId="{FA67756F-BB82-471E-A2B1-8D4CD348193A}" type="presParOf" srcId="{90282C2E-AE6B-4DFD-B3A5-B1F696568C79}" destId="{C55098CD-E610-426E-9AF0-0CA9E5AEC505}" srcOrd="4" destOrd="0" presId="urn:microsoft.com/office/officeart/2005/8/layout/radial6"/>
    <dgm:cxn modelId="{3A47A802-02BB-473E-9D0C-8DDADC73963B}" type="presParOf" srcId="{90282C2E-AE6B-4DFD-B3A5-B1F696568C79}" destId="{3A24943E-8738-43BE-9EB5-9D967BDA4766}" srcOrd="5" destOrd="0" presId="urn:microsoft.com/office/officeart/2005/8/layout/radial6"/>
    <dgm:cxn modelId="{B4341E78-D8F2-490D-AE75-65F1351FC335}" type="presParOf" srcId="{90282C2E-AE6B-4DFD-B3A5-B1F696568C79}" destId="{0D21F655-1C7B-4268-81CC-DF0263A5FE3D}" srcOrd="6" destOrd="0" presId="urn:microsoft.com/office/officeart/2005/8/layout/radial6"/>
    <dgm:cxn modelId="{0DA2FE6D-296C-4F93-A73F-BCA588E8687C}" type="presParOf" srcId="{90282C2E-AE6B-4DFD-B3A5-B1F696568C79}" destId="{A3552ED2-E58D-4A30-BFDD-6F7DF7CAC7D0}" srcOrd="7" destOrd="0" presId="urn:microsoft.com/office/officeart/2005/8/layout/radial6"/>
    <dgm:cxn modelId="{CD47F053-33E7-4BFD-A384-09333C4D78FB}" type="presParOf" srcId="{90282C2E-AE6B-4DFD-B3A5-B1F696568C79}" destId="{7DFCFFB8-29AF-4910-BA64-72A180F90F83}" srcOrd="8" destOrd="0" presId="urn:microsoft.com/office/officeart/2005/8/layout/radial6"/>
    <dgm:cxn modelId="{04D1F155-82B1-498F-AA31-4C8E881CC0AA}" type="presParOf" srcId="{90282C2E-AE6B-4DFD-B3A5-B1F696568C79}" destId="{33E71EF5-5549-442C-A97B-6FBFF1B227D2}" srcOrd="9" destOrd="0" presId="urn:microsoft.com/office/officeart/2005/8/layout/radial6"/>
    <dgm:cxn modelId="{EA8B28BF-FD0C-4456-81A7-BBF1E6CCD25E}" type="presParOf" srcId="{90282C2E-AE6B-4DFD-B3A5-B1F696568C79}" destId="{452E37D6-BA9C-471A-A5FA-DEFF2B2B247D}" srcOrd="10" destOrd="0" presId="urn:microsoft.com/office/officeart/2005/8/layout/radial6"/>
    <dgm:cxn modelId="{7D75FF6E-21B9-4173-AE80-52133B73C4BF}" type="presParOf" srcId="{90282C2E-AE6B-4DFD-B3A5-B1F696568C79}" destId="{FB092006-784A-4F0E-BB57-502568124EAD}" srcOrd="11" destOrd="0" presId="urn:microsoft.com/office/officeart/2005/8/layout/radial6"/>
    <dgm:cxn modelId="{E7DFF330-90B8-4097-AAC1-49E4DB71A190}" type="presParOf" srcId="{90282C2E-AE6B-4DFD-B3A5-B1F696568C79}" destId="{9CB55DB3-28CD-494E-9F76-A09103C01FAD}" srcOrd="12" destOrd="0" presId="urn:microsoft.com/office/officeart/2005/8/layout/radial6"/>
    <dgm:cxn modelId="{A4631868-951D-42CA-946B-166B9B1EA850}" type="presParOf" srcId="{90282C2E-AE6B-4DFD-B3A5-B1F696568C79}" destId="{24E17B7D-BE77-4601-9ED7-AD133EA94A3D}" srcOrd="13" destOrd="0" presId="urn:microsoft.com/office/officeart/2005/8/layout/radial6"/>
    <dgm:cxn modelId="{823FC64D-97BE-4085-B38D-7735098E933E}" type="presParOf" srcId="{90282C2E-AE6B-4DFD-B3A5-B1F696568C79}" destId="{CA8DBF52-BEF7-4DE3-8379-779DE07B1C2C}" srcOrd="14" destOrd="0" presId="urn:microsoft.com/office/officeart/2005/8/layout/radial6"/>
    <dgm:cxn modelId="{284D73FF-3613-44BF-B7C1-3A0980CEE71E}" type="presParOf" srcId="{90282C2E-AE6B-4DFD-B3A5-B1F696568C79}" destId="{6EF97E8C-CEED-4367-B114-97B84EBF56DC}" srcOrd="15" destOrd="0" presId="urn:microsoft.com/office/officeart/2005/8/layout/radial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71D33D0-AB1B-4FB8-BC7A-D339B493E5E0}">
      <dsp:nvSpPr>
        <dsp:cNvPr id="0" name=""/>
        <dsp:cNvSpPr/>
      </dsp:nvSpPr>
      <dsp:spPr>
        <a:xfrm>
          <a:off x="996950" y="1231899"/>
          <a:ext cx="3695700" cy="3695700"/>
        </a:xfrm>
        <a:prstGeom prst="ellipse">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F6683050-714B-4541-A149-7B5018842E7C}">
      <dsp:nvSpPr>
        <dsp:cNvPr id="0" name=""/>
        <dsp:cNvSpPr/>
      </dsp:nvSpPr>
      <dsp:spPr>
        <a:xfrm>
          <a:off x="1736090" y="1971039"/>
          <a:ext cx="2217420" cy="2217420"/>
        </a:xfrm>
        <a:prstGeom prst="ellipse">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A020865-6752-4DBE-8B9D-A1D4F42B6000}">
      <dsp:nvSpPr>
        <dsp:cNvPr id="0" name=""/>
        <dsp:cNvSpPr/>
      </dsp:nvSpPr>
      <dsp:spPr>
        <a:xfrm>
          <a:off x="2475230" y="2710179"/>
          <a:ext cx="739140" cy="739140"/>
        </a:xfrm>
        <a:prstGeom prst="ellipse">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668F3297-0644-4CCE-A261-734601A18D3A}">
      <dsp:nvSpPr>
        <dsp:cNvPr id="0" name=""/>
        <dsp:cNvSpPr/>
      </dsp:nvSpPr>
      <dsp:spPr>
        <a:xfrm>
          <a:off x="5308600" y="0"/>
          <a:ext cx="1847850" cy="107791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92024" tIns="34290" rIns="34290" bIns="34290" numCol="1" spcCol="1270" anchor="ctr" anchorCtr="0">
          <a:noAutofit/>
        </a:bodyPr>
        <a:lstStyle/>
        <a:p>
          <a:pPr lvl="0" algn="l" defTabSz="1200150">
            <a:lnSpc>
              <a:spcPct val="90000"/>
            </a:lnSpc>
            <a:spcBef>
              <a:spcPct val="0"/>
            </a:spcBef>
            <a:spcAft>
              <a:spcPct val="35000"/>
            </a:spcAft>
          </a:pPr>
          <a:r>
            <a:rPr lang="en-US" sz="2700" kern="1200" dirty="0"/>
            <a:t>HỌC SINH</a:t>
          </a:r>
        </a:p>
      </dsp:txBody>
      <dsp:txXfrm>
        <a:off x="5308600" y="0"/>
        <a:ext cx="1847850" cy="1077912"/>
      </dsp:txXfrm>
    </dsp:sp>
    <dsp:sp modelId="{2E9B8338-70FB-40D3-B31F-CA7C96F14F55}">
      <dsp:nvSpPr>
        <dsp:cNvPr id="0" name=""/>
        <dsp:cNvSpPr/>
      </dsp:nvSpPr>
      <dsp:spPr>
        <a:xfrm>
          <a:off x="4846637" y="538956"/>
          <a:ext cx="461962" cy="0"/>
        </a:xfrm>
        <a:prstGeom prst="line">
          <a:avLst/>
        </a:prstGeom>
        <a:solidFill>
          <a:schemeClr val="accent2">
            <a:hueOff val="0"/>
            <a:satOff val="0"/>
            <a:lumOff val="0"/>
            <a:alphaOff val="0"/>
          </a:schemeClr>
        </a:solidFill>
        <a:ln w="25400" cap="flat" cmpd="sng" algn="ctr">
          <a:solidFill>
            <a:schemeClr val="accent2">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7300027-440F-490D-86DF-D7EFF4371653}">
      <dsp:nvSpPr>
        <dsp:cNvPr id="0" name=""/>
        <dsp:cNvSpPr/>
      </dsp:nvSpPr>
      <dsp:spPr>
        <a:xfrm rot="5400000">
          <a:off x="2574705" y="809666"/>
          <a:ext cx="2540177" cy="1999989"/>
        </a:xfrm>
        <a:prstGeom prst="line">
          <a:avLst/>
        </a:prstGeom>
        <a:solidFill>
          <a:schemeClr val="accent2">
            <a:hueOff val="0"/>
            <a:satOff val="0"/>
            <a:lumOff val="0"/>
            <a:alphaOff val="0"/>
          </a:schemeClr>
        </a:solidFill>
        <a:ln w="25400" cap="flat" cmpd="sng" algn="ctr">
          <a:solidFill>
            <a:schemeClr val="accent2">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EDF33556-998E-4B53-90CB-BDA899D85113}">
      <dsp:nvSpPr>
        <dsp:cNvPr id="0" name=""/>
        <dsp:cNvSpPr/>
      </dsp:nvSpPr>
      <dsp:spPr>
        <a:xfrm>
          <a:off x="5308600" y="1077912"/>
          <a:ext cx="1847850" cy="107791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92024" tIns="34290" rIns="34290" bIns="34290" numCol="1" spcCol="1270" anchor="ctr" anchorCtr="0">
          <a:noAutofit/>
        </a:bodyPr>
        <a:lstStyle/>
        <a:p>
          <a:pPr lvl="0" algn="l" defTabSz="1200150">
            <a:lnSpc>
              <a:spcPct val="90000"/>
            </a:lnSpc>
            <a:spcBef>
              <a:spcPct val="0"/>
            </a:spcBef>
            <a:spcAft>
              <a:spcPct val="35000"/>
            </a:spcAft>
          </a:pPr>
          <a:r>
            <a:rPr lang="en-US" sz="2700" kern="1200" dirty="0"/>
            <a:t>GIÁO VIÊN, NHÂN VIÊN</a:t>
          </a:r>
        </a:p>
      </dsp:txBody>
      <dsp:txXfrm>
        <a:off x="5308600" y="1077912"/>
        <a:ext cx="1847850" cy="1077912"/>
      </dsp:txXfrm>
    </dsp:sp>
    <dsp:sp modelId="{64E41FC7-FFC9-4026-92F1-8501B6FE1BAB}">
      <dsp:nvSpPr>
        <dsp:cNvPr id="0" name=""/>
        <dsp:cNvSpPr/>
      </dsp:nvSpPr>
      <dsp:spPr>
        <a:xfrm>
          <a:off x="4846637" y="1616868"/>
          <a:ext cx="461962" cy="0"/>
        </a:xfrm>
        <a:prstGeom prst="line">
          <a:avLst/>
        </a:prstGeom>
        <a:solidFill>
          <a:schemeClr val="accent2">
            <a:hueOff val="0"/>
            <a:satOff val="0"/>
            <a:lumOff val="0"/>
            <a:alphaOff val="0"/>
          </a:schemeClr>
        </a:solidFill>
        <a:ln w="25400" cap="flat" cmpd="sng" algn="ctr">
          <a:solidFill>
            <a:schemeClr val="accent2">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3A093F5A-4FF4-461A-9397-1607690091AA}">
      <dsp:nvSpPr>
        <dsp:cNvPr id="0" name=""/>
        <dsp:cNvSpPr/>
      </dsp:nvSpPr>
      <dsp:spPr>
        <a:xfrm rot="5400000">
          <a:off x="3119944" y="1870763"/>
          <a:ext cx="1979416" cy="1470272"/>
        </a:xfrm>
        <a:prstGeom prst="line">
          <a:avLst/>
        </a:prstGeom>
        <a:solidFill>
          <a:schemeClr val="accent2">
            <a:hueOff val="0"/>
            <a:satOff val="0"/>
            <a:lumOff val="0"/>
            <a:alphaOff val="0"/>
          </a:schemeClr>
        </a:solidFill>
        <a:ln w="25400" cap="flat" cmpd="sng" algn="ctr">
          <a:solidFill>
            <a:schemeClr val="accent2">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92E5ACB-FF92-4484-BA57-3D12C61F84F4}">
      <dsp:nvSpPr>
        <dsp:cNvPr id="0" name=""/>
        <dsp:cNvSpPr/>
      </dsp:nvSpPr>
      <dsp:spPr>
        <a:xfrm>
          <a:off x="5308600" y="2155824"/>
          <a:ext cx="1847850" cy="107791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92024" tIns="34290" rIns="34290" bIns="34290" numCol="1" spcCol="1270" anchor="ctr" anchorCtr="0">
          <a:noAutofit/>
        </a:bodyPr>
        <a:lstStyle/>
        <a:p>
          <a:pPr lvl="0" algn="l" defTabSz="1200150">
            <a:lnSpc>
              <a:spcPct val="90000"/>
            </a:lnSpc>
            <a:spcBef>
              <a:spcPct val="0"/>
            </a:spcBef>
            <a:spcAft>
              <a:spcPct val="35000"/>
            </a:spcAft>
          </a:pPr>
          <a:r>
            <a:rPr lang="en-US" sz="2700" kern="1200" dirty="0">
              <a:latin typeface="Arial" pitchFamily="34" charset="0"/>
              <a:cs typeface="Arial" pitchFamily="34" charset="0"/>
            </a:rPr>
            <a:t>HIỆU TRƯỞNG</a:t>
          </a:r>
        </a:p>
      </dsp:txBody>
      <dsp:txXfrm>
        <a:off x="5308600" y="2155824"/>
        <a:ext cx="1847850" cy="1077912"/>
      </dsp:txXfrm>
    </dsp:sp>
    <dsp:sp modelId="{9996B2E3-8A30-4A93-869F-12760E58486B}">
      <dsp:nvSpPr>
        <dsp:cNvPr id="0" name=""/>
        <dsp:cNvSpPr/>
      </dsp:nvSpPr>
      <dsp:spPr>
        <a:xfrm>
          <a:off x="4846637" y="2694781"/>
          <a:ext cx="461962" cy="0"/>
        </a:xfrm>
        <a:prstGeom prst="line">
          <a:avLst/>
        </a:prstGeom>
        <a:solidFill>
          <a:schemeClr val="accent2">
            <a:hueOff val="0"/>
            <a:satOff val="0"/>
            <a:lumOff val="0"/>
            <a:alphaOff val="0"/>
          </a:schemeClr>
        </a:solidFill>
        <a:ln w="25400" cap="flat" cmpd="sng" algn="ctr">
          <a:solidFill>
            <a:schemeClr val="accent2">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ADFE0FB8-FCD1-4BC4-9C8E-EE1426692E1E}">
      <dsp:nvSpPr>
        <dsp:cNvPr id="0" name=""/>
        <dsp:cNvSpPr/>
      </dsp:nvSpPr>
      <dsp:spPr>
        <a:xfrm rot="5400000">
          <a:off x="3665861" y="2930998"/>
          <a:ext cx="1414221" cy="940555"/>
        </a:xfrm>
        <a:prstGeom prst="line">
          <a:avLst/>
        </a:prstGeom>
        <a:solidFill>
          <a:schemeClr val="accent2">
            <a:hueOff val="0"/>
            <a:satOff val="0"/>
            <a:lumOff val="0"/>
            <a:alphaOff val="0"/>
          </a:schemeClr>
        </a:solidFill>
        <a:ln w="25400" cap="flat" cmpd="sng" algn="ctr">
          <a:solidFill>
            <a:schemeClr val="accent2">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608DFDB-30AE-496A-BA97-2B04CB08331B}">
      <dsp:nvSpPr>
        <dsp:cNvPr id="0" name=""/>
        <dsp:cNvSpPr/>
      </dsp:nvSpPr>
      <dsp:spPr>
        <a:xfrm>
          <a:off x="2943758" y="3280981"/>
          <a:ext cx="2645568" cy="2645568"/>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1066800">
            <a:lnSpc>
              <a:spcPct val="90000"/>
            </a:lnSpc>
            <a:spcBef>
              <a:spcPct val="0"/>
            </a:spcBef>
            <a:spcAft>
              <a:spcPct val="35000"/>
            </a:spcAft>
          </a:pPr>
          <a:r>
            <a:rPr lang="en-US" sz="2400" b="1" kern="1200" dirty="0" err="1"/>
            <a:t>Tiêu</a:t>
          </a:r>
          <a:r>
            <a:rPr lang="en-US" sz="2400" b="1" kern="1200" dirty="0"/>
            <a:t> </a:t>
          </a:r>
          <a:r>
            <a:rPr lang="en-US" sz="2400" b="1" kern="1200" dirty="0" err="1"/>
            <a:t>chuẩn</a:t>
          </a:r>
          <a:r>
            <a:rPr lang="en-US" sz="2400" b="1" kern="1200" dirty="0"/>
            <a:t> 1. </a:t>
          </a:r>
          <a:r>
            <a:rPr lang="en-US" sz="2400" b="1" kern="1200" dirty="0" err="1"/>
            <a:t>Phẩm</a:t>
          </a:r>
          <a:r>
            <a:rPr lang="en-US" sz="2400" b="1" kern="1200" dirty="0"/>
            <a:t> </a:t>
          </a:r>
          <a:r>
            <a:rPr lang="en-US" sz="2400" b="1" kern="1200" dirty="0" err="1"/>
            <a:t>chất</a:t>
          </a:r>
          <a:r>
            <a:rPr lang="en-US" sz="2400" b="1" kern="1200" dirty="0"/>
            <a:t> </a:t>
          </a:r>
          <a:r>
            <a:rPr lang="en-US" sz="2400" b="1" kern="1200" dirty="0" err="1"/>
            <a:t>nghề</a:t>
          </a:r>
          <a:r>
            <a:rPr lang="en-US" sz="2400" b="1" kern="1200" dirty="0"/>
            <a:t> </a:t>
          </a:r>
          <a:r>
            <a:rPr lang="en-US" sz="2400" b="1" kern="1200" dirty="0" err="1"/>
            <a:t>nghiệp</a:t>
          </a:r>
          <a:endParaRPr lang="en-US" sz="2400" kern="1200" dirty="0"/>
        </a:p>
      </dsp:txBody>
      <dsp:txXfrm>
        <a:off x="3331192" y="3668415"/>
        <a:ext cx="1870700" cy="1870700"/>
      </dsp:txXfrm>
    </dsp:sp>
    <dsp:sp modelId="{34AB695C-8C4B-44EE-91BA-F091C14896D0}">
      <dsp:nvSpPr>
        <dsp:cNvPr id="0" name=""/>
        <dsp:cNvSpPr/>
      </dsp:nvSpPr>
      <dsp:spPr>
        <a:xfrm rot="13498234" flipH="1">
          <a:off x="2409654" y="3243853"/>
          <a:ext cx="787534" cy="753987"/>
        </a:xfrm>
        <a:prstGeom prst="leftArrow">
          <a:avLst>
            <a:gd name="adj1" fmla="val 60000"/>
            <a:gd name="adj2" fmla="val 50000"/>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D91181FD-2C8A-4E2D-8B2D-7710CA4C6995}">
      <dsp:nvSpPr>
        <dsp:cNvPr id="0" name=""/>
        <dsp:cNvSpPr/>
      </dsp:nvSpPr>
      <dsp:spPr>
        <a:xfrm>
          <a:off x="11" y="1371592"/>
          <a:ext cx="2513290" cy="2010632"/>
        </a:xfrm>
        <a:prstGeom prst="roundRect">
          <a:avLst>
            <a:gd name="adj" fmla="val 10000"/>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005" tIns="40005" rIns="40005" bIns="40005" numCol="1" spcCol="1270" anchor="ctr" anchorCtr="0">
          <a:noAutofit/>
        </a:bodyPr>
        <a:lstStyle/>
        <a:p>
          <a:pPr lvl="0" algn="ctr" defTabSz="933450">
            <a:lnSpc>
              <a:spcPct val="90000"/>
            </a:lnSpc>
            <a:spcBef>
              <a:spcPct val="0"/>
            </a:spcBef>
            <a:spcAft>
              <a:spcPct val="35000"/>
            </a:spcAft>
          </a:pPr>
          <a:r>
            <a:rPr lang="en-US" sz="2100" kern="1200" dirty="0" err="1"/>
            <a:t>Tiêu</a:t>
          </a:r>
          <a:r>
            <a:rPr lang="en-US" sz="2100" kern="1200" dirty="0"/>
            <a:t> </a:t>
          </a:r>
          <a:r>
            <a:rPr lang="en-US" sz="2100" kern="1200" dirty="0" err="1"/>
            <a:t>chí</a:t>
          </a:r>
          <a:r>
            <a:rPr lang="en-US" sz="2100" kern="1200" dirty="0"/>
            <a:t> 1. </a:t>
          </a:r>
          <a:r>
            <a:rPr lang="en-US" sz="2100" kern="1200" dirty="0" err="1"/>
            <a:t>Đạo</a:t>
          </a:r>
          <a:r>
            <a:rPr lang="en-US" sz="2100" kern="1200" dirty="0"/>
            <a:t> </a:t>
          </a:r>
          <a:r>
            <a:rPr lang="en-US" sz="2100" kern="1200" dirty="0" err="1"/>
            <a:t>đức</a:t>
          </a:r>
          <a:r>
            <a:rPr lang="en-US" sz="2100" kern="1200" dirty="0"/>
            <a:t> </a:t>
          </a:r>
          <a:r>
            <a:rPr lang="en-US" sz="2100" kern="1200" dirty="0" err="1"/>
            <a:t>nghề</a:t>
          </a:r>
          <a:r>
            <a:rPr lang="en-US" sz="2100" kern="1200" dirty="0"/>
            <a:t> </a:t>
          </a:r>
          <a:r>
            <a:rPr lang="en-US" sz="2100" kern="1200" dirty="0" err="1"/>
            <a:t>nghiệp</a:t>
          </a:r>
          <a:endParaRPr lang="en-US" sz="2100" kern="1200" dirty="0"/>
        </a:p>
      </dsp:txBody>
      <dsp:txXfrm>
        <a:off x="58900" y="1430481"/>
        <a:ext cx="2395512" cy="1892854"/>
      </dsp:txXfrm>
    </dsp:sp>
    <dsp:sp modelId="{440A2356-D6C4-462A-B536-0982E0311020}">
      <dsp:nvSpPr>
        <dsp:cNvPr id="0" name=""/>
        <dsp:cNvSpPr/>
      </dsp:nvSpPr>
      <dsp:spPr>
        <a:xfrm rot="5400000">
          <a:off x="3805341" y="2366208"/>
          <a:ext cx="914392" cy="753987"/>
        </a:xfrm>
        <a:prstGeom prst="leftArrow">
          <a:avLst>
            <a:gd name="adj1" fmla="val 60000"/>
            <a:gd name="adj2" fmla="val 50000"/>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850991CB-54CF-4F88-8846-E846B35F42A9}">
      <dsp:nvSpPr>
        <dsp:cNvPr id="0" name=""/>
        <dsp:cNvSpPr/>
      </dsp:nvSpPr>
      <dsp:spPr>
        <a:xfrm>
          <a:off x="2971130" y="76212"/>
          <a:ext cx="2513290" cy="2010632"/>
        </a:xfrm>
        <a:prstGeom prst="roundRect">
          <a:avLst>
            <a:gd name="adj" fmla="val 10000"/>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005" tIns="40005" rIns="40005" bIns="40005" numCol="1" spcCol="1270" anchor="ctr" anchorCtr="0">
          <a:noAutofit/>
        </a:bodyPr>
        <a:lstStyle/>
        <a:p>
          <a:pPr lvl="0" algn="ctr" defTabSz="933450">
            <a:lnSpc>
              <a:spcPct val="90000"/>
            </a:lnSpc>
            <a:spcBef>
              <a:spcPct val="0"/>
            </a:spcBef>
            <a:spcAft>
              <a:spcPct val="35000"/>
            </a:spcAft>
          </a:pPr>
          <a:r>
            <a:rPr lang="en-US" sz="2100" kern="1200" dirty="0" err="1"/>
            <a:t>Tiêu</a:t>
          </a:r>
          <a:r>
            <a:rPr lang="en-US" sz="2100" kern="1200" dirty="0"/>
            <a:t> </a:t>
          </a:r>
          <a:r>
            <a:rPr lang="en-US" sz="2100" kern="1200" dirty="0" err="1"/>
            <a:t>chí</a:t>
          </a:r>
          <a:r>
            <a:rPr lang="en-US" sz="2100" kern="1200" dirty="0"/>
            <a:t> 2. </a:t>
          </a:r>
          <a:r>
            <a:rPr lang="en-US" sz="2100" kern="1200" dirty="0" err="1"/>
            <a:t>Tư</a:t>
          </a:r>
          <a:r>
            <a:rPr lang="en-US" sz="2100" kern="1200" dirty="0"/>
            <a:t> </a:t>
          </a:r>
          <a:r>
            <a:rPr lang="en-US" sz="2100" kern="1200" dirty="0" err="1"/>
            <a:t>tưởng</a:t>
          </a:r>
          <a:r>
            <a:rPr lang="en-US" sz="2100" kern="1200" dirty="0"/>
            <a:t> </a:t>
          </a:r>
          <a:r>
            <a:rPr lang="en-US" sz="2100" kern="1200" dirty="0" err="1"/>
            <a:t>đổi</a:t>
          </a:r>
          <a:r>
            <a:rPr lang="en-US" sz="2100" kern="1200" dirty="0"/>
            <a:t> </a:t>
          </a:r>
          <a:r>
            <a:rPr lang="en-US" sz="2100" kern="1200" dirty="0" err="1"/>
            <a:t>mới</a:t>
          </a:r>
          <a:r>
            <a:rPr lang="en-US" sz="2100" kern="1200" dirty="0"/>
            <a:t> </a:t>
          </a:r>
          <a:r>
            <a:rPr lang="en-US" sz="2100" kern="1200" dirty="0" err="1"/>
            <a:t>trong</a:t>
          </a:r>
          <a:r>
            <a:rPr lang="en-US" sz="2100" kern="1200" dirty="0"/>
            <a:t> </a:t>
          </a:r>
          <a:r>
            <a:rPr lang="en-US" sz="2100" kern="1200" dirty="0" err="1"/>
            <a:t>lãnh</a:t>
          </a:r>
          <a:r>
            <a:rPr lang="en-US" sz="2100" kern="1200" dirty="0"/>
            <a:t> </a:t>
          </a:r>
          <a:r>
            <a:rPr lang="en-US" sz="2100" kern="1200" dirty="0" err="1"/>
            <a:t>đạo</a:t>
          </a:r>
          <a:r>
            <a:rPr lang="en-US" sz="2100" kern="1200" dirty="0"/>
            <a:t>, </a:t>
          </a:r>
          <a:r>
            <a:rPr lang="en-US" sz="2100" kern="1200" dirty="0" err="1"/>
            <a:t>quản</a:t>
          </a:r>
          <a:r>
            <a:rPr lang="en-US" sz="2100" kern="1200" dirty="0"/>
            <a:t> </a:t>
          </a:r>
          <a:r>
            <a:rPr lang="en-US" sz="2100" kern="1200" dirty="0" err="1"/>
            <a:t>trị</a:t>
          </a:r>
          <a:r>
            <a:rPr lang="en-US" sz="2100" kern="1200" dirty="0"/>
            <a:t> </a:t>
          </a:r>
          <a:r>
            <a:rPr lang="en-US" sz="2100" kern="1200" dirty="0" err="1"/>
            <a:t>nhà</a:t>
          </a:r>
          <a:r>
            <a:rPr lang="en-US" sz="2100" kern="1200" dirty="0"/>
            <a:t> </a:t>
          </a:r>
          <a:r>
            <a:rPr lang="en-US" sz="2100" kern="1200" dirty="0" err="1"/>
            <a:t>trường</a:t>
          </a:r>
          <a:endParaRPr lang="en-US" sz="2100" kern="1200" dirty="0"/>
        </a:p>
      </dsp:txBody>
      <dsp:txXfrm>
        <a:off x="3030019" y="135101"/>
        <a:ext cx="2395512" cy="1892854"/>
      </dsp:txXfrm>
    </dsp:sp>
    <dsp:sp modelId="{406A4D35-D03D-4BDB-9CD9-1770B4E41E43}">
      <dsp:nvSpPr>
        <dsp:cNvPr id="0" name=""/>
        <dsp:cNvSpPr/>
      </dsp:nvSpPr>
      <dsp:spPr>
        <a:xfrm rot="8312342">
          <a:off x="5269006" y="3145014"/>
          <a:ext cx="990931" cy="753987"/>
        </a:xfrm>
        <a:prstGeom prst="leftArrow">
          <a:avLst>
            <a:gd name="adj1" fmla="val 60000"/>
            <a:gd name="adj2" fmla="val 50000"/>
          </a:avLst>
        </a:prstGeom>
        <a:solidFill>
          <a:schemeClr val="accent4">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2194D624-5C21-4B50-968B-03068167704A}">
      <dsp:nvSpPr>
        <dsp:cNvPr id="0" name=""/>
        <dsp:cNvSpPr/>
      </dsp:nvSpPr>
      <dsp:spPr>
        <a:xfrm>
          <a:off x="6170882" y="1570782"/>
          <a:ext cx="2211117" cy="1705820"/>
        </a:xfrm>
        <a:prstGeom prst="roundRect">
          <a:avLst>
            <a:gd name="adj" fmla="val 10000"/>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005" tIns="40005" rIns="40005" bIns="40005" numCol="1" spcCol="1270" anchor="ctr" anchorCtr="0">
          <a:noAutofit/>
        </a:bodyPr>
        <a:lstStyle/>
        <a:p>
          <a:pPr lvl="0" algn="ctr" defTabSz="933450">
            <a:lnSpc>
              <a:spcPct val="90000"/>
            </a:lnSpc>
            <a:spcBef>
              <a:spcPct val="0"/>
            </a:spcBef>
            <a:spcAft>
              <a:spcPct val="35000"/>
            </a:spcAft>
          </a:pPr>
          <a:r>
            <a:rPr lang="en-US" sz="2100" kern="1200" dirty="0" err="1"/>
            <a:t>Tiêu</a:t>
          </a:r>
          <a:r>
            <a:rPr lang="en-US" sz="2100" kern="1200" dirty="0"/>
            <a:t> </a:t>
          </a:r>
          <a:r>
            <a:rPr lang="en-US" sz="2100" kern="1200" dirty="0" err="1"/>
            <a:t>chí</a:t>
          </a:r>
          <a:r>
            <a:rPr lang="en-US" sz="2100" kern="1200" dirty="0"/>
            <a:t> 3. </a:t>
          </a:r>
          <a:r>
            <a:rPr lang="en-US" sz="2100" kern="1200" dirty="0" err="1"/>
            <a:t>Năng</a:t>
          </a:r>
          <a:r>
            <a:rPr lang="en-US" sz="2100" kern="1200" dirty="0"/>
            <a:t> </a:t>
          </a:r>
          <a:r>
            <a:rPr lang="en-US" sz="2100" kern="1200" dirty="0" err="1"/>
            <a:t>lực</a:t>
          </a:r>
          <a:r>
            <a:rPr lang="en-US" sz="2100" kern="1200" dirty="0"/>
            <a:t> </a:t>
          </a:r>
          <a:r>
            <a:rPr lang="en-US" sz="2100" kern="1200" dirty="0" err="1"/>
            <a:t>phát</a:t>
          </a:r>
          <a:r>
            <a:rPr lang="en-US" sz="2100" kern="1200" dirty="0"/>
            <a:t> </a:t>
          </a:r>
          <a:r>
            <a:rPr lang="en-US" sz="2100" kern="1200" dirty="0" err="1"/>
            <a:t>triển</a:t>
          </a:r>
          <a:r>
            <a:rPr lang="en-US" sz="2100" kern="1200" dirty="0"/>
            <a:t> </a:t>
          </a:r>
          <a:r>
            <a:rPr lang="en-US" sz="2100" kern="1200" dirty="0" err="1"/>
            <a:t>chuyên</a:t>
          </a:r>
          <a:r>
            <a:rPr lang="en-US" sz="2100" kern="1200" dirty="0"/>
            <a:t> </a:t>
          </a:r>
          <a:r>
            <a:rPr lang="en-US" sz="2100" kern="1200" dirty="0" err="1"/>
            <a:t>môn</a:t>
          </a:r>
          <a:r>
            <a:rPr lang="en-US" sz="2100" kern="1200" dirty="0"/>
            <a:t>, </a:t>
          </a:r>
          <a:r>
            <a:rPr lang="en-US" sz="2100" kern="1200" dirty="0" err="1"/>
            <a:t>nghiệp</a:t>
          </a:r>
          <a:r>
            <a:rPr lang="en-US" sz="2100" kern="1200" dirty="0"/>
            <a:t> </a:t>
          </a:r>
          <a:r>
            <a:rPr lang="en-US" sz="2100" kern="1200" dirty="0" err="1"/>
            <a:t>vụ</a:t>
          </a:r>
          <a:r>
            <a:rPr lang="en-US" sz="2100" kern="1200" dirty="0"/>
            <a:t> </a:t>
          </a:r>
          <a:r>
            <a:rPr lang="en-US" sz="2100" kern="1200" dirty="0" err="1"/>
            <a:t>bản</a:t>
          </a:r>
          <a:r>
            <a:rPr lang="en-US" sz="2100" kern="1200" dirty="0"/>
            <a:t> </a:t>
          </a:r>
          <a:r>
            <a:rPr lang="en-US" sz="2100" kern="1200" dirty="0" err="1"/>
            <a:t>thân</a:t>
          </a:r>
          <a:endParaRPr lang="en-US" sz="2100" kern="1200" dirty="0"/>
        </a:p>
      </dsp:txBody>
      <dsp:txXfrm>
        <a:off x="6220844" y="1620744"/>
        <a:ext cx="2111193" cy="1605896"/>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552A19B-2F18-406C-B836-EEC010281EF6}">
      <dsp:nvSpPr>
        <dsp:cNvPr id="0" name=""/>
        <dsp:cNvSpPr/>
      </dsp:nvSpPr>
      <dsp:spPr>
        <a:xfrm>
          <a:off x="617219" y="0"/>
          <a:ext cx="6995160" cy="4851400"/>
        </a:xfrm>
        <a:prstGeom prst="rightArrow">
          <a:avLst/>
        </a:prstGeom>
        <a:solidFill>
          <a:schemeClr val="accent4">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D1B9C7C6-110F-4B63-8879-DCA4945F5A2D}">
      <dsp:nvSpPr>
        <dsp:cNvPr id="0" name=""/>
        <dsp:cNvSpPr/>
      </dsp:nvSpPr>
      <dsp:spPr>
        <a:xfrm>
          <a:off x="278874" y="1455420"/>
          <a:ext cx="2468880" cy="1940560"/>
        </a:xfrm>
        <a:prstGeom prst="roundRect">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n-US" sz="1400" kern="1200" dirty="0"/>
            <a:t>MỨC ĐẠT</a:t>
          </a:r>
        </a:p>
        <a:p>
          <a:pPr lvl="0" algn="ctr" defTabSz="622300">
            <a:lnSpc>
              <a:spcPct val="90000"/>
            </a:lnSpc>
            <a:spcBef>
              <a:spcPct val="0"/>
            </a:spcBef>
            <a:spcAft>
              <a:spcPct val="35000"/>
            </a:spcAft>
          </a:pPr>
          <a:r>
            <a:rPr lang="en-US" sz="1400" kern="1200" dirty="0" err="1"/>
            <a:t>thực</a:t>
          </a:r>
          <a:r>
            <a:rPr lang="en-US" sz="1400" kern="1200" dirty="0"/>
            <a:t> </a:t>
          </a:r>
          <a:r>
            <a:rPr lang="en-US" sz="1400" kern="1200" dirty="0" err="1"/>
            <a:t>hiện</a:t>
          </a:r>
          <a:r>
            <a:rPr lang="en-US" sz="1400" kern="1200" dirty="0"/>
            <a:t> </a:t>
          </a:r>
          <a:r>
            <a:rPr lang="en-US" sz="1400" kern="1200" dirty="0" err="1"/>
            <a:t>tốt</a:t>
          </a:r>
          <a:r>
            <a:rPr lang="en-US" sz="1400" kern="1200" dirty="0"/>
            <a:t> </a:t>
          </a:r>
          <a:r>
            <a:rPr lang="en-US" sz="1400" kern="1200" dirty="0" err="1"/>
            <a:t>quy</a:t>
          </a:r>
          <a:r>
            <a:rPr lang="en-US" sz="1400" kern="1200" dirty="0"/>
            <a:t> </a:t>
          </a:r>
          <a:r>
            <a:rPr lang="en-US" sz="1400" kern="1200" dirty="0" err="1"/>
            <a:t>định</a:t>
          </a:r>
          <a:r>
            <a:rPr lang="en-US" sz="1400" kern="1200" dirty="0"/>
            <a:t> </a:t>
          </a:r>
          <a:r>
            <a:rPr lang="en-US" sz="1400" kern="1200" dirty="0" err="1"/>
            <a:t>về</a:t>
          </a:r>
          <a:r>
            <a:rPr lang="en-US" sz="1400" kern="1200" dirty="0"/>
            <a:t> </a:t>
          </a:r>
          <a:r>
            <a:rPr lang="en-US" sz="1400" kern="1200" dirty="0" err="1"/>
            <a:t>đạo</a:t>
          </a:r>
          <a:r>
            <a:rPr lang="en-US" sz="1400" kern="1200" dirty="0"/>
            <a:t> </a:t>
          </a:r>
          <a:r>
            <a:rPr lang="en-US" sz="1400" kern="1200" dirty="0" err="1"/>
            <a:t>đức</a:t>
          </a:r>
          <a:r>
            <a:rPr lang="en-US" sz="1400" kern="1200" dirty="0"/>
            <a:t> </a:t>
          </a:r>
          <a:r>
            <a:rPr lang="en-US" sz="1400" kern="1200" dirty="0" err="1"/>
            <a:t>nhà</a:t>
          </a:r>
          <a:r>
            <a:rPr lang="en-US" sz="1400" kern="1200" dirty="0"/>
            <a:t> </a:t>
          </a:r>
          <a:r>
            <a:rPr lang="en-US" sz="1400" kern="1200" dirty="0" err="1"/>
            <a:t>giáo</a:t>
          </a:r>
          <a:r>
            <a:rPr lang="en-US" sz="1400" kern="1200" dirty="0"/>
            <a:t>; </a:t>
          </a:r>
          <a:r>
            <a:rPr lang="en-US" sz="1400" kern="1200" dirty="0" err="1"/>
            <a:t>chỉ</a:t>
          </a:r>
          <a:r>
            <a:rPr lang="en-US" sz="1400" kern="1200" dirty="0"/>
            <a:t> </a:t>
          </a:r>
          <a:r>
            <a:rPr lang="en-US" sz="1400" kern="1200" dirty="0" err="1"/>
            <a:t>đạo</a:t>
          </a:r>
          <a:r>
            <a:rPr lang="en-US" sz="1400" kern="1200" dirty="0"/>
            <a:t> </a:t>
          </a:r>
          <a:r>
            <a:rPr lang="en-US" sz="1400" kern="1200" dirty="0" err="1"/>
            <a:t>thực</a:t>
          </a:r>
          <a:r>
            <a:rPr lang="en-US" sz="1400" kern="1200" dirty="0"/>
            <a:t> </a:t>
          </a:r>
          <a:r>
            <a:rPr lang="en-US" sz="1400" kern="1200" dirty="0" err="1"/>
            <a:t>hiện</a:t>
          </a:r>
          <a:r>
            <a:rPr lang="en-US" sz="1400" kern="1200" dirty="0"/>
            <a:t> </a:t>
          </a:r>
          <a:r>
            <a:rPr lang="en-US" sz="1400" kern="1200" dirty="0" err="1"/>
            <a:t>nghiêm</a:t>
          </a:r>
          <a:r>
            <a:rPr lang="en-US" sz="1400" kern="1200" dirty="0"/>
            <a:t> </a:t>
          </a:r>
          <a:r>
            <a:rPr lang="en-US" sz="1400" kern="1200" dirty="0" err="1"/>
            <a:t>túc</a:t>
          </a:r>
          <a:r>
            <a:rPr lang="en-US" sz="1400" kern="1200" dirty="0"/>
            <a:t> </a:t>
          </a:r>
          <a:r>
            <a:rPr lang="en-US" sz="1400" kern="1200" dirty="0" err="1"/>
            <a:t>quy</a:t>
          </a:r>
          <a:r>
            <a:rPr lang="en-US" sz="1400" kern="1200" dirty="0"/>
            <a:t> </a:t>
          </a:r>
          <a:r>
            <a:rPr lang="en-US" sz="1400" kern="1200" dirty="0" err="1"/>
            <a:t>định</a:t>
          </a:r>
          <a:r>
            <a:rPr lang="en-US" sz="1400" kern="1200" dirty="0"/>
            <a:t> </a:t>
          </a:r>
          <a:r>
            <a:rPr lang="en-US" sz="1400" kern="1200" dirty="0" err="1"/>
            <a:t>về</a:t>
          </a:r>
          <a:r>
            <a:rPr lang="en-US" sz="1400" kern="1200" dirty="0"/>
            <a:t> </a:t>
          </a:r>
          <a:r>
            <a:rPr lang="en-US" sz="1400" kern="1200" dirty="0" err="1"/>
            <a:t>đạo</a:t>
          </a:r>
          <a:r>
            <a:rPr lang="en-US" sz="1400" kern="1200" dirty="0"/>
            <a:t> </a:t>
          </a:r>
          <a:r>
            <a:rPr lang="en-US" sz="1400" kern="1200" dirty="0" err="1"/>
            <a:t>đức</a:t>
          </a:r>
          <a:r>
            <a:rPr lang="en-US" sz="1400" kern="1200" dirty="0"/>
            <a:t> </a:t>
          </a:r>
          <a:r>
            <a:rPr lang="en-US" sz="1400" kern="1200" dirty="0" err="1"/>
            <a:t>nhà</a:t>
          </a:r>
          <a:r>
            <a:rPr lang="en-US" sz="1400" kern="1200" dirty="0"/>
            <a:t> </a:t>
          </a:r>
          <a:r>
            <a:rPr lang="en-US" sz="1400" kern="1200" dirty="0" err="1"/>
            <a:t>giáo</a:t>
          </a:r>
          <a:r>
            <a:rPr lang="en-US" sz="1400" kern="1200" dirty="0"/>
            <a:t> </a:t>
          </a:r>
          <a:r>
            <a:rPr lang="en-US" sz="1400" kern="1200" dirty="0" err="1"/>
            <a:t>trong</a:t>
          </a:r>
          <a:r>
            <a:rPr lang="en-US" sz="1400" kern="1200" dirty="0"/>
            <a:t> </a:t>
          </a:r>
          <a:r>
            <a:rPr lang="en-US" sz="1400" kern="1200" dirty="0" err="1"/>
            <a:t>nhà</a:t>
          </a:r>
          <a:r>
            <a:rPr lang="en-US" sz="1400" kern="1200" dirty="0"/>
            <a:t> </a:t>
          </a:r>
          <a:r>
            <a:rPr lang="en-US" sz="1400" kern="1200" dirty="0" err="1"/>
            <a:t>trường</a:t>
          </a:r>
          <a:r>
            <a:rPr lang="en-US" sz="1400" kern="1200" dirty="0"/>
            <a:t>;;</a:t>
          </a:r>
        </a:p>
      </dsp:txBody>
      <dsp:txXfrm>
        <a:off x="373604" y="1550150"/>
        <a:ext cx="2279420" cy="1751100"/>
      </dsp:txXfrm>
    </dsp:sp>
    <dsp:sp modelId="{F7C69D7B-7C4E-4B96-8910-EE615B5FC344}">
      <dsp:nvSpPr>
        <dsp:cNvPr id="0" name=""/>
        <dsp:cNvSpPr/>
      </dsp:nvSpPr>
      <dsp:spPr>
        <a:xfrm>
          <a:off x="2880359" y="1455420"/>
          <a:ext cx="2468880" cy="1940560"/>
        </a:xfrm>
        <a:prstGeom prst="roundRect">
          <a:avLst/>
        </a:prstGeom>
        <a:solidFill>
          <a:schemeClr val="accent4">
            <a:hueOff val="-2232385"/>
            <a:satOff val="13449"/>
            <a:lumOff val="1078"/>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n-US" sz="1400" kern="1200" dirty="0"/>
            <a:t>MỨC KHÁ</a:t>
          </a:r>
        </a:p>
        <a:p>
          <a:pPr lvl="0" algn="ctr" defTabSz="622300">
            <a:lnSpc>
              <a:spcPct val="90000"/>
            </a:lnSpc>
            <a:spcBef>
              <a:spcPct val="0"/>
            </a:spcBef>
            <a:spcAft>
              <a:spcPct val="35000"/>
            </a:spcAft>
          </a:pPr>
          <a:r>
            <a:rPr lang="en-US" sz="1400" kern="1200" dirty="0" err="1"/>
            <a:t>chỉ</a:t>
          </a:r>
          <a:r>
            <a:rPr lang="en-US" sz="1400" kern="1200" dirty="0"/>
            <a:t> </a:t>
          </a:r>
          <a:r>
            <a:rPr lang="en-US" sz="1400" kern="1200" dirty="0" err="1"/>
            <a:t>đạo</a:t>
          </a:r>
          <a:r>
            <a:rPr lang="en-US" sz="1400" kern="1200" dirty="0"/>
            <a:t> </a:t>
          </a:r>
          <a:r>
            <a:rPr lang="en-US" sz="1400" kern="1200" dirty="0" err="1"/>
            <a:t>phát</a:t>
          </a:r>
          <a:r>
            <a:rPr lang="en-US" sz="1400" kern="1200" dirty="0"/>
            <a:t> </a:t>
          </a:r>
          <a:r>
            <a:rPr lang="en-US" sz="1400" kern="1200" dirty="0" err="1"/>
            <a:t>hiện</a:t>
          </a:r>
          <a:r>
            <a:rPr lang="en-US" sz="1400" kern="1200" dirty="0"/>
            <a:t>, </a:t>
          </a:r>
          <a:r>
            <a:rPr lang="en-US" sz="1400" kern="1200" dirty="0" err="1"/>
            <a:t>chấn</a:t>
          </a:r>
          <a:r>
            <a:rPr lang="en-US" sz="1400" kern="1200" dirty="0"/>
            <a:t> </a:t>
          </a:r>
          <a:r>
            <a:rPr lang="en-US" sz="1400" kern="1200" dirty="0" err="1"/>
            <a:t>chỉnh</a:t>
          </a:r>
          <a:r>
            <a:rPr lang="en-US" sz="1400" kern="1200" dirty="0"/>
            <a:t> </a:t>
          </a:r>
          <a:r>
            <a:rPr lang="en-US" sz="1400" kern="1200" dirty="0" err="1"/>
            <a:t>kịp</a:t>
          </a:r>
          <a:r>
            <a:rPr lang="en-US" sz="1400" kern="1200" dirty="0"/>
            <a:t> </a:t>
          </a:r>
          <a:r>
            <a:rPr lang="en-US" sz="1400" kern="1200" dirty="0" err="1"/>
            <a:t>thời</a:t>
          </a:r>
          <a:r>
            <a:rPr lang="en-US" sz="1400" kern="1200" dirty="0"/>
            <a:t> </a:t>
          </a:r>
          <a:r>
            <a:rPr lang="en-US" sz="1400" kern="1200" dirty="0" err="1"/>
            <a:t>các</a:t>
          </a:r>
          <a:r>
            <a:rPr lang="en-US" sz="1400" kern="1200" dirty="0"/>
            <a:t> </a:t>
          </a:r>
          <a:r>
            <a:rPr lang="en-US" sz="1400" kern="1200" dirty="0" err="1"/>
            <a:t>biểu</a:t>
          </a:r>
          <a:r>
            <a:rPr lang="en-US" sz="1400" kern="1200" dirty="0"/>
            <a:t> </a:t>
          </a:r>
          <a:r>
            <a:rPr lang="en-US" sz="1400" kern="1200" dirty="0" err="1"/>
            <a:t>hiện</a:t>
          </a:r>
          <a:r>
            <a:rPr lang="en-US" sz="1400" kern="1200" dirty="0"/>
            <a:t> vi </a:t>
          </a:r>
          <a:r>
            <a:rPr lang="en-US" sz="1400" kern="1200" dirty="0" err="1"/>
            <a:t>phạm</a:t>
          </a:r>
          <a:r>
            <a:rPr lang="en-US" sz="1400" kern="1200" dirty="0"/>
            <a:t> </a:t>
          </a:r>
          <a:r>
            <a:rPr lang="en-US" sz="1400" kern="1200" dirty="0" err="1"/>
            <a:t>đạo</a:t>
          </a:r>
          <a:r>
            <a:rPr lang="en-US" sz="1400" kern="1200" dirty="0"/>
            <a:t> </a:t>
          </a:r>
          <a:r>
            <a:rPr lang="en-US" sz="1400" kern="1200" dirty="0" err="1"/>
            <a:t>đức</a:t>
          </a:r>
          <a:r>
            <a:rPr lang="en-US" sz="1400" kern="1200" dirty="0"/>
            <a:t> </a:t>
          </a:r>
          <a:r>
            <a:rPr lang="en-US" sz="1400" kern="1200" dirty="0" err="1"/>
            <a:t>của</a:t>
          </a:r>
          <a:r>
            <a:rPr lang="en-US" sz="1400" kern="1200" dirty="0"/>
            <a:t> </a:t>
          </a:r>
          <a:r>
            <a:rPr lang="en-US" sz="1400" kern="1200" dirty="0" err="1"/>
            <a:t>giáo</a:t>
          </a:r>
          <a:r>
            <a:rPr lang="en-US" sz="1400" kern="1200" dirty="0"/>
            <a:t> </a:t>
          </a:r>
          <a:r>
            <a:rPr lang="en-US" sz="1400" kern="1200" dirty="0" err="1"/>
            <a:t>viên</a:t>
          </a:r>
          <a:r>
            <a:rPr lang="en-US" sz="1400" kern="1200" dirty="0"/>
            <a:t>, </a:t>
          </a:r>
          <a:r>
            <a:rPr lang="en-US" sz="1400" kern="1200" dirty="0" err="1"/>
            <a:t>nhân</a:t>
          </a:r>
          <a:r>
            <a:rPr lang="en-US" sz="1400" kern="1200" dirty="0"/>
            <a:t> </a:t>
          </a:r>
          <a:r>
            <a:rPr lang="en-US" sz="1400" kern="1200" dirty="0" err="1"/>
            <a:t>viên</a:t>
          </a:r>
          <a:r>
            <a:rPr lang="en-US" sz="1400" kern="1200" dirty="0"/>
            <a:t>, </a:t>
          </a:r>
          <a:r>
            <a:rPr lang="en-US" sz="1400" kern="1200" dirty="0" err="1"/>
            <a:t>học</a:t>
          </a:r>
          <a:r>
            <a:rPr lang="en-US" sz="1400" kern="1200" dirty="0"/>
            <a:t> </a:t>
          </a:r>
          <a:r>
            <a:rPr lang="en-US" sz="1400" kern="1200" dirty="0" err="1"/>
            <a:t>sinh</a:t>
          </a:r>
          <a:r>
            <a:rPr lang="en-US" sz="1400" kern="1200" dirty="0"/>
            <a:t>; </a:t>
          </a:r>
          <a:r>
            <a:rPr lang="en-US" sz="1400" kern="1200" dirty="0" err="1"/>
            <a:t>chủ</a:t>
          </a:r>
          <a:r>
            <a:rPr lang="en-US" sz="1400" kern="1200" dirty="0"/>
            <a:t> </a:t>
          </a:r>
          <a:r>
            <a:rPr lang="en-US" sz="1400" kern="1200" dirty="0" err="1"/>
            <a:t>động</a:t>
          </a:r>
          <a:r>
            <a:rPr lang="en-US" sz="1400" kern="1200" dirty="0"/>
            <a:t> </a:t>
          </a:r>
          <a:r>
            <a:rPr lang="en-US" sz="1400" kern="1200" dirty="0" err="1"/>
            <a:t>sáng</a:t>
          </a:r>
          <a:r>
            <a:rPr lang="en-US" sz="1400" kern="1200" dirty="0"/>
            <a:t> </a:t>
          </a:r>
          <a:r>
            <a:rPr lang="en-US" sz="1400" kern="1200" dirty="0" err="1"/>
            <a:t>tạo</a:t>
          </a:r>
          <a:r>
            <a:rPr lang="en-US" sz="1400" kern="1200" dirty="0"/>
            <a:t> </a:t>
          </a:r>
          <a:r>
            <a:rPr lang="en-US" sz="1400" kern="1200" dirty="0" err="1"/>
            <a:t>trong</a:t>
          </a:r>
          <a:r>
            <a:rPr lang="en-US" sz="1400" kern="1200" dirty="0"/>
            <a:t> </a:t>
          </a:r>
          <a:r>
            <a:rPr lang="en-US" sz="1400" kern="1200" dirty="0" err="1"/>
            <a:t>xây</a:t>
          </a:r>
          <a:r>
            <a:rPr lang="en-US" sz="1400" kern="1200" dirty="0"/>
            <a:t> </a:t>
          </a:r>
          <a:r>
            <a:rPr lang="en-US" sz="1400" kern="1200" dirty="0" err="1"/>
            <a:t>dựng</a:t>
          </a:r>
          <a:r>
            <a:rPr lang="en-US" sz="1400" kern="1200" dirty="0"/>
            <a:t> </a:t>
          </a:r>
          <a:r>
            <a:rPr lang="en-US" sz="1400" kern="1200" dirty="0" err="1"/>
            <a:t>các</a:t>
          </a:r>
          <a:r>
            <a:rPr lang="en-US" sz="1400" kern="1200" dirty="0"/>
            <a:t> </a:t>
          </a:r>
          <a:r>
            <a:rPr lang="en-US" sz="1400" kern="1200" dirty="0" err="1"/>
            <a:t>nội</a:t>
          </a:r>
          <a:r>
            <a:rPr lang="en-US" sz="1400" kern="1200" dirty="0"/>
            <a:t> </a:t>
          </a:r>
          <a:r>
            <a:rPr lang="en-US" sz="1400" kern="1200" dirty="0" err="1"/>
            <a:t>quy</a:t>
          </a:r>
          <a:r>
            <a:rPr lang="en-US" sz="1400" kern="1200" dirty="0"/>
            <a:t>, </a:t>
          </a:r>
          <a:r>
            <a:rPr lang="en-US" sz="1400" kern="1200" dirty="0" err="1"/>
            <a:t>quy</a:t>
          </a:r>
          <a:r>
            <a:rPr lang="en-US" sz="1400" kern="1200" dirty="0"/>
            <a:t> </a:t>
          </a:r>
          <a:r>
            <a:rPr lang="en-US" sz="1400" kern="1200" dirty="0" err="1"/>
            <a:t>định</a:t>
          </a:r>
          <a:r>
            <a:rPr lang="en-US" sz="1400" kern="1200" dirty="0"/>
            <a:t> </a:t>
          </a:r>
          <a:r>
            <a:rPr lang="en-US" sz="1400" kern="1200" dirty="0" err="1"/>
            <a:t>về</a:t>
          </a:r>
          <a:r>
            <a:rPr lang="en-US" sz="1400" kern="1200" dirty="0"/>
            <a:t> </a:t>
          </a:r>
          <a:r>
            <a:rPr lang="en-US" sz="1400" kern="1200" dirty="0" err="1"/>
            <a:t>đạo</a:t>
          </a:r>
          <a:r>
            <a:rPr lang="en-US" sz="1400" kern="1200" dirty="0"/>
            <a:t> </a:t>
          </a:r>
          <a:r>
            <a:rPr lang="en-US" sz="1400" kern="1200" dirty="0" err="1"/>
            <a:t>đức</a:t>
          </a:r>
          <a:r>
            <a:rPr lang="en-US" sz="1400" kern="1200" dirty="0"/>
            <a:t> </a:t>
          </a:r>
          <a:r>
            <a:rPr lang="en-US" sz="1400" kern="1200" dirty="0" err="1"/>
            <a:t>nhà</a:t>
          </a:r>
          <a:r>
            <a:rPr lang="en-US" sz="1400" kern="1200" dirty="0"/>
            <a:t> </a:t>
          </a:r>
          <a:r>
            <a:rPr lang="en-US" sz="1400" kern="1200" dirty="0" err="1"/>
            <a:t>giáo</a:t>
          </a:r>
          <a:r>
            <a:rPr lang="en-US" sz="1400" kern="1200" dirty="0"/>
            <a:t> </a:t>
          </a:r>
          <a:r>
            <a:rPr lang="en-US" sz="1400" kern="1200" dirty="0" err="1"/>
            <a:t>trong</a:t>
          </a:r>
          <a:r>
            <a:rPr lang="en-US" sz="1400" kern="1200" dirty="0"/>
            <a:t> </a:t>
          </a:r>
          <a:r>
            <a:rPr lang="en-US" sz="1400" kern="1200" dirty="0" err="1"/>
            <a:t>nhà</a:t>
          </a:r>
          <a:r>
            <a:rPr lang="en-US" sz="1400" kern="1200" dirty="0"/>
            <a:t> </a:t>
          </a:r>
          <a:r>
            <a:rPr lang="en-US" sz="1400" kern="1200" dirty="0" err="1"/>
            <a:t>trường</a:t>
          </a:r>
          <a:endParaRPr lang="en-US" sz="1400" kern="1200" dirty="0"/>
        </a:p>
      </dsp:txBody>
      <dsp:txXfrm>
        <a:off x="2975089" y="1550150"/>
        <a:ext cx="2279420" cy="1751100"/>
      </dsp:txXfrm>
    </dsp:sp>
    <dsp:sp modelId="{DA77809B-6729-456F-8231-F0AB83B553CF}">
      <dsp:nvSpPr>
        <dsp:cNvPr id="0" name=""/>
        <dsp:cNvSpPr/>
      </dsp:nvSpPr>
      <dsp:spPr>
        <a:xfrm>
          <a:off x="5410200" y="1422391"/>
          <a:ext cx="2468880" cy="1940560"/>
        </a:xfrm>
        <a:prstGeom prst="roundRect">
          <a:avLst/>
        </a:prstGeom>
        <a:solidFill>
          <a:schemeClr val="accent4">
            <a:hueOff val="-4464770"/>
            <a:satOff val="26899"/>
            <a:lumOff val="2156"/>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n-US" sz="1400" kern="1200" dirty="0"/>
            <a:t>MỨC TỐT</a:t>
          </a:r>
        </a:p>
        <a:p>
          <a:pPr lvl="0" algn="ctr" defTabSz="622300">
            <a:lnSpc>
              <a:spcPct val="90000"/>
            </a:lnSpc>
            <a:spcBef>
              <a:spcPct val="0"/>
            </a:spcBef>
            <a:spcAft>
              <a:spcPct val="35000"/>
            </a:spcAft>
          </a:pPr>
          <a:r>
            <a:rPr lang="en-US" sz="1400" kern="1200" dirty="0" err="1"/>
            <a:t>có</a:t>
          </a:r>
          <a:r>
            <a:rPr lang="en-US" sz="1400" kern="1200" dirty="0"/>
            <a:t> </a:t>
          </a:r>
          <a:r>
            <a:rPr lang="en-US" sz="1400" kern="1200" dirty="0" err="1"/>
            <a:t>ảnh</a:t>
          </a:r>
          <a:r>
            <a:rPr lang="en-US" sz="1400" kern="1200" dirty="0"/>
            <a:t> </a:t>
          </a:r>
          <a:r>
            <a:rPr lang="en-US" sz="1400" kern="1200" dirty="0" err="1"/>
            <a:t>hưởng</a:t>
          </a:r>
          <a:r>
            <a:rPr lang="en-US" sz="1400" kern="1200" dirty="0"/>
            <a:t> </a:t>
          </a:r>
          <a:r>
            <a:rPr lang="en-US" sz="1400" kern="1200" dirty="0" err="1"/>
            <a:t>tích</a:t>
          </a:r>
          <a:r>
            <a:rPr lang="en-US" sz="1400" kern="1200" dirty="0"/>
            <a:t> </a:t>
          </a:r>
          <a:r>
            <a:rPr lang="en-US" sz="1400" kern="1200" dirty="0" err="1"/>
            <a:t>cực</a:t>
          </a:r>
          <a:r>
            <a:rPr lang="en-US" sz="1400" kern="1200" dirty="0"/>
            <a:t> </a:t>
          </a:r>
          <a:r>
            <a:rPr lang="en-US" sz="1400" kern="1200" dirty="0" err="1"/>
            <a:t>tới</a:t>
          </a:r>
          <a:r>
            <a:rPr lang="en-US" sz="1400" kern="1200" dirty="0"/>
            <a:t> </a:t>
          </a:r>
          <a:r>
            <a:rPr lang="en-US" sz="1400" kern="1200" dirty="0" err="1"/>
            <a:t>cán</a:t>
          </a:r>
          <a:r>
            <a:rPr lang="en-US" sz="1400" kern="1200" dirty="0"/>
            <a:t> </a:t>
          </a:r>
          <a:r>
            <a:rPr lang="en-US" sz="1400" kern="1200" dirty="0" err="1"/>
            <a:t>bộ</a:t>
          </a:r>
          <a:r>
            <a:rPr lang="en-US" sz="1400" kern="1200" dirty="0"/>
            <a:t> </a:t>
          </a:r>
          <a:r>
            <a:rPr lang="en-US" sz="1400" kern="1200" dirty="0" err="1"/>
            <a:t>quản</a:t>
          </a:r>
          <a:r>
            <a:rPr lang="en-US" sz="1400" kern="1200" dirty="0"/>
            <a:t> </a:t>
          </a:r>
          <a:r>
            <a:rPr lang="en-US" sz="1400" kern="1200" dirty="0" err="1"/>
            <a:t>lý</a:t>
          </a:r>
          <a:r>
            <a:rPr lang="en-US" sz="1400" kern="1200" dirty="0"/>
            <a:t> </a:t>
          </a:r>
          <a:r>
            <a:rPr lang="en-US" sz="1400" kern="1200" dirty="0" err="1"/>
            <a:t>cơ</a:t>
          </a:r>
          <a:r>
            <a:rPr lang="en-US" sz="1400" kern="1200" dirty="0"/>
            <a:t> </a:t>
          </a:r>
          <a:r>
            <a:rPr lang="en-US" sz="1400" kern="1200" dirty="0" err="1"/>
            <a:t>sở</a:t>
          </a:r>
          <a:r>
            <a:rPr lang="en-US" sz="1400" kern="1200" dirty="0"/>
            <a:t> </a:t>
          </a:r>
          <a:r>
            <a:rPr lang="en-US" sz="1400" kern="1200" dirty="0" err="1"/>
            <a:t>giáo</a:t>
          </a:r>
          <a:r>
            <a:rPr lang="en-US" sz="1400" kern="1200" dirty="0"/>
            <a:t> </a:t>
          </a:r>
          <a:r>
            <a:rPr lang="en-US" sz="1400" kern="1200" dirty="0" err="1"/>
            <a:t>dục</a:t>
          </a:r>
          <a:r>
            <a:rPr lang="en-US" sz="1400" kern="1200" dirty="0"/>
            <a:t> </a:t>
          </a:r>
          <a:r>
            <a:rPr lang="en-US" sz="1400" kern="1200" dirty="0" err="1"/>
            <a:t>phổ</a:t>
          </a:r>
          <a:r>
            <a:rPr lang="en-US" sz="1400" kern="1200" dirty="0"/>
            <a:t> </a:t>
          </a:r>
          <a:r>
            <a:rPr lang="en-US" sz="1400" kern="1200" dirty="0" err="1"/>
            <a:t>thông</a:t>
          </a:r>
          <a:r>
            <a:rPr lang="en-US" sz="1400" kern="1200" dirty="0"/>
            <a:t> </a:t>
          </a:r>
          <a:r>
            <a:rPr lang="en-US" sz="1400" kern="1200" dirty="0" err="1"/>
            <a:t>về</a:t>
          </a:r>
          <a:r>
            <a:rPr lang="en-US" sz="1400" kern="1200" dirty="0"/>
            <a:t> </a:t>
          </a:r>
          <a:r>
            <a:rPr lang="en-US" sz="1400" kern="1200" dirty="0" err="1"/>
            <a:t>tổ</a:t>
          </a:r>
          <a:r>
            <a:rPr lang="en-US" sz="1400" kern="1200" dirty="0"/>
            <a:t> </a:t>
          </a:r>
          <a:r>
            <a:rPr lang="en-US" sz="1400" kern="1200" dirty="0" err="1"/>
            <a:t>chức</a:t>
          </a:r>
          <a:r>
            <a:rPr lang="en-US" sz="1400" kern="1200" dirty="0"/>
            <a:t> </a:t>
          </a:r>
          <a:r>
            <a:rPr lang="en-US" sz="1400" kern="1200" dirty="0" err="1"/>
            <a:t>thực</a:t>
          </a:r>
          <a:r>
            <a:rPr lang="en-US" sz="1400" kern="1200" dirty="0"/>
            <a:t> </a:t>
          </a:r>
          <a:r>
            <a:rPr lang="en-US" sz="1400" kern="1200" dirty="0" err="1"/>
            <a:t>hiện</a:t>
          </a:r>
          <a:r>
            <a:rPr lang="en-US" sz="1400" kern="1200" dirty="0"/>
            <a:t> </a:t>
          </a:r>
          <a:r>
            <a:rPr lang="en-US" sz="1400" kern="1200" dirty="0" err="1"/>
            <a:t>các</a:t>
          </a:r>
          <a:r>
            <a:rPr lang="en-US" sz="1400" kern="1200" dirty="0"/>
            <a:t> </a:t>
          </a:r>
          <a:r>
            <a:rPr lang="en-US" sz="1400" kern="1200" dirty="0" err="1"/>
            <a:t>hoạt</a:t>
          </a:r>
          <a:r>
            <a:rPr lang="en-US" sz="1400" kern="1200" dirty="0"/>
            <a:t> </a:t>
          </a:r>
          <a:r>
            <a:rPr lang="en-US" sz="1400" kern="1200" dirty="0" err="1"/>
            <a:t>động</a:t>
          </a:r>
          <a:r>
            <a:rPr lang="en-US" sz="1400" kern="1200" dirty="0"/>
            <a:t> </a:t>
          </a:r>
          <a:r>
            <a:rPr lang="en-US" sz="1400" kern="1200" dirty="0" err="1"/>
            <a:t>giáo</a:t>
          </a:r>
          <a:r>
            <a:rPr lang="en-US" sz="1400" kern="1200" dirty="0"/>
            <a:t> </a:t>
          </a:r>
          <a:r>
            <a:rPr lang="en-US" sz="1400" kern="1200" dirty="0" err="1"/>
            <a:t>dục</a:t>
          </a:r>
          <a:r>
            <a:rPr lang="en-US" sz="1400" kern="1200" dirty="0"/>
            <a:t> </a:t>
          </a:r>
          <a:r>
            <a:rPr lang="en-US" sz="1400" kern="1200" dirty="0" err="1"/>
            <a:t>đạo</a:t>
          </a:r>
          <a:r>
            <a:rPr lang="en-US" sz="1400" kern="1200" dirty="0"/>
            <a:t> </a:t>
          </a:r>
          <a:r>
            <a:rPr lang="en-US" sz="1400" kern="1200" dirty="0" err="1"/>
            <a:t>đức</a:t>
          </a:r>
          <a:r>
            <a:rPr lang="en-US" sz="1400" kern="1200" dirty="0"/>
            <a:t> </a:t>
          </a:r>
          <a:r>
            <a:rPr lang="en-US" sz="1400" kern="1200" dirty="0" err="1"/>
            <a:t>trong</a:t>
          </a:r>
          <a:r>
            <a:rPr lang="en-US" sz="1400" kern="1200" dirty="0"/>
            <a:t> </a:t>
          </a:r>
          <a:r>
            <a:rPr lang="en-US" sz="1400" kern="1200" dirty="0" err="1"/>
            <a:t>nhà</a:t>
          </a:r>
          <a:r>
            <a:rPr lang="en-US" sz="1400" kern="1200" dirty="0"/>
            <a:t> </a:t>
          </a:r>
          <a:r>
            <a:rPr lang="en-US" sz="1400" kern="1200" dirty="0" err="1"/>
            <a:t>trường</a:t>
          </a:r>
          <a:r>
            <a:rPr lang="en-US" sz="1400" kern="1200" dirty="0"/>
            <a:t>.</a:t>
          </a:r>
        </a:p>
      </dsp:txBody>
      <dsp:txXfrm>
        <a:off x="5504930" y="1517121"/>
        <a:ext cx="2279420" cy="1751100"/>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552A19B-2F18-406C-B836-EEC010281EF6}">
      <dsp:nvSpPr>
        <dsp:cNvPr id="0" name=""/>
        <dsp:cNvSpPr/>
      </dsp:nvSpPr>
      <dsp:spPr>
        <a:xfrm>
          <a:off x="617219" y="0"/>
          <a:ext cx="6995160" cy="4851400"/>
        </a:xfrm>
        <a:prstGeom prst="rightArrow">
          <a:avLst/>
        </a:prstGeom>
        <a:solidFill>
          <a:schemeClr val="accent3">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D1B9C7C6-110F-4B63-8879-DCA4945F5A2D}">
      <dsp:nvSpPr>
        <dsp:cNvPr id="0" name=""/>
        <dsp:cNvSpPr/>
      </dsp:nvSpPr>
      <dsp:spPr>
        <a:xfrm>
          <a:off x="278874" y="1455420"/>
          <a:ext cx="2468880" cy="1940560"/>
        </a:xfrm>
        <a:prstGeom prst="roundRect">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lvl="0" algn="ctr" defTabSz="933450">
            <a:lnSpc>
              <a:spcPct val="90000"/>
            </a:lnSpc>
            <a:spcBef>
              <a:spcPct val="0"/>
            </a:spcBef>
            <a:spcAft>
              <a:spcPct val="35000"/>
            </a:spcAft>
          </a:pPr>
          <a:r>
            <a:rPr lang="en-US" sz="2100" kern="1200" dirty="0"/>
            <a:t>MỨC ĐẠT</a:t>
          </a:r>
        </a:p>
        <a:p>
          <a:pPr lvl="0" algn="ctr" defTabSz="933450">
            <a:lnSpc>
              <a:spcPct val="90000"/>
            </a:lnSpc>
            <a:spcBef>
              <a:spcPct val="0"/>
            </a:spcBef>
            <a:spcAft>
              <a:spcPct val="35000"/>
            </a:spcAft>
          </a:pPr>
          <a:r>
            <a:rPr lang="en-US" sz="2100" kern="1200" dirty="0" err="1"/>
            <a:t>có</a:t>
          </a:r>
          <a:r>
            <a:rPr lang="en-US" sz="2100" kern="1200" dirty="0"/>
            <a:t> </a:t>
          </a:r>
          <a:r>
            <a:rPr lang="en-US" sz="2100" kern="1200" dirty="0" err="1"/>
            <a:t>tư</a:t>
          </a:r>
          <a:r>
            <a:rPr lang="en-US" sz="2100" kern="1200" dirty="0"/>
            <a:t> </a:t>
          </a:r>
          <a:r>
            <a:rPr lang="en-US" sz="2100" kern="1200" dirty="0" err="1"/>
            <a:t>tưởng</a:t>
          </a:r>
          <a:r>
            <a:rPr lang="en-US" sz="2100" kern="1200" dirty="0"/>
            <a:t> </a:t>
          </a:r>
          <a:r>
            <a:rPr lang="en-US" sz="2100" kern="1200" dirty="0" err="1"/>
            <a:t>đổi</a:t>
          </a:r>
          <a:r>
            <a:rPr lang="en-US" sz="2100" kern="1200" dirty="0"/>
            <a:t> </a:t>
          </a:r>
          <a:r>
            <a:rPr lang="en-US" sz="2100" kern="1200" dirty="0" err="1"/>
            <a:t>mới</a:t>
          </a:r>
          <a:r>
            <a:rPr lang="en-US" sz="2100" kern="1200" dirty="0"/>
            <a:t> </a:t>
          </a:r>
          <a:r>
            <a:rPr lang="en-US" sz="2100" kern="1200" dirty="0" err="1"/>
            <a:t>trong</a:t>
          </a:r>
          <a:r>
            <a:rPr lang="en-US" sz="2100" kern="1200" dirty="0"/>
            <a:t> </a:t>
          </a:r>
          <a:r>
            <a:rPr lang="en-US" sz="2100" kern="1200" dirty="0" err="1"/>
            <a:t>lãnh</a:t>
          </a:r>
          <a:r>
            <a:rPr lang="en-US" sz="2100" kern="1200" dirty="0"/>
            <a:t> </a:t>
          </a:r>
          <a:r>
            <a:rPr lang="en-US" sz="2100" kern="1200" dirty="0" err="1"/>
            <a:t>đạo</a:t>
          </a:r>
          <a:r>
            <a:rPr lang="en-US" sz="2100" kern="1200" dirty="0"/>
            <a:t>, </a:t>
          </a:r>
          <a:r>
            <a:rPr lang="en-US" sz="2100" kern="1200" dirty="0" err="1"/>
            <a:t>quản</a:t>
          </a:r>
          <a:r>
            <a:rPr lang="en-US" sz="2100" kern="1200" dirty="0"/>
            <a:t> </a:t>
          </a:r>
          <a:r>
            <a:rPr lang="en-US" sz="2100" kern="1200" dirty="0" err="1"/>
            <a:t>trị</a:t>
          </a:r>
          <a:r>
            <a:rPr lang="en-US" sz="2100" kern="1200" dirty="0"/>
            <a:t> </a:t>
          </a:r>
          <a:r>
            <a:rPr lang="en-US" sz="2100" kern="1200" dirty="0" err="1"/>
            <a:t>nhà</a:t>
          </a:r>
          <a:r>
            <a:rPr lang="en-US" sz="2100" kern="1200" dirty="0"/>
            <a:t> </a:t>
          </a:r>
          <a:r>
            <a:rPr lang="en-US" sz="2100" kern="1200" dirty="0" err="1"/>
            <a:t>trường</a:t>
          </a:r>
          <a:endParaRPr lang="en-US" sz="2100" kern="1200" dirty="0"/>
        </a:p>
      </dsp:txBody>
      <dsp:txXfrm>
        <a:off x="373604" y="1550150"/>
        <a:ext cx="2279420" cy="1751100"/>
      </dsp:txXfrm>
    </dsp:sp>
    <dsp:sp modelId="{F7C69D7B-7C4E-4B96-8910-EE615B5FC344}">
      <dsp:nvSpPr>
        <dsp:cNvPr id="0" name=""/>
        <dsp:cNvSpPr/>
      </dsp:nvSpPr>
      <dsp:spPr>
        <a:xfrm>
          <a:off x="2880359" y="1455420"/>
          <a:ext cx="2468880" cy="1940560"/>
        </a:xfrm>
        <a:prstGeom prst="roundRect">
          <a:avLst/>
        </a:prstGeom>
        <a:solidFill>
          <a:schemeClr val="accent3">
            <a:hueOff val="5625132"/>
            <a:satOff val="-8440"/>
            <a:lumOff val="-1373"/>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lvl="0" algn="ctr" defTabSz="933450">
            <a:lnSpc>
              <a:spcPct val="90000"/>
            </a:lnSpc>
            <a:spcBef>
              <a:spcPct val="0"/>
            </a:spcBef>
            <a:spcAft>
              <a:spcPct val="35000"/>
            </a:spcAft>
          </a:pPr>
          <a:r>
            <a:rPr lang="en-US" sz="2100" kern="1200" dirty="0"/>
            <a:t>MỨC KHÁ</a:t>
          </a:r>
        </a:p>
        <a:p>
          <a:pPr lvl="0" algn="ctr" defTabSz="933450">
            <a:lnSpc>
              <a:spcPct val="90000"/>
            </a:lnSpc>
            <a:spcBef>
              <a:spcPct val="0"/>
            </a:spcBef>
            <a:spcAft>
              <a:spcPct val="35000"/>
            </a:spcAft>
          </a:pPr>
          <a:r>
            <a:rPr lang="en-US" sz="2100" kern="1200" dirty="0" err="1"/>
            <a:t>Ảnh</a:t>
          </a:r>
          <a:r>
            <a:rPr lang="en-US" sz="2100" kern="1200" dirty="0"/>
            <a:t> </a:t>
          </a:r>
          <a:r>
            <a:rPr lang="en-US" sz="2100" kern="1200" dirty="0" err="1"/>
            <a:t>hưởng</a:t>
          </a:r>
          <a:r>
            <a:rPr lang="en-US" sz="2100" kern="1200" dirty="0"/>
            <a:t>, </a:t>
          </a:r>
          <a:r>
            <a:rPr lang="en-US" sz="2100" kern="1200" dirty="0" err="1"/>
            <a:t>lan</a:t>
          </a:r>
          <a:r>
            <a:rPr lang="en-US" sz="2100" kern="1200" dirty="0"/>
            <a:t> </a:t>
          </a:r>
          <a:r>
            <a:rPr lang="en-US" sz="2100" kern="1200" dirty="0" err="1"/>
            <a:t>tỏa</a:t>
          </a:r>
          <a:r>
            <a:rPr lang="en-US" sz="2100" kern="1200" dirty="0"/>
            <a:t> </a:t>
          </a:r>
          <a:r>
            <a:rPr lang="en-US" sz="2100" kern="1200" dirty="0" err="1"/>
            <a:t>tư</a:t>
          </a:r>
          <a:r>
            <a:rPr lang="en-US" sz="2100" kern="1200" dirty="0"/>
            <a:t> </a:t>
          </a:r>
          <a:r>
            <a:rPr lang="en-US" sz="2100" kern="1200" dirty="0" err="1"/>
            <a:t>tưởng</a:t>
          </a:r>
          <a:r>
            <a:rPr lang="en-US" sz="2100" kern="1200" dirty="0"/>
            <a:t> </a:t>
          </a:r>
          <a:r>
            <a:rPr lang="en-US" sz="2100" kern="1200" dirty="0" err="1"/>
            <a:t>đổi</a:t>
          </a:r>
          <a:r>
            <a:rPr lang="en-US" sz="2100" kern="1200" dirty="0"/>
            <a:t> </a:t>
          </a:r>
          <a:r>
            <a:rPr lang="en-US" sz="2100" kern="1200" dirty="0" err="1"/>
            <a:t>mới</a:t>
          </a:r>
          <a:r>
            <a:rPr lang="en-US" sz="2100" kern="1200" dirty="0"/>
            <a:t> </a:t>
          </a:r>
          <a:r>
            <a:rPr lang="en-US" sz="2100" kern="1200" dirty="0" err="1"/>
            <a:t>đến</a:t>
          </a:r>
          <a:r>
            <a:rPr lang="en-US" sz="2100" kern="1200" dirty="0"/>
            <a:t> </a:t>
          </a:r>
          <a:r>
            <a:rPr lang="en-US" sz="2100" kern="1200" dirty="0" err="1"/>
            <a:t>mọi</a:t>
          </a:r>
          <a:r>
            <a:rPr lang="en-US" sz="2100" kern="1200" dirty="0"/>
            <a:t> </a:t>
          </a:r>
          <a:r>
            <a:rPr lang="en-US" sz="2100" kern="1200" dirty="0" err="1"/>
            <a:t>thành</a:t>
          </a:r>
          <a:r>
            <a:rPr lang="en-US" sz="2100" kern="1200" dirty="0"/>
            <a:t> </a:t>
          </a:r>
          <a:r>
            <a:rPr lang="en-US" sz="2100" kern="1200" dirty="0" err="1"/>
            <a:t>viên</a:t>
          </a:r>
          <a:r>
            <a:rPr lang="en-US" sz="2100" kern="1200" dirty="0"/>
            <a:t> </a:t>
          </a:r>
          <a:r>
            <a:rPr lang="en-US" sz="2100" kern="1200" dirty="0" err="1"/>
            <a:t>trong</a:t>
          </a:r>
          <a:r>
            <a:rPr lang="en-US" sz="2100" kern="1200" dirty="0"/>
            <a:t> </a:t>
          </a:r>
          <a:r>
            <a:rPr lang="en-US" sz="2100" kern="1200" dirty="0" err="1"/>
            <a:t>nhà</a:t>
          </a:r>
          <a:r>
            <a:rPr lang="en-US" sz="2100" kern="1200" dirty="0"/>
            <a:t> </a:t>
          </a:r>
          <a:r>
            <a:rPr lang="en-US" sz="2100" kern="1200" dirty="0" err="1"/>
            <a:t>trường</a:t>
          </a:r>
          <a:endParaRPr lang="en-US" sz="2100" kern="1200" dirty="0"/>
        </a:p>
      </dsp:txBody>
      <dsp:txXfrm>
        <a:off x="2975089" y="1550150"/>
        <a:ext cx="2279420" cy="1751100"/>
      </dsp:txXfrm>
    </dsp:sp>
    <dsp:sp modelId="{DA77809B-6729-456F-8231-F0AB83B553CF}">
      <dsp:nvSpPr>
        <dsp:cNvPr id="0" name=""/>
        <dsp:cNvSpPr/>
      </dsp:nvSpPr>
      <dsp:spPr>
        <a:xfrm>
          <a:off x="5490688" y="1422391"/>
          <a:ext cx="2468880" cy="1940560"/>
        </a:xfrm>
        <a:prstGeom prst="roundRect">
          <a:avLst/>
        </a:prstGeom>
        <a:solidFill>
          <a:schemeClr val="accent3">
            <a:hueOff val="11250264"/>
            <a:satOff val="-16880"/>
            <a:lumOff val="-2745"/>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lvl="0" algn="ctr" defTabSz="933450">
            <a:lnSpc>
              <a:spcPct val="90000"/>
            </a:lnSpc>
            <a:spcBef>
              <a:spcPct val="0"/>
            </a:spcBef>
            <a:spcAft>
              <a:spcPct val="35000"/>
            </a:spcAft>
          </a:pPr>
          <a:r>
            <a:rPr lang="en-US" sz="2100" kern="1200" dirty="0"/>
            <a:t>MỨC TỐT</a:t>
          </a:r>
        </a:p>
        <a:p>
          <a:pPr lvl="0" algn="ctr" defTabSz="933450">
            <a:lnSpc>
              <a:spcPct val="90000"/>
            </a:lnSpc>
            <a:spcBef>
              <a:spcPct val="0"/>
            </a:spcBef>
            <a:spcAft>
              <a:spcPct val="35000"/>
            </a:spcAft>
          </a:pPr>
          <a:r>
            <a:rPr lang="en-US" sz="2100" kern="1200" dirty="0" err="1"/>
            <a:t>có</a:t>
          </a:r>
          <a:r>
            <a:rPr lang="en-US" sz="2100" kern="1200" dirty="0"/>
            <a:t> </a:t>
          </a:r>
          <a:r>
            <a:rPr lang="en-US" sz="2100" kern="1200" dirty="0" err="1"/>
            <a:t>ảnh</a:t>
          </a:r>
          <a:r>
            <a:rPr lang="en-US" sz="2100" kern="1200" dirty="0"/>
            <a:t> </a:t>
          </a:r>
          <a:r>
            <a:rPr lang="en-US" sz="2100" kern="1200" dirty="0" err="1"/>
            <a:t>hưởng</a:t>
          </a:r>
          <a:r>
            <a:rPr lang="en-US" sz="2100" kern="1200" dirty="0"/>
            <a:t> </a:t>
          </a:r>
          <a:r>
            <a:rPr lang="en-US" sz="2100" kern="1200" dirty="0" err="1"/>
            <a:t>tích</a:t>
          </a:r>
          <a:r>
            <a:rPr lang="en-US" sz="2100" kern="1200" dirty="0"/>
            <a:t> </a:t>
          </a:r>
          <a:r>
            <a:rPr lang="en-US" sz="2100" kern="1200" dirty="0" err="1"/>
            <a:t>cực</a:t>
          </a:r>
          <a:r>
            <a:rPr lang="en-US" sz="2100" kern="1200" dirty="0"/>
            <a:t> </a:t>
          </a:r>
          <a:r>
            <a:rPr lang="en-US" sz="2100" kern="1200" dirty="0" err="1"/>
            <a:t>tới</a:t>
          </a:r>
          <a:r>
            <a:rPr lang="en-US" sz="2100" kern="1200" dirty="0"/>
            <a:t> </a:t>
          </a:r>
          <a:r>
            <a:rPr lang="en-US" sz="2100" kern="1200" dirty="0" err="1"/>
            <a:t>đồng</a:t>
          </a:r>
          <a:r>
            <a:rPr lang="en-US" sz="2100" kern="1200" dirty="0"/>
            <a:t> </a:t>
          </a:r>
          <a:r>
            <a:rPr lang="en-US" sz="2100" kern="1200" dirty="0" err="1"/>
            <a:t>nghiệp</a:t>
          </a:r>
          <a:r>
            <a:rPr lang="en-US" sz="2100" kern="1200" dirty="0"/>
            <a:t> </a:t>
          </a:r>
          <a:r>
            <a:rPr lang="en-US" sz="2100" kern="1200" dirty="0" err="1"/>
            <a:t>về</a:t>
          </a:r>
          <a:r>
            <a:rPr lang="en-US" sz="2100" kern="1200" dirty="0"/>
            <a:t> </a:t>
          </a:r>
          <a:r>
            <a:rPr lang="en-US" sz="2100" kern="1200" dirty="0" err="1"/>
            <a:t>đổi</a:t>
          </a:r>
          <a:r>
            <a:rPr lang="en-US" sz="2100" kern="1200" dirty="0"/>
            <a:t> </a:t>
          </a:r>
          <a:r>
            <a:rPr lang="en-US" sz="2100" kern="1200" dirty="0" err="1"/>
            <a:t>mới</a:t>
          </a:r>
          <a:endParaRPr lang="en-US" sz="2100" kern="1200" dirty="0"/>
        </a:p>
      </dsp:txBody>
      <dsp:txXfrm>
        <a:off x="5585418" y="1517121"/>
        <a:ext cx="2279420" cy="1751100"/>
      </dsp:txXfrm>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552A19B-2F18-406C-B836-EEC010281EF6}">
      <dsp:nvSpPr>
        <dsp:cNvPr id="0" name=""/>
        <dsp:cNvSpPr/>
      </dsp:nvSpPr>
      <dsp:spPr>
        <a:xfrm>
          <a:off x="702944" y="0"/>
          <a:ext cx="7966710" cy="5461000"/>
        </a:xfrm>
        <a:prstGeom prst="rightArrow">
          <a:avLst/>
        </a:prstGeom>
        <a:solidFill>
          <a:schemeClr val="accent4">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D1B9C7C6-110F-4B63-8879-DCA4945F5A2D}">
      <dsp:nvSpPr>
        <dsp:cNvPr id="0" name=""/>
        <dsp:cNvSpPr/>
      </dsp:nvSpPr>
      <dsp:spPr>
        <a:xfrm>
          <a:off x="3074" y="1638300"/>
          <a:ext cx="2861291" cy="2184400"/>
        </a:xfrm>
        <a:prstGeom prst="roundRect">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2000" kern="1200" dirty="0"/>
            <a:t>MỨC ĐẠT</a:t>
          </a:r>
        </a:p>
        <a:p>
          <a:pPr lvl="0" algn="l" defTabSz="889000">
            <a:lnSpc>
              <a:spcPct val="90000"/>
            </a:lnSpc>
            <a:spcBef>
              <a:spcPct val="0"/>
            </a:spcBef>
            <a:spcAft>
              <a:spcPct val="35000"/>
            </a:spcAft>
          </a:pPr>
          <a:r>
            <a:rPr lang="en-US" sz="2000" kern="1200" dirty="0"/>
            <a:t>- </a:t>
          </a:r>
          <a:r>
            <a:rPr lang="en-US" sz="2000" b="1" kern="1200" dirty="0" err="1"/>
            <a:t>Đạt</a:t>
          </a:r>
          <a:r>
            <a:rPr lang="en-US" sz="2000" b="1" kern="1200" dirty="0"/>
            <a:t> </a:t>
          </a:r>
          <a:r>
            <a:rPr lang="en-US" sz="2000" b="1" kern="1200" dirty="0" err="1"/>
            <a:t>chuẩn</a:t>
          </a:r>
          <a:r>
            <a:rPr lang="en-US" sz="2000" b="1" kern="1200" dirty="0"/>
            <a:t> </a:t>
          </a:r>
          <a:r>
            <a:rPr lang="en-US" sz="2000" b="1" kern="1200" dirty="0" err="1"/>
            <a:t>trình</a:t>
          </a:r>
          <a:r>
            <a:rPr lang="en-US" sz="2000" b="1" kern="1200" dirty="0"/>
            <a:t> </a:t>
          </a:r>
          <a:r>
            <a:rPr lang="en-US" sz="2000" b="1" kern="1200" dirty="0" err="1"/>
            <a:t>độ</a:t>
          </a:r>
          <a:r>
            <a:rPr lang="en-US" sz="2000" b="1" kern="1200" dirty="0"/>
            <a:t> ĐT, BD</a:t>
          </a:r>
        </a:p>
        <a:p>
          <a:pPr lvl="0" algn="l" defTabSz="889000">
            <a:lnSpc>
              <a:spcPct val="90000"/>
            </a:lnSpc>
            <a:spcBef>
              <a:spcPct val="0"/>
            </a:spcBef>
            <a:spcAft>
              <a:spcPct val="35000"/>
            </a:spcAft>
          </a:pPr>
          <a:r>
            <a:rPr lang="en-US" sz="2000" b="1" kern="1200" dirty="0" err="1"/>
            <a:t>THường</a:t>
          </a:r>
          <a:r>
            <a:rPr lang="en-US" sz="2000" b="1" kern="1200" dirty="0"/>
            <a:t> </a:t>
          </a:r>
          <a:r>
            <a:rPr lang="en-US" sz="2000" b="1" kern="1200" dirty="0" err="1"/>
            <a:t>xuyên</a:t>
          </a:r>
          <a:r>
            <a:rPr lang="en-US" sz="2000" b="1" kern="1200" dirty="0"/>
            <a:t> </a:t>
          </a:r>
          <a:r>
            <a:rPr lang="en-US" sz="2000" b="1" kern="1200" dirty="0" err="1"/>
            <a:t>học</a:t>
          </a:r>
          <a:r>
            <a:rPr lang="en-US" sz="2000" b="1" kern="1200" dirty="0"/>
            <a:t> </a:t>
          </a:r>
          <a:r>
            <a:rPr lang="en-US" sz="2000" b="1" kern="1200" dirty="0" err="1"/>
            <a:t>tập</a:t>
          </a:r>
          <a:r>
            <a:rPr lang="en-US" sz="2000" b="1" kern="1200" dirty="0"/>
            <a:t>, </a:t>
          </a:r>
          <a:r>
            <a:rPr lang="en-US" sz="2000" b="1" kern="1200" dirty="0" err="1"/>
            <a:t>cập</a:t>
          </a:r>
          <a:r>
            <a:rPr lang="en-US" sz="2000" b="1" kern="1200" dirty="0"/>
            <a:t> </a:t>
          </a:r>
          <a:r>
            <a:rPr lang="en-US" sz="2000" b="1" kern="1200" dirty="0" err="1"/>
            <a:t>nhật</a:t>
          </a:r>
          <a:r>
            <a:rPr lang="en-US" sz="2000" b="1" kern="1200" dirty="0"/>
            <a:t> </a:t>
          </a:r>
          <a:r>
            <a:rPr lang="en-US" sz="2000" b="1" kern="1200" dirty="0" err="1"/>
            <a:t>phát</a:t>
          </a:r>
          <a:r>
            <a:rPr lang="en-US" sz="2000" b="1" kern="1200" dirty="0"/>
            <a:t> </a:t>
          </a:r>
          <a:r>
            <a:rPr lang="en-US" sz="2000" b="1" kern="1200" dirty="0" err="1"/>
            <a:t>triển</a:t>
          </a:r>
          <a:r>
            <a:rPr lang="en-US" sz="2000" b="1" kern="1200" dirty="0"/>
            <a:t> </a:t>
          </a:r>
          <a:r>
            <a:rPr lang="en-US" sz="2000" b="1" kern="1200" dirty="0" err="1"/>
            <a:t>chuyên</a:t>
          </a:r>
          <a:r>
            <a:rPr lang="en-US" sz="2000" b="1" kern="1200" dirty="0"/>
            <a:t> </a:t>
          </a:r>
          <a:r>
            <a:rPr lang="en-US" sz="2000" b="1" kern="1200" dirty="0" err="1"/>
            <a:t>môn</a:t>
          </a:r>
          <a:endParaRPr lang="en-US" sz="2000" b="1" kern="1200" dirty="0"/>
        </a:p>
      </dsp:txBody>
      <dsp:txXfrm>
        <a:off x="109708" y="1744934"/>
        <a:ext cx="2648023" cy="1971132"/>
      </dsp:txXfrm>
    </dsp:sp>
    <dsp:sp modelId="{F7C69D7B-7C4E-4B96-8910-EE615B5FC344}">
      <dsp:nvSpPr>
        <dsp:cNvPr id="0" name=""/>
        <dsp:cNvSpPr/>
      </dsp:nvSpPr>
      <dsp:spPr>
        <a:xfrm>
          <a:off x="3255654" y="1638300"/>
          <a:ext cx="2861291" cy="2184400"/>
        </a:xfrm>
        <a:prstGeom prst="roundRect">
          <a:avLst/>
        </a:prstGeom>
        <a:solidFill>
          <a:schemeClr val="accent4">
            <a:hueOff val="-2232385"/>
            <a:satOff val="13449"/>
            <a:lumOff val="1078"/>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lvl="0" algn="ctr" defTabSz="577850">
            <a:lnSpc>
              <a:spcPct val="90000"/>
            </a:lnSpc>
            <a:spcBef>
              <a:spcPct val="0"/>
            </a:spcBef>
            <a:spcAft>
              <a:spcPct val="35000"/>
            </a:spcAft>
          </a:pPr>
          <a:r>
            <a:rPr lang="en-US" sz="1300" kern="1200" dirty="0"/>
            <a:t>MỨC KHÁ</a:t>
          </a:r>
        </a:p>
        <a:p>
          <a:pPr lvl="0" algn="ctr" defTabSz="577850">
            <a:lnSpc>
              <a:spcPct val="90000"/>
            </a:lnSpc>
            <a:spcBef>
              <a:spcPct val="0"/>
            </a:spcBef>
            <a:spcAft>
              <a:spcPct val="35000"/>
            </a:spcAft>
          </a:pPr>
          <a:r>
            <a:rPr lang="en-US" sz="2000" b="1" kern="1200" dirty="0" err="1"/>
            <a:t>Sáng</a:t>
          </a:r>
          <a:r>
            <a:rPr lang="en-US" sz="2000" b="1" kern="1200" dirty="0"/>
            <a:t> </a:t>
          </a:r>
          <a:r>
            <a:rPr lang="en-US" sz="2000" b="1" kern="1200" dirty="0" err="1"/>
            <a:t>tạo</a:t>
          </a:r>
          <a:r>
            <a:rPr lang="en-US" sz="2000" b="1" kern="1200" dirty="0"/>
            <a:t> </a:t>
          </a:r>
          <a:r>
            <a:rPr lang="en-US" sz="2000" b="1" kern="1200" dirty="0" err="1"/>
            <a:t>trong</a:t>
          </a:r>
          <a:r>
            <a:rPr lang="en-US" sz="2000" b="1" kern="1200" dirty="0"/>
            <a:t> </a:t>
          </a:r>
          <a:r>
            <a:rPr lang="en-US" sz="2000" b="1" kern="1200" dirty="0" err="1"/>
            <a:t>học</a:t>
          </a:r>
          <a:r>
            <a:rPr lang="en-US" sz="2000" b="1" kern="1200" dirty="0"/>
            <a:t> </a:t>
          </a:r>
          <a:r>
            <a:rPr lang="en-US" sz="2000" b="1" kern="1200" dirty="0" err="1"/>
            <a:t>tập</a:t>
          </a:r>
          <a:r>
            <a:rPr lang="en-US" sz="2000" b="1" kern="1200" dirty="0"/>
            <a:t> </a:t>
          </a:r>
          <a:r>
            <a:rPr lang="en-US" sz="2000" b="1" kern="1200" dirty="0" err="1"/>
            <a:t>và</a:t>
          </a:r>
          <a:r>
            <a:rPr lang="en-US" sz="2000" b="1" kern="1200" dirty="0"/>
            <a:t> </a:t>
          </a:r>
          <a:r>
            <a:rPr lang="en-US" sz="2000" b="1" kern="1200" dirty="0" err="1"/>
            <a:t>vận</a:t>
          </a:r>
          <a:r>
            <a:rPr lang="en-US" sz="2000" b="1" kern="1200" dirty="0"/>
            <a:t> </a:t>
          </a:r>
          <a:r>
            <a:rPr lang="en-US" sz="2000" b="1" kern="1200" dirty="0" err="1"/>
            <a:t>dụng</a:t>
          </a:r>
          <a:r>
            <a:rPr lang="en-US" sz="2000" b="1" kern="1200" dirty="0"/>
            <a:t> </a:t>
          </a:r>
          <a:r>
            <a:rPr lang="en-US" sz="2000" b="1" kern="1200" dirty="0" err="1"/>
            <a:t>phát</a:t>
          </a:r>
          <a:r>
            <a:rPr lang="en-US" sz="2000" b="1" kern="1200" dirty="0"/>
            <a:t> </a:t>
          </a:r>
          <a:r>
            <a:rPr lang="en-US" sz="2000" b="1" kern="1200" dirty="0" err="1"/>
            <a:t>triển</a:t>
          </a:r>
          <a:r>
            <a:rPr lang="en-US" sz="2000" b="1" kern="1200" dirty="0"/>
            <a:t> NL </a:t>
          </a:r>
          <a:r>
            <a:rPr lang="en-US" sz="2000" b="1" kern="1200" dirty="0" err="1"/>
            <a:t>bản</a:t>
          </a:r>
          <a:r>
            <a:rPr lang="en-US" sz="2000" b="1" kern="1200" dirty="0"/>
            <a:t> </a:t>
          </a:r>
          <a:r>
            <a:rPr lang="en-US" sz="2000" b="1" kern="1200" dirty="0" err="1"/>
            <a:t>thân</a:t>
          </a:r>
          <a:endParaRPr lang="en-US" sz="2000" b="1" kern="1200" dirty="0"/>
        </a:p>
      </dsp:txBody>
      <dsp:txXfrm>
        <a:off x="3362288" y="1744934"/>
        <a:ext cx="2648023" cy="1971132"/>
      </dsp:txXfrm>
    </dsp:sp>
    <dsp:sp modelId="{DA77809B-6729-456F-8231-F0AB83B553CF}">
      <dsp:nvSpPr>
        <dsp:cNvPr id="0" name=""/>
        <dsp:cNvSpPr/>
      </dsp:nvSpPr>
      <dsp:spPr>
        <a:xfrm>
          <a:off x="6511308" y="1650991"/>
          <a:ext cx="2861291" cy="2184400"/>
        </a:xfrm>
        <a:prstGeom prst="roundRect">
          <a:avLst/>
        </a:prstGeom>
        <a:solidFill>
          <a:schemeClr val="accent4">
            <a:hueOff val="-4464770"/>
            <a:satOff val="26899"/>
            <a:lumOff val="2156"/>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2000" kern="1200" dirty="0"/>
            <a:t>MỨC TỐT</a:t>
          </a:r>
        </a:p>
        <a:p>
          <a:pPr lvl="0" algn="ctr" defTabSz="889000">
            <a:lnSpc>
              <a:spcPct val="90000"/>
            </a:lnSpc>
            <a:spcBef>
              <a:spcPct val="0"/>
            </a:spcBef>
            <a:spcAft>
              <a:spcPct val="35000"/>
            </a:spcAft>
          </a:pPr>
          <a:r>
            <a:rPr lang="en-US" sz="2000" b="1" kern="1200" dirty="0" err="1"/>
            <a:t>Hướng</a:t>
          </a:r>
          <a:r>
            <a:rPr lang="en-US" sz="2000" b="1" kern="1200" dirty="0"/>
            <a:t> </a:t>
          </a:r>
          <a:r>
            <a:rPr lang="en-US" sz="2000" b="1" kern="1200" dirty="0" err="1"/>
            <a:t>dẫn</a:t>
          </a:r>
          <a:r>
            <a:rPr lang="en-US" sz="2000" b="1" kern="1200" dirty="0"/>
            <a:t>, </a:t>
          </a:r>
          <a:r>
            <a:rPr lang="en-US" sz="2000" b="1" kern="1200" dirty="0" err="1"/>
            <a:t>hỗ</a:t>
          </a:r>
          <a:r>
            <a:rPr lang="en-US" sz="2000" b="1" kern="1200" dirty="0"/>
            <a:t> </a:t>
          </a:r>
          <a:r>
            <a:rPr lang="en-US" sz="2000" b="1" kern="1200" dirty="0" err="1"/>
            <a:t>trợ</a:t>
          </a:r>
          <a:r>
            <a:rPr lang="en-US" sz="2000" b="1" kern="1200" dirty="0"/>
            <a:t> </a:t>
          </a:r>
          <a:r>
            <a:rPr lang="en-US" sz="2000" b="1" kern="1200" dirty="0" err="1"/>
            <a:t>đồng</a:t>
          </a:r>
          <a:r>
            <a:rPr lang="en-US" sz="2000" b="1" kern="1200" dirty="0"/>
            <a:t> </a:t>
          </a:r>
          <a:r>
            <a:rPr lang="en-US" sz="2000" b="1" kern="1200" dirty="0" err="1"/>
            <a:t>nghiệp</a:t>
          </a:r>
          <a:r>
            <a:rPr lang="en-US" sz="2000" b="1" kern="1200" dirty="0"/>
            <a:t> </a:t>
          </a:r>
          <a:r>
            <a:rPr lang="en-US" sz="2000" b="1" kern="1200" dirty="0" err="1"/>
            <a:t>về</a:t>
          </a:r>
          <a:r>
            <a:rPr lang="en-US" sz="2000" b="1" kern="1200" dirty="0"/>
            <a:t> </a:t>
          </a:r>
          <a:r>
            <a:rPr lang="en-US" sz="2000" kern="1200" dirty="0" err="1"/>
            <a:t>phát</a:t>
          </a:r>
          <a:r>
            <a:rPr lang="en-US" sz="2000" kern="1200" dirty="0"/>
            <a:t> </a:t>
          </a:r>
          <a:r>
            <a:rPr lang="en-US" sz="2000" kern="1200" dirty="0" err="1"/>
            <a:t>triển</a:t>
          </a:r>
          <a:r>
            <a:rPr lang="en-US" sz="2000" kern="1200" dirty="0"/>
            <a:t> </a:t>
          </a:r>
          <a:r>
            <a:rPr lang="en-US" sz="2000" kern="1200" dirty="0" err="1"/>
            <a:t>chuyên</a:t>
          </a:r>
          <a:r>
            <a:rPr lang="en-US" sz="2000" kern="1200" dirty="0"/>
            <a:t> </a:t>
          </a:r>
          <a:r>
            <a:rPr lang="en-US" sz="2000" kern="1200" dirty="0" err="1"/>
            <a:t>môn</a:t>
          </a:r>
          <a:r>
            <a:rPr lang="en-US" sz="2000" kern="1200" dirty="0"/>
            <a:t>, </a:t>
          </a:r>
          <a:r>
            <a:rPr lang="en-US" sz="2000" kern="1200" dirty="0" err="1"/>
            <a:t>nghiệp</a:t>
          </a:r>
          <a:r>
            <a:rPr lang="en-US" sz="2000" kern="1200" dirty="0"/>
            <a:t> </a:t>
          </a:r>
          <a:r>
            <a:rPr lang="en-US" sz="2000" kern="1200" dirty="0" err="1"/>
            <a:t>vụ</a:t>
          </a:r>
          <a:r>
            <a:rPr lang="en-US" sz="2000" kern="1200" dirty="0"/>
            <a:t> </a:t>
          </a:r>
          <a:r>
            <a:rPr lang="en-US" sz="2000" kern="1200" dirty="0" err="1"/>
            <a:t>bản</a:t>
          </a:r>
          <a:r>
            <a:rPr lang="en-US" sz="2000" kern="1200" dirty="0"/>
            <a:t> </a:t>
          </a:r>
          <a:r>
            <a:rPr lang="en-US" sz="2000" kern="1200" dirty="0" err="1"/>
            <a:t>thân</a:t>
          </a:r>
          <a:endParaRPr lang="en-US" sz="2000" kern="1200" dirty="0"/>
        </a:p>
      </dsp:txBody>
      <dsp:txXfrm>
        <a:off x="6617942" y="1757625"/>
        <a:ext cx="2648023" cy="1971132"/>
      </dsp:txXfrm>
    </dsp:sp>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608DFDB-30AE-496A-BA97-2B04CB08331B}">
      <dsp:nvSpPr>
        <dsp:cNvPr id="0" name=""/>
        <dsp:cNvSpPr/>
      </dsp:nvSpPr>
      <dsp:spPr>
        <a:xfrm>
          <a:off x="4372046" y="3560991"/>
          <a:ext cx="2457307" cy="2457307"/>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r>
            <a:rPr lang="en-US" sz="2000" b="1" kern="1200" dirty="0" err="1"/>
            <a:t>Tiêu</a:t>
          </a:r>
          <a:r>
            <a:rPr lang="en-US" sz="2000" b="1" kern="1200" dirty="0"/>
            <a:t> </a:t>
          </a:r>
          <a:r>
            <a:rPr lang="en-US" sz="2000" b="1" kern="1200" dirty="0" err="1"/>
            <a:t>chuẩn</a:t>
          </a:r>
          <a:r>
            <a:rPr lang="en-US" sz="2000" b="1" kern="1200" dirty="0"/>
            <a:t> 2. </a:t>
          </a:r>
          <a:r>
            <a:rPr lang="en-US" sz="2000" b="1" kern="1200" dirty="0" err="1"/>
            <a:t>Quản</a:t>
          </a:r>
          <a:r>
            <a:rPr lang="en-US" sz="2000" b="1" kern="1200" dirty="0"/>
            <a:t> </a:t>
          </a:r>
          <a:r>
            <a:rPr lang="en-US" sz="2000" b="1" kern="1200" dirty="0" err="1"/>
            <a:t>trị</a:t>
          </a:r>
          <a:r>
            <a:rPr lang="en-US" sz="2000" b="1" kern="1200" dirty="0"/>
            <a:t> </a:t>
          </a:r>
          <a:r>
            <a:rPr lang="en-US" sz="2000" b="1" kern="1200" dirty="0" err="1"/>
            <a:t>nhà</a:t>
          </a:r>
          <a:r>
            <a:rPr lang="en-US" sz="2000" b="1" kern="1200" dirty="0"/>
            <a:t> </a:t>
          </a:r>
          <a:r>
            <a:rPr lang="en-US" sz="2000" b="1" kern="1200" dirty="0" err="1"/>
            <a:t>trường</a:t>
          </a:r>
          <a:endParaRPr lang="en-US" sz="2000" kern="1200" dirty="0"/>
        </a:p>
      </dsp:txBody>
      <dsp:txXfrm>
        <a:off x="4731910" y="3920855"/>
        <a:ext cx="1737579" cy="1737579"/>
      </dsp:txXfrm>
    </dsp:sp>
    <dsp:sp modelId="{34AB695C-8C4B-44EE-91BA-F091C14896D0}">
      <dsp:nvSpPr>
        <dsp:cNvPr id="0" name=""/>
        <dsp:cNvSpPr/>
      </dsp:nvSpPr>
      <dsp:spPr>
        <a:xfrm rot="10801719" flipH="1">
          <a:off x="2607450" y="4635335"/>
          <a:ext cx="1378915" cy="700332"/>
        </a:xfrm>
        <a:prstGeom prst="leftArrow">
          <a:avLst>
            <a:gd name="adj1" fmla="val 60000"/>
            <a:gd name="adj2" fmla="val 50000"/>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D91181FD-2C8A-4E2D-8B2D-7710CA4C6995}">
      <dsp:nvSpPr>
        <dsp:cNvPr id="0" name=""/>
        <dsp:cNvSpPr/>
      </dsp:nvSpPr>
      <dsp:spPr>
        <a:xfrm>
          <a:off x="454546" y="4053641"/>
          <a:ext cx="1720114" cy="1376091"/>
        </a:xfrm>
        <a:prstGeom prst="roundRect">
          <a:avLst>
            <a:gd name="adj" fmla="val 10000"/>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4765" tIns="24765" rIns="24765" bIns="24765" numCol="1" spcCol="1270" anchor="ctr" anchorCtr="0">
          <a:noAutofit/>
        </a:bodyPr>
        <a:lstStyle/>
        <a:p>
          <a:pPr lvl="0" algn="ctr" defTabSz="577850">
            <a:lnSpc>
              <a:spcPct val="90000"/>
            </a:lnSpc>
            <a:spcBef>
              <a:spcPct val="0"/>
            </a:spcBef>
            <a:spcAft>
              <a:spcPct val="35000"/>
            </a:spcAft>
          </a:pPr>
          <a:r>
            <a:rPr lang="en-US" sz="1300" b="1" kern="1200" dirty="0" err="1"/>
            <a:t>Tiêu</a:t>
          </a:r>
          <a:r>
            <a:rPr lang="en-US" sz="1300" b="1" kern="1200" dirty="0"/>
            <a:t> </a:t>
          </a:r>
          <a:r>
            <a:rPr lang="en-US" sz="1300" b="1" kern="1200" dirty="0" err="1"/>
            <a:t>chí</a:t>
          </a:r>
          <a:r>
            <a:rPr lang="en-US" sz="1300" b="1" kern="1200" dirty="0"/>
            <a:t> 4. </a:t>
          </a:r>
        </a:p>
        <a:p>
          <a:pPr lvl="0" algn="ctr" defTabSz="577850">
            <a:lnSpc>
              <a:spcPct val="90000"/>
            </a:lnSpc>
            <a:spcBef>
              <a:spcPct val="0"/>
            </a:spcBef>
            <a:spcAft>
              <a:spcPct val="35000"/>
            </a:spcAft>
          </a:pPr>
          <a:r>
            <a:rPr lang="en-US" sz="1300" b="1" kern="1200" dirty="0" err="1"/>
            <a:t>Tổ</a:t>
          </a:r>
          <a:r>
            <a:rPr lang="en-US" sz="1300" b="1" kern="1200" dirty="0"/>
            <a:t> </a:t>
          </a:r>
          <a:r>
            <a:rPr lang="en-US" sz="1300" b="1" kern="1200" dirty="0" err="1"/>
            <a:t>chức</a:t>
          </a:r>
          <a:r>
            <a:rPr lang="en-US" sz="1300" b="1" kern="1200" dirty="0"/>
            <a:t> </a:t>
          </a:r>
          <a:r>
            <a:rPr lang="en-US" sz="1300" b="1" kern="1200" dirty="0" err="1"/>
            <a:t>xây</a:t>
          </a:r>
          <a:r>
            <a:rPr lang="en-US" sz="1300" b="1" kern="1200" dirty="0"/>
            <a:t> </a:t>
          </a:r>
          <a:r>
            <a:rPr lang="en-US" sz="1300" b="1" kern="1200" dirty="0" err="1"/>
            <a:t>dựng</a:t>
          </a:r>
          <a:r>
            <a:rPr lang="en-US" sz="1300" b="1" kern="1200" dirty="0"/>
            <a:t> </a:t>
          </a:r>
          <a:r>
            <a:rPr lang="en-US" sz="1300" b="1" kern="1200" dirty="0" err="1"/>
            <a:t>kế</a:t>
          </a:r>
          <a:r>
            <a:rPr lang="en-US" sz="1300" b="1" kern="1200" dirty="0"/>
            <a:t> </a:t>
          </a:r>
          <a:r>
            <a:rPr lang="en-US" sz="1300" b="1" kern="1200" dirty="0" err="1"/>
            <a:t>hoạch</a:t>
          </a:r>
          <a:r>
            <a:rPr lang="en-US" sz="1300" b="1" kern="1200" dirty="0"/>
            <a:t> </a:t>
          </a:r>
          <a:r>
            <a:rPr lang="en-US" sz="1300" b="1" kern="1200" dirty="0" err="1"/>
            <a:t>phát</a:t>
          </a:r>
          <a:r>
            <a:rPr lang="en-US" sz="1300" b="1" kern="1200" dirty="0"/>
            <a:t> </a:t>
          </a:r>
          <a:r>
            <a:rPr lang="en-US" sz="1300" b="1" kern="1200" dirty="0" err="1"/>
            <a:t>triển</a:t>
          </a:r>
          <a:r>
            <a:rPr lang="en-US" sz="1300" b="1" kern="1200" dirty="0"/>
            <a:t> </a:t>
          </a:r>
          <a:r>
            <a:rPr lang="en-US" sz="1300" b="1" kern="1200" dirty="0" err="1"/>
            <a:t>nhà</a:t>
          </a:r>
          <a:r>
            <a:rPr lang="en-US" sz="1300" b="1" kern="1200" dirty="0"/>
            <a:t> </a:t>
          </a:r>
          <a:r>
            <a:rPr lang="en-US" sz="1300" b="1" kern="1200" dirty="0" err="1"/>
            <a:t>trường</a:t>
          </a:r>
          <a:r>
            <a:rPr lang="en-US" sz="1300" b="1" kern="1200" dirty="0"/>
            <a:t> </a:t>
          </a:r>
        </a:p>
      </dsp:txBody>
      <dsp:txXfrm>
        <a:off x="494850" y="4093945"/>
        <a:ext cx="1639506" cy="1295483"/>
      </dsp:txXfrm>
    </dsp:sp>
    <dsp:sp modelId="{440A2356-D6C4-462A-B536-0982E0311020}">
      <dsp:nvSpPr>
        <dsp:cNvPr id="0" name=""/>
        <dsp:cNvSpPr/>
      </dsp:nvSpPr>
      <dsp:spPr>
        <a:xfrm rot="1821621">
          <a:off x="3081255" y="3457726"/>
          <a:ext cx="1165593" cy="700332"/>
        </a:xfrm>
        <a:prstGeom prst="leftArrow">
          <a:avLst>
            <a:gd name="adj1" fmla="val 60000"/>
            <a:gd name="adj2" fmla="val 50000"/>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850991CB-54CF-4F88-8846-E846B35F42A9}">
      <dsp:nvSpPr>
        <dsp:cNvPr id="0" name=""/>
        <dsp:cNvSpPr/>
      </dsp:nvSpPr>
      <dsp:spPr>
        <a:xfrm>
          <a:off x="1238828" y="2101789"/>
          <a:ext cx="1720114" cy="1376091"/>
        </a:xfrm>
        <a:prstGeom prst="roundRect">
          <a:avLst>
            <a:gd name="adj" fmla="val 10000"/>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4765" tIns="24765" rIns="24765" bIns="24765" numCol="1" spcCol="1270" anchor="ctr" anchorCtr="0">
          <a:noAutofit/>
        </a:bodyPr>
        <a:lstStyle/>
        <a:p>
          <a:pPr lvl="0" algn="ctr" defTabSz="577850">
            <a:lnSpc>
              <a:spcPct val="90000"/>
            </a:lnSpc>
            <a:spcBef>
              <a:spcPct val="0"/>
            </a:spcBef>
            <a:spcAft>
              <a:spcPct val="35000"/>
            </a:spcAft>
          </a:pPr>
          <a:r>
            <a:rPr lang="en-US" sz="1300" kern="1200" dirty="0" err="1"/>
            <a:t>Tiêu</a:t>
          </a:r>
          <a:r>
            <a:rPr lang="en-US" sz="1300" kern="1200" dirty="0"/>
            <a:t> </a:t>
          </a:r>
          <a:r>
            <a:rPr lang="en-US" sz="1300" kern="1200" dirty="0" err="1"/>
            <a:t>chí</a:t>
          </a:r>
          <a:r>
            <a:rPr lang="en-US" sz="1300" kern="1200" dirty="0"/>
            <a:t> 5.</a:t>
          </a:r>
        </a:p>
        <a:p>
          <a:pPr lvl="0" algn="ctr" defTabSz="577850">
            <a:lnSpc>
              <a:spcPct val="90000"/>
            </a:lnSpc>
            <a:spcBef>
              <a:spcPct val="0"/>
            </a:spcBef>
            <a:spcAft>
              <a:spcPct val="35000"/>
            </a:spcAft>
          </a:pPr>
          <a:r>
            <a:rPr lang="en-US" sz="1300" kern="1200" dirty="0"/>
            <a:t> </a:t>
          </a:r>
          <a:r>
            <a:rPr lang="en-US" sz="1300" kern="1200" dirty="0" err="1"/>
            <a:t>Quản</a:t>
          </a:r>
          <a:r>
            <a:rPr lang="en-US" sz="1300" kern="1200" dirty="0"/>
            <a:t> </a:t>
          </a:r>
          <a:r>
            <a:rPr lang="en-US" sz="1300" kern="1200" dirty="0" err="1"/>
            <a:t>trị</a:t>
          </a:r>
          <a:r>
            <a:rPr lang="en-US" sz="1300" kern="1200" dirty="0"/>
            <a:t> </a:t>
          </a:r>
          <a:r>
            <a:rPr lang="en-US" sz="1300" kern="1200" dirty="0" err="1"/>
            <a:t>hoạt</a:t>
          </a:r>
          <a:r>
            <a:rPr lang="en-US" sz="1300" kern="1200" dirty="0"/>
            <a:t> </a:t>
          </a:r>
          <a:r>
            <a:rPr lang="en-US" sz="1300" kern="1200" dirty="0" err="1"/>
            <a:t>động</a:t>
          </a:r>
          <a:r>
            <a:rPr lang="en-US" sz="1300" kern="1200" dirty="0"/>
            <a:t> </a:t>
          </a:r>
          <a:r>
            <a:rPr lang="en-US" sz="1300" kern="1200" dirty="0" err="1"/>
            <a:t>dạy</a:t>
          </a:r>
          <a:r>
            <a:rPr lang="en-US" sz="1300" kern="1200" dirty="0"/>
            <a:t> </a:t>
          </a:r>
          <a:r>
            <a:rPr lang="en-US" sz="1300" kern="1200" dirty="0" err="1"/>
            <a:t>học</a:t>
          </a:r>
          <a:r>
            <a:rPr lang="en-US" sz="1300" kern="1200" dirty="0"/>
            <a:t>, </a:t>
          </a:r>
          <a:r>
            <a:rPr lang="en-US" sz="1300" kern="1200" dirty="0" err="1"/>
            <a:t>giáo</a:t>
          </a:r>
          <a:r>
            <a:rPr lang="en-US" sz="1300" kern="1200" dirty="0"/>
            <a:t> </a:t>
          </a:r>
          <a:r>
            <a:rPr lang="en-US" sz="1300" kern="1200" dirty="0" err="1"/>
            <a:t>dục</a:t>
          </a:r>
          <a:r>
            <a:rPr lang="en-US" sz="1300" kern="1200" dirty="0"/>
            <a:t> </a:t>
          </a:r>
          <a:r>
            <a:rPr lang="en-US" sz="1300" kern="1200" dirty="0" err="1"/>
            <a:t>học</a:t>
          </a:r>
          <a:r>
            <a:rPr lang="en-US" sz="1300" kern="1200" dirty="0"/>
            <a:t> </a:t>
          </a:r>
          <a:r>
            <a:rPr lang="en-US" sz="1300" kern="1200" dirty="0" err="1"/>
            <a:t>sinh</a:t>
          </a:r>
          <a:endParaRPr lang="en-US" sz="1300" kern="1200" dirty="0"/>
        </a:p>
      </dsp:txBody>
      <dsp:txXfrm>
        <a:off x="1279132" y="2142093"/>
        <a:ext cx="1639506" cy="1295483"/>
      </dsp:txXfrm>
    </dsp:sp>
    <dsp:sp modelId="{406A4D35-D03D-4BDB-9CD9-1770B4E41E43}">
      <dsp:nvSpPr>
        <dsp:cNvPr id="0" name=""/>
        <dsp:cNvSpPr/>
      </dsp:nvSpPr>
      <dsp:spPr>
        <a:xfrm rot="3269531">
          <a:off x="3637292" y="2218230"/>
          <a:ext cx="1099469" cy="700332"/>
        </a:xfrm>
        <a:prstGeom prst="leftArrow">
          <a:avLst>
            <a:gd name="adj1" fmla="val 60000"/>
            <a:gd name="adj2" fmla="val 50000"/>
          </a:avLst>
        </a:prstGeom>
        <a:solidFill>
          <a:schemeClr val="accent4">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2194D624-5C21-4B50-968B-03068167704A}">
      <dsp:nvSpPr>
        <dsp:cNvPr id="0" name=""/>
        <dsp:cNvSpPr/>
      </dsp:nvSpPr>
      <dsp:spPr>
        <a:xfrm>
          <a:off x="2666114" y="427941"/>
          <a:ext cx="1513305" cy="1167476"/>
        </a:xfrm>
        <a:prstGeom prst="roundRect">
          <a:avLst>
            <a:gd name="adj" fmla="val 10000"/>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4765" tIns="24765" rIns="24765" bIns="24765" numCol="1" spcCol="1270" anchor="ctr" anchorCtr="0">
          <a:noAutofit/>
        </a:bodyPr>
        <a:lstStyle/>
        <a:p>
          <a:pPr lvl="0" algn="ctr" defTabSz="577850">
            <a:lnSpc>
              <a:spcPct val="90000"/>
            </a:lnSpc>
            <a:spcBef>
              <a:spcPct val="0"/>
            </a:spcBef>
            <a:spcAft>
              <a:spcPct val="35000"/>
            </a:spcAft>
          </a:pPr>
          <a:r>
            <a:rPr lang="en-US" sz="1300" kern="1200" dirty="0" err="1"/>
            <a:t>Tiêu</a:t>
          </a:r>
          <a:r>
            <a:rPr lang="en-US" sz="1300" kern="1200" dirty="0"/>
            <a:t> </a:t>
          </a:r>
          <a:r>
            <a:rPr lang="en-US" sz="1300" kern="1200" dirty="0" err="1"/>
            <a:t>chí</a:t>
          </a:r>
          <a:r>
            <a:rPr lang="en-US" sz="1300" kern="1200" dirty="0"/>
            <a:t> 6. </a:t>
          </a:r>
        </a:p>
        <a:p>
          <a:pPr lvl="0" algn="ctr" defTabSz="577850">
            <a:lnSpc>
              <a:spcPct val="90000"/>
            </a:lnSpc>
            <a:spcBef>
              <a:spcPct val="0"/>
            </a:spcBef>
            <a:spcAft>
              <a:spcPct val="35000"/>
            </a:spcAft>
          </a:pPr>
          <a:r>
            <a:rPr lang="en-US" sz="1300" kern="1200" dirty="0" err="1"/>
            <a:t>Quản</a:t>
          </a:r>
          <a:r>
            <a:rPr lang="en-US" sz="1300" kern="1200" dirty="0"/>
            <a:t> </a:t>
          </a:r>
          <a:r>
            <a:rPr lang="en-US" sz="1300" kern="1200" dirty="0" err="1"/>
            <a:t>trị</a:t>
          </a:r>
          <a:r>
            <a:rPr lang="en-US" sz="1300" kern="1200" dirty="0"/>
            <a:t> </a:t>
          </a:r>
          <a:r>
            <a:rPr lang="en-US" sz="1300" kern="1200" dirty="0" err="1"/>
            <a:t>nhân</a:t>
          </a:r>
          <a:r>
            <a:rPr lang="en-US" sz="1300" kern="1200" dirty="0"/>
            <a:t> </a:t>
          </a:r>
          <a:r>
            <a:rPr lang="en-US" sz="1300" kern="1200" dirty="0" err="1"/>
            <a:t>sự</a:t>
          </a:r>
          <a:r>
            <a:rPr lang="en-US" sz="1300" kern="1200" dirty="0"/>
            <a:t> </a:t>
          </a:r>
          <a:r>
            <a:rPr lang="en-US" sz="1300" kern="1200" dirty="0" err="1"/>
            <a:t>nhà</a:t>
          </a:r>
          <a:r>
            <a:rPr lang="en-US" sz="1300" kern="1200" dirty="0"/>
            <a:t> </a:t>
          </a:r>
          <a:r>
            <a:rPr lang="en-US" sz="1300" kern="1200" dirty="0" err="1"/>
            <a:t>trường</a:t>
          </a:r>
          <a:endParaRPr lang="en-US" sz="1300" kern="1200" dirty="0"/>
        </a:p>
      </dsp:txBody>
      <dsp:txXfrm>
        <a:off x="2700308" y="462135"/>
        <a:ext cx="1444917" cy="1099088"/>
      </dsp:txXfrm>
    </dsp:sp>
    <dsp:sp modelId="{C87DE0F9-CD68-426A-B346-5E89EFF640F1}">
      <dsp:nvSpPr>
        <dsp:cNvPr id="0" name=""/>
        <dsp:cNvSpPr/>
      </dsp:nvSpPr>
      <dsp:spPr>
        <a:xfrm rot="5400000">
          <a:off x="5020428" y="1786271"/>
          <a:ext cx="1139811" cy="700332"/>
        </a:xfrm>
        <a:prstGeom prst="leftArrow">
          <a:avLst>
            <a:gd name="adj1" fmla="val 60000"/>
            <a:gd name="adj2" fmla="val 50000"/>
          </a:avLst>
        </a:prstGeom>
        <a:solidFill>
          <a:schemeClr val="accent5">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6C25B0A9-7189-4C25-BD3F-65631DD82CE0}">
      <dsp:nvSpPr>
        <dsp:cNvPr id="0" name=""/>
        <dsp:cNvSpPr/>
      </dsp:nvSpPr>
      <dsp:spPr>
        <a:xfrm>
          <a:off x="4740642" y="1501"/>
          <a:ext cx="1720114" cy="1376091"/>
        </a:xfrm>
        <a:prstGeom prst="roundRect">
          <a:avLst>
            <a:gd name="adj" fmla="val 10000"/>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4765" tIns="24765" rIns="24765" bIns="24765" numCol="1" spcCol="1270" anchor="ctr" anchorCtr="0">
          <a:noAutofit/>
        </a:bodyPr>
        <a:lstStyle/>
        <a:p>
          <a:pPr lvl="0" algn="ctr" defTabSz="577850">
            <a:lnSpc>
              <a:spcPct val="90000"/>
            </a:lnSpc>
            <a:spcBef>
              <a:spcPct val="0"/>
            </a:spcBef>
            <a:spcAft>
              <a:spcPct val="35000"/>
            </a:spcAft>
          </a:pPr>
          <a:r>
            <a:rPr lang="en-US" sz="1300" kern="1200" dirty="0" err="1"/>
            <a:t>Tiêu</a:t>
          </a:r>
          <a:r>
            <a:rPr lang="en-US" sz="1300" kern="1200" dirty="0"/>
            <a:t> </a:t>
          </a:r>
          <a:r>
            <a:rPr lang="en-US" sz="1300" kern="1200" dirty="0" err="1"/>
            <a:t>chí</a:t>
          </a:r>
          <a:r>
            <a:rPr lang="en-US" sz="1300" kern="1200" dirty="0"/>
            <a:t> 7. </a:t>
          </a:r>
        </a:p>
        <a:p>
          <a:pPr lvl="0" algn="ctr" defTabSz="577850">
            <a:lnSpc>
              <a:spcPct val="90000"/>
            </a:lnSpc>
            <a:spcBef>
              <a:spcPct val="0"/>
            </a:spcBef>
            <a:spcAft>
              <a:spcPct val="35000"/>
            </a:spcAft>
          </a:pPr>
          <a:r>
            <a:rPr lang="en-US" sz="1300" kern="1200" dirty="0" err="1"/>
            <a:t>Quản</a:t>
          </a:r>
          <a:r>
            <a:rPr lang="en-US" sz="1300" kern="1200" dirty="0"/>
            <a:t> </a:t>
          </a:r>
          <a:r>
            <a:rPr lang="en-US" sz="1300" kern="1200" dirty="0" err="1"/>
            <a:t>trị</a:t>
          </a:r>
          <a:r>
            <a:rPr lang="en-US" sz="1300" kern="1200" dirty="0"/>
            <a:t> </a:t>
          </a:r>
          <a:r>
            <a:rPr lang="en-US" sz="1300" kern="1200" dirty="0" err="1"/>
            <a:t>tổ</a:t>
          </a:r>
          <a:r>
            <a:rPr lang="en-US" sz="1300" kern="1200" dirty="0"/>
            <a:t> </a:t>
          </a:r>
          <a:r>
            <a:rPr lang="en-US" sz="1300" kern="1200" dirty="0" err="1"/>
            <a:t>chức</a:t>
          </a:r>
          <a:r>
            <a:rPr lang="en-US" sz="1300" kern="1200" dirty="0"/>
            <a:t>, </a:t>
          </a:r>
          <a:r>
            <a:rPr lang="en-US" sz="1300" kern="1200" dirty="0" err="1"/>
            <a:t>hành</a:t>
          </a:r>
          <a:r>
            <a:rPr lang="en-US" sz="1300" kern="1200" dirty="0"/>
            <a:t> </a:t>
          </a:r>
          <a:r>
            <a:rPr lang="en-US" sz="1300" kern="1200" dirty="0" err="1"/>
            <a:t>chính</a:t>
          </a:r>
          <a:r>
            <a:rPr lang="en-US" sz="1300" kern="1200" dirty="0"/>
            <a:t> </a:t>
          </a:r>
          <a:r>
            <a:rPr lang="en-US" sz="1300" kern="1200" dirty="0" err="1"/>
            <a:t>nhà</a:t>
          </a:r>
          <a:r>
            <a:rPr lang="en-US" sz="1300" kern="1200" dirty="0"/>
            <a:t> </a:t>
          </a:r>
          <a:r>
            <a:rPr lang="en-US" sz="1300" kern="1200" dirty="0" err="1"/>
            <a:t>trường</a:t>
          </a:r>
          <a:endParaRPr lang="en-US" sz="1300" kern="1200" dirty="0"/>
        </a:p>
      </dsp:txBody>
      <dsp:txXfrm>
        <a:off x="4780946" y="41805"/>
        <a:ext cx="1639506" cy="1295483"/>
      </dsp:txXfrm>
    </dsp:sp>
    <dsp:sp modelId="{EB9D64C7-C6EA-48E2-BC65-8DE8BD8CD02C}">
      <dsp:nvSpPr>
        <dsp:cNvPr id="0" name=""/>
        <dsp:cNvSpPr/>
      </dsp:nvSpPr>
      <dsp:spPr>
        <a:xfrm rot="7109009">
          <a:off x="6286271" y="2211558"/>
          <a:ext cx="1029751" cy="700332"/>
        </a:xfrm>
        <a:prstGeom prst="leftArrow">
          <a:avLst>
            <a:gd name="adj1" fmla="val 60000"/>
            <a:gd name="adj2" fmla="val 50000"/>
          </a:avLst>
        </a:prstGeom>
        <a:solidFill>
          <a:schemeClr val="accent6">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ED824673-3353-4FBD-A071-EB271323BACC}">
      <dsp:nvSpPr>
        <dsp:cNvPr id="0" name=""/>
        <dsp:cNvSpPr/>
      </dsp:nvSpPr>
      <dsp:spPr>
        <a:xfrm>
          <a:off x="6790691" y="550810"/>
          <a:ext cx="1720114" cy="1376091"/>
        </a:xfrm>
        <a:prstGeom prst="roundRect">
          <a:avLst>
            <a:gd name="adj" fmla="val 10000"/>
          </a:avLst>
        </a:prstGeom>
        <a:solidFill>
          <a:schemeClr val="accent6">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4765" tIns="24765" rIns="24765" bIns="24765" numCol="1" spcCol="1270" anchor="ctr" anchorCtr="0">
          <a:noAutofit/>
        </a:bodyPr>
        <a:lstStyle/>
        <a:p>
          <a:pPr lvl="0" algn="ctr" defTabSz="577850">
            <a:lnSpc>
              <a:spcPct val="90000"/>
            </a:lnSpc>
            <a:spcBef>
              <a:spcPct val="0"/>
            </a:spcBef>
            <a:spcAft>
              <a:spcPct val="35000"/>
            </a:spcAft>
          </a:pPr>
          <a:r>
            <a:rPr lang="en-US" sz="1300" kern="1200" dirty="0" err="1"/>
            <a:t>Tiêu</a:t>
          </a:r>
          <a:r>
            <a:rPr lang="en-US" sz="1300" kern="1200" dirty="0"/>
            <a:t> </a:t>
          </a:r>
          <a:r>
            <a:rPr lang="en-US" sz="1300" kern="1200" dirty="0" err="1"/>
            <a:t>chí</a:t>
          </a:r>
          <a:r>
            <a:rPr lang="en-US" sz="1300" kern="1200" dirty="0"/>
            <a:t> 8.</a:t>
          </a:r>
        </a:p>
        <a:p>
          <a:pPr lvl="0" algn="ctr" defTabSz="577850">
            <a:lnSpc>
              <a:spcPct val="90000"/>
            </a:lnSpc>
            <a:spcBef>
              <a:spcPct val="0"/>
            </a:spcBef>
            <a:spcAft>
              <a:spcPct val="35000"/>
            </a:spcAft>
          </a:pPr>
          <a:r>
            <a:rPr lang="en-US" sz="1300" kern="1200" dirty="0"/>
            <a:t> </a:t>
          </a:r>
          <a:r>
            <a:rPr lang="en-US" sz="1300" kern="1200" dirty="0" err="1"/>
            <a:t>Quản</a:t>
          </a:r>
          <a:r>
            <a:rPr lang="en-US" sz="1300" kern="1200" dirty="0"/>
            <a:t> </a:t>
          </a:r>
          <a:r>
            <a:rPr lang="en-US" sz="1300" kern="1200" dirty="0" err="1"/>
            <a:t>trị</a:t>
          </a:r>
          <a:r>
            <a:rPr lang="en-US" sz="1300" kern="1200" dirty="0"/>
            <a:t> </a:t>
          </a:r>
          <a:r>
            <a:rPr lang="en-US" sz="1300" kern="1200" dirty="0" err="1"/>
            <a:t>tài</a:t>
          </a:r>
          <a:r>
            <a:rPr lang="en-US" sz="1300" kern="1200" dirty="0"/>
            <a:t> </a:t>
          </a:r>
          <a:r>
            <a:rPr lang="en-US" sz="1300" kern="1200" dirty="0" err="1"/>
            <a:t>chính</a:t>
          </a:r>
          <a:r>
            <a:rPr lang="en-US" sz="1300" kern="1200" dirty="0"/>
            <a:t> </a:t>
          </a:r>
          <a:r>
            <a:rPr lang="en-US" sz="1300" kern="1200" dirty="0" err="1"/>
            <a:t>nhà</a:t>
          </a:r>
          <a:r>
            <a:rPr lang="en-US" sz="1300" kern="1200" dirty="0"/>
            <a:t> </a:t>
          </a:r>
          <a:r>
            <a:rPr lang="en-US" sz="1300" kern="1200" dirty="0" err="1"/>
            <a:t>trường</a:t>
          </a:r>
          <a:endParaRPr lang="en-US" sz="1300" kern="1200" dirty="0"/>
        </a:p>
      </dsp:txBody>
      <dsp:txXfrm>
        <a:off x="6830995" y="591114"/>
        <a:ext cx="1639506" cy="1295483"/>
      </dsp:txXfrm>
    </dsp:sp>
    <dsp:sp modelId="{ADCD423D-4D6B-40C1-95BF-8EBD06AB815F}">
      <dsp:nvSpPr>
        <dsp:cNvPr id="0" name=""/>
        <dsp:cNvSpPr/>
      </dsp:nvSpPr>
      <dsp:spPr>
        <a:xfrm rot="8932127">
          <a:off x="7047422" y="3183111"/>
          <a:ext cx="1211041" cy="700332"/>
        </a:xfrm>
        <a:prstGeom prst="leftArrow">
          <a:avLst>
            <a:gd name="adj1" fmla="val 60000"/>
            <a:gd name="adj2" fmla="val 50000"/>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CFDA4946-7DA0-4858-A068-6B997250B3C3}">
      <dsp:nvSpPr>
        <dsp:cNvPr id="0" name=""/>
        <dsp:cNvSpPr/>
      </dsp:nvSpPr>
      <dsp:spPr>
        <a:xfrm>
          <a:off x="8291430" y="2051550"/>
          <a:ext cx="1720114" cy="1376091"/>
        </a:xfrm>
        <a:prstGeom prst="roundRect">
          <a:avLst>
            <a:gd name="adj" fmla="val 10000"/>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4765" tIns="24765" rIns="24765" bIns="24765" numCol="1" spcCol="1270" anchor="ctr" anchorCtr="0">
          <a:noAutofit/>
        </a:bodyPr>
        <a:lstStyle/>
        <a:p>
          <a:pPr lvl="0" algn="ctr" defTabSz="577850">
            <a:lnSpc>
              <a:spcPct val="90000"/>
            </a:lnSpc>
            <a:spcBef>
              <a:spcPct val="0"/>
            </a:spcBef>
            <a:spcAft>
              <a:spcPct val="35000"/>
            </a:spcAft>
          </a:pPr>
          <a:r>
            <a:rPr lang="en-US" sz="1300" kern="1200" dirty="0" err="1"/>
            <a:t>Tiêu</a:t>
          </a:r>
          <a:r>
            <a:rPr lang="en-US" sz="1300" kern="1200" dirty="0"/>
            <a:t> </a:t>
          </a:r>
          <a:r>
            <a:rPr lang="en-US" sz="1300" kern="1200" dirty="0" err="1"/>
            <a:t>chí</a:t>
          </a:r>
          <a:r>
            <a:rPr lang="en-US" sz="1300" kern="1200" dirty="0"/>
            <a:t> 9.</a:t>
          </a:r>
        </a:p>
        <a:p>
          <a:pPr lvl="0" algn="ctr" defTabSz="577850">
            <a:lnSpc>
              <a:spcPct val="90000"/>
            </a:lnSpc>
            <a:spcBef>
              <a:spcPct val="0"/>
            </a:spcBef>
            <a:spcAft>
              <a:spcPct val="35000"/>
            </a:spcAft>
          </a:pPr>
          <a:r>
            <a:rPr lang="en-US" sz="1300" kern="1200" dirty="0"/>
            <a:t> </a:t>
          </a:r>
          <a:r>
            <a:rPr lang="en-US" sz="1300" kern="1200" dirty="0" err="1"/>
            <a:t>Quản</a:t>
          </a:r>
          <a:r>
            <a:rPr lang="en-US" sz="1300" kern="1200" dirty="0"/>
            <a:t> </a:t>
          </a:r>
          <a:r>
            <a:rPr lang="en-US" sz="1300" kern="1200" dirty="0" err="1"/>
            <a:t>trị</a:t>
          </a:r>
          <a:r>
            <a:rPr lang="en-US" sz="1300" kern="1200" dirty="0"/>
            <a:t> </a:t>
          </a:r>
          <a:r>
            <a:rPr lang="en-US" sz="1300" kern="1200" dirty="0" err="1"/>
            <a:t>cơ</a:t>
          </a:r>
          <a:r>
            <a:rPr lang="en-US" sz="1300" kern="1200" dirty="0"/>
            <a:t> </a:t>
          </a:r>
          <a:r>
            <a:rPr lang="en-US" sz="1300" kern="1200" dirty="0" err="1"/>
            <a:t>sở</a:t>
          </a:r>
          <a:r>
            <a:rPr lang="en-US" sz="1300" kern="1200" dirty="0"/>
            <a:t> </a:t>
          </a:r>
          <a:r>
            <a:rPr lang="en-US" sz="1300" kern="1200" dirty="0" err="1"/>
            <a:t>vật</a:t>
          </a:r>
          <a:r>
            <a:rPr lang="en-US" sz="1300" kern="1200" dirty="0"/>
            <a:t> </a:t>
          </a:r>
          <a:r>
            <a:rPr lang="en-US" sz="1300" kern="1200" dirty="0" err="1"/>
            <a:t>chất</a:t>
          </a:r>
          <a:r>
            <a:rPr lang="en-US" sz="1300" kern="1200" dirty="0"/>
            <a:t>, </a:t>
          </a:r>
          <a:r>
            <a:rPr lang="en-US" sz="1300" kern="1200" dirty="0" err="1"/>
            <a:t>thiết</a:t>
          </a:r>
          <a:r>
            <a:rPr lang="en-US" sz="1300" kern="1200" dirty="0"/>
            <a:t> </a:t>
          </a:r>
          <a:r>
            <a:rPr lang="en-US" sz="1300" kern="1200" dirty="0" err="1"/>
            <a:t>bị</a:t>
          </a:r>
          <a:r>
            <a:rPr lang="en-US" sz="1300" kern="1200" dirty="0"/>
            <a:t> </a:t>
          </a:r>
          <a:r>
            <a:rPr lang="en-US" sz="1300" kern="1200" dirty="0" err="1"/>
            <a:t>và</a:t>
          </a:r>
          <a:r>
            <a:rPr lang="en-US" sz="1300" kern="1200" dirty="0"/>
            <a:t> </a:t>
          </a:r>
          <a:r>
            <a:rPr lang="en-US" sz="1300" kern="1200" dirty="0" err="1"/>
            <a:t>công</a:t>
          </a:r>
          <a:r>
            <a:rPr lang="en-US" sz="1300" kern="1200" dirty="0"/>
            <a:t> </a:t>
          </a:r>
          <a:r>
            <a:rPr lang="en-US" sz="1300" kern="1200" dirty="0" err="1"/>
            <a:t>nghệ</a:t>
          </a:r>
          <a:r>
            <a:rPr lang="en-US" sz="1300" kern="1200" dirty="0"/>
            <a:t> </a:t>
          </a:r>
          <a:r>
            <a:rPr lang="en-US" sz="1300" kern="1200" dirty="0" err="1"/>
            <a:t>trong</a:t>
          </a:r>
          <a:r>
            <a:rPr lang="en-US" sz="1300" kern="1200" dirty="0"/>
            <a:t> </a:t>
          </a:r>
          <a:r>
            <a:rPr lang="en-US" sz="1300" kern="1200" dirty="0" err="1"/>
            <a:t>dạy</a:t>
          </a:r>
          <a:r>
            <a:rPr lang="en-US" sz="1300" kern="1200" dirty="0"/>
            <a:t> </a:t>
          </a:r>
          <a:r>
            <a:rPr lang="en-US" sz="1300" kern="1200" dirty="0" err="1"/>
            <a:t>học</a:t>
          </a:r>
          <a:r>
            <a:rPr lang="en-US" sz="1300" kern="1200" dirty="0"/>
            <a:t>, </a:t>
          </a:r>
          <a:r>
            <a:rPr lang="en-US" sz="1300" kern="1200" dirty="0" err="1"/>
            <a:t>giáo</a:t>
          </a:r>
          <a:r>
            <a:rPr lang="en-US" sz="1300" kern="1200" dirty="0"/>
            <a:t> </a:t>
          </a:r>
          <a:r>
            <a:rPr lang="en-US" sz="1300" kern="1200" dirty="0" err="1"/>
            <a:t>dục</a:t>
          </a:r>
          <a:r>
            <a:rPr lang="en-US" sz="1300" kern="1200" dirty="0"/>
            <a:t> </a:t>
          </a:r>
          <a:r>
            <a:rPr lang="en-US" sz="1300" kern="1200" dirty="0" err="1"/>
            <a:t>học</a:t>
          </a:r>
          <a:r>
            <a:rPr lang="en-US" sz="1300" kern="1200" dirty="0"/>
            <a:t> </a:t>
          </a:r>
          <a:r>
            <a:rPr lang="en-US" sz="1300" kern="1200" dirty="0" err="1"/>
            <a:t>sinh</a:t>
          </a:r>
          <a:r>
            <a:rPr lang="en-US" sz="1300" kern="1200" dirty="0"/>
            <a:t> </a:t>
          </a:r>
          <a:r>
            <a:rPr lang="en-US" sz="1300" kern="1200" dirty="0" err="1"/>
            <a:t>của</a:t>
          </a:r>
          <a:r>
            <a:rPr lang="en-US" sz="1300" kern="1200" dirty="0"/>
            <a:t> </a:t>
          </a:r>
          <a:r>
            <a:rPr lang="en-US" sz="1300" kern="1200" dirty="0" err="1"/>
            <a:t>nhà</a:t>
          </a:r>
          <a:r>
            <a:rPr lang="en-US" sz="1300" kern="1200" dirty="0"/>
            <a:t> </a:t>
          </a:r>
          <a:r>
            <a:rPr lang="en-US" sz="1300" kern="1200" dirty="0" err="1"/>
            <a:t>trường</a:t>
          </a:r>
          <a:endParaRPr lang="en-US" sz="1300" kern="1200" dirty="0"/>
        </a:p>
      </dsp:txBody>
      <dsp:txXfrm>
        <a:off x="8331734" y="2091854"/>
        <a:ext cx="1639506" cy="1295483"/>
      </dsp:txXfrm>
    </dsp:sp>
    <dsp:sp modelId="{296366BD-FD5C-4E58-954A-8CC9F338183B}">
      <dsp:nvSpPr>
        <dsp:cNvPr id="0" name=""/>
        <dsp:cNvSpPr/>
      </dsp:nvSpPr>
      <dsp:spPr>
        <a:xfrm rot="10975187">
          <a:off x="7133514" y="4454822"/>
          <a:ext cx="1552564" cy="700332"/>
        </a:xfrm>
        <a:prstGeom prst="leftArrow">
          <a:avLst>
            <a:gd name="adj1" fmla="val 60000"/>
            <a:gd name="adj2" fmla="val 50000"/>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2EBCD5BF-DC46-4452-B814-ABB63A55DB3D}">
      <dsp:nvSpPr>
        <dsp:cNvPr id="0" name=""/>
        <dsp:cNvSpPr/>
      </dsp:nvSpPr>
      <dsp:spPr>
        <a:xfrm>
          <a:off x="8840739" y="4101598"/>
          <a:ext cx="1720114" cy="1376091"/>
        </a:xfrm>
        <a:prstGeom prst="roundRect">
          <a:avLst>
            <a:gd name="adj" fmla="val 10000"/>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4765" tIns="24765" rIns="24765" bIns="24765" numCol="1" spcCol="1270" anchor="ctr" anchorCtr="0">
          <a:noAutofit/>
        </a:bodyPr>
        <a:lstStyle/>
        <a:p>
          <a:pPr lvl="0" algn="ctr" defTabSz="577850">
            <a:lnSpc>
              <a:spcPct val="90000"/>
            </a:lnSpc>
            <a:spcBef>
              <a:spcPct val="0"/>
            </a:spcBef>
            <a:spcAft>
              <a:spcPct val="35000"/>
            </a:spcAft>
          </a:pPr>
          <a:r>
            <a:rPr lang="en-US" sz="1300" kern="1200" dirty="0" err="1"/>
            <a:t>Tiêu</a:t>
          </a:r>
          <a:r>
            <a:rPr lang="en-US" sz="1300" kern="1200" dirty="0"/>
            <a:t> </a:t>
          </a:r>
          <a:r>
            <a:rPr lang="en-US" sz="1300" kern="1200" dirty="0" err="1"/>
            <a:t>chí</a:t>
          </a:r>
          <a:r>
            <a:rPr lang="en-US" sz="1300" kern="1200" dirty="0"/>
            <a:t> 10.</a:t>
          </a:r>
        </a:p>
        <a:p>
          <a:pPr lvl="0" algn="ctr" defTabSz="577850">
            <a:lnSpc>
              <a:spcPct val="90000"/>
            </a:lnSpc>
            <a:spcBef>
              <a:spcPct val="0"/>
            </a:spcBef>
            <a:spcAft>
              <a:spcPct val="35000"/>
            </a:spcAft>
          </a:pPr>
          <a:r>
            <a:rPr lang="en-US" sz="1300" kern="1200" dirty="0"/>
            <a:t> </a:t>
          </a:r>
          <a:r>
            <a:rPr lang="en-US" sz="1300" kern="1200" dirty="0" err="1"/>
            <a:t>Quản</a:t>
          </a:r>
          <a:r>
            <a:rPr lang="en-US" sz="1300" kern="1200" dirty="0"/>
            <a:t> </a:t>
          </a:r>
          <a:r>
            <a:rPr lang="en-US" sz="1300" kern="1200" dirty="0" err="1"/>
            <a:t>trị</a:t>
          </a:r>
          <a:r>
            <a:rPr lang="en-US" sz="1300" kern="1200" dirty="0"/>
            <a:t> </a:t>
          </a:r>
          <a:r>
            <a:rPr lang="en-US" sz="1300" kern="1200" dirty="0" err="1"/>
            <a:t>chất</a:t>
          </a:r>
          <a:r>
            <a:rPr lang="en-US" sz="1300" kern="1200" dirty="0"/>
            <a:t> </a:t>
          </a:r>
          <a:r>
            <a:rPr lang="en-US" sz="1300" kern="1200" dirty="0" err="1"/>
            <a:t>lượng</a:t>
          </a:r>
          <a:r>
            <a:rPr lang="en-US" sz="1300" kern="1200" dirty="0"/>
            <a:t> </a:t>
          </a:r>
          <a:r>
            <a:rPr lang="en-US" sz="1300" kern="1200" dirty="0" err="1"/>
            <a:t>giáo</a:t>
          </a:r>
          <a:r>
            <a:rPr lang="en-US" sz="1300" kern="1200" dirty="0"/>
            <a:t> </a:t>
          </a:r>
          <a:r>
            <a:rPr lang="en-US" sz="1300" kern="1200" dirty="0" err="1"/>
            <a:t>dục</a:t>
          </a:r>
          <a:r>
            <a:rPr lang="en-US" sz="1300" kern="1200" dirty="0"/>
            <a:t> </a:t>
          </a:r>
          <a:r>
            <a:rPr lang="en-US" sz="1300" kern="1200" dirty="0" err="1"/>
            <a:t>trong</a:t>
          </a:r>
          <a:r>
            <a:rPr lang="en-US" sz="1300" kern="1200" dirty="0"/>
            <a:t> </a:t>
          </a:r>
          <a:r>
            <a:rPr lang="en-US" sz="1300" kern="1200" dirty="0" err="1"/>
            <a:t>nhà</a:t>
          </a:r>
          <a:r>
            <a:rPr lang="en-US" sz="1300" kern="1200" dirty="0"/>
            <a:t> </a:t>
          </a:r>
          <a:r>
            <a:rPr lang="en-US" sz="1300" kern="1200" dirty="0" err="1"/>
            <a:t>trường</a:t>
          </a:r>
          <a:endParaRPr lang="en-US" sz="1300" kern="1200" dirty="0"/>
        </a:p>
      </dsp:txBody>
      <dsp:txXfrm>
        <a:off x="8881043" y="4141902"/>
        <a:ext cx="1639506" cy="1295483"/>
      </dsp:txXfrm>
    </dsp:sp>
  </dsp:spTree>
</dsp:drawing>
</file>

<file path=ppt/diagrams/drawing1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552A19B-2F18-406C-B836-EEC010281EF6}">
      <dsp:nvSpPr>
        <dsp:cNvPr id="0" name=""/>
        <dsp:cNvSpPr/>
      </dsp:nvSpPr>
      <dsp:spPr>
        <a:xfrm>
          <a:off x="617219" y="0"/>
          <a:ext cx="6995160" cy="4851400"/>
        </a:xfrm>
        <a:prstGeom prst="rightArrow">
          <a:avLst/>
        </a:prstGeom>
        <a:solidFill>
          <a:schemeClr val="accent4">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D1B9C7C6-110F-4B63-8879-DCA4945F5A2D}">
      <dsp:nvSpPr>
        <dsp:cNvPr id="0" name=""/>
        <dsp:cNvSpPr/>
      </dsp:nvSpPr>
      <dsp:spPr>
        <a:xfrm>
          <a:off x="278874" y="1455420"/>
          <a:ext cx="2468880" cy="1940560"/>
        </a:xfrm>
        <a:prstGeom prst="roundRect">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lvl="0" algn="ctr" defTabSz="755650">
            <a:lnSpc>
              <a:spcPct val="90000"/>
            </a:lnSpc>
            <a:spcBef>
              <a:spcPct val="0"/>
            </a:spcBef>
            <a:spcAft>
              <a:spcPct val="35000"/>
            </a:spcAft>
          </a:pPr>
          <a:r>
            <a:rPr lang="en-US" sz="1700" kern="1200" dirty="0"/>
            <a:t>MỨC ĐẠT</a:t>
          </a:r>
        </a:p>
        <a:p>
          <a:pPr lvl="0" algn="l" defTabSz="755650">
            <a:lnSpc>
              <a:spcPct val="90000"/>
            </a:lnSpc>
            <a:spcBef>
              <a:spcPct val="0"/>
            </a:spcBef>
            <a:spcAft>
              <a:spcPct val="35000"/>
            </a:spcAft>
          </a:pPr>
          <a:r>
            <a:rPr lang="en-US" sz="1700" kern="1200" dirty="0"/>
            <a:t>-</a:t>
          </a:r>
          <a:r>
            <a:rPr lang="en-US" sz="1700" kern="1200" dirty="0" err="1"/>
            <a:t>Tổ</a:t>
          </a:r>
          <a:r>
            <a:rPr lang="en-US" sz="1700" kern="1200" dirty="0"/>
            <a:t> </a:t>
          </a:r>
          <a:r>
            <a:rPr lang="en-US" sz="1700" kern="1200" dirty="0" err="1"/>
            <a:t>chức</a:t>
          </a:r>
          <a:r>
            <a:rPr lang="en-US" sz="1700" kern="1200" dirty="0"/>
            <a:t> </a:t>
          </a:r>
          <a:r>
            <a:rPr lang="en-US" sz="1700" kern="1200" dirty="0" err="1"/>
            <a:t>xây</a:t>
          </a:r>
          <a:r>
            <a:rPr lang="en-US" sz="1700" kern="1200" dirty="0"/>
            <a:t> </a:t>
          </a:r>
          <a:r>
            <a:rPr lang="en-US" sz="1700" kern="1200" dirty="0" err="1"/>
            <a:t>dựng</a:t>
          </a:r>
          <a:r>
            <a:rPr lang="en-US" sz="1700" kern="1200" dirty="0"/>
            <a:t> </a:t>
          </a:r>
          <a:r>
            <a:rPr lang="en-US" sz="1700" kern="1200" dirty="0" err="1"/>
            <a:t>kế</a:t>
          </a:r>
          <a:r>
            <a:rPr lang="en-US" sz="1700" kern="1200" dirty="0"/>
            <a:t> </a:t>
          </a:r>
          <a:r>
            <a:rPr lang="en-US" sz="1700" kern="1200" dirty="0" err="1"/>
            <a:t>hoạch</a:t>
          </a:r>
          <a:r>
            <a:rPr lang="en-US" sz="1700" kern="1200" dirty="0"/>
            <a:t> </a:t>
          </a:r>
          <a:r>
            <a:rPr lang="en-US" sz="1700" kern="1200" dirty="0" err="1"/>
            <a:t>của</a:t>
          </a:r>
          <a:r>
            <a:rPr lang="en-US" sz="1700" kern="1200" dirty="0"/>
            <a:t> </a:t>
          </a:r>
          <a:r>
            <a:rPr lang="en-US" sz="1700" kern="1200" dirty="0" err="1"/>
            <a:t>trường</a:t>
          </a:r>
          <a:r>
            <a:rPr lang="en-US" sz="1700" kern="1200" dirty="0"/>
            <a:t>, </a:t>
          </a:r>
          <a:r>
            <a:rPr lang="en-US" sz="1700" kern="1200" dirty="0" err="1"/>
            <a:t>tổ</a:t>
          </a:r>
          <a:r>
            <a:rPr lang="en-US" sz="1700" kern="1200" dirty="0"/>
            <a:t> </a:t>
          </a:r>
          <a:r>
            <a:rPr lang="en-US" sz="1700" kern="1200" dirty="0" err="1"/>
            <a:t>chuyên</a:t>
          </a:r>
          <a:r>
            <a:rPr lang="en-US" sz="1700" kern="1200" dirty="0"/>
            <a:t> </a:t>
          </a:r>
          <a:r>
            <a:rPr lang="en-US" sz="1700" kern="1200" dirty="0" err="1"/>
            <a:t>môn</a:t>
          </a:r>
          <a:r>
            <a:rPr lang="en-US" sz="1700" kern="1200" dirty="0"/>
            <a:t>, </a:t>
          </a:r>
          <a:r>
            <a:rPr lang="en-US" sz="1700" kern="1200" dirty="0" err="1"/>
            <a:t>cá</a:t>
          </a:r>
          <a:r>
            <a:rPr lang="en-US" sz="1700" kern="1200" dirty="0"/>
            <a:t> </a:t>
          </a:r>
          <a:r>
            <a:rPr lang="en-US" sz="1700" kern="1200" dirty="0" err="1"/>
            <a:t>nhân</a:t>
          </a:r>
          <a:r>
            <a:rPr lang="en-US" sz="1700" kern="1200" dirty="0"/>
            <a:t> </a:t>
          </a:r>
          <a:r>
            <a:rPr lang="en-US" sz="1700" kern="1200" dirty="0" err="1"/>
            <a:t>theo</a:t>
          </a:r>
          <a:r>
            <a:rPr lang="en-US" sz="1700" kern="1200" dirty="0"/>
            <a:t> </a:t>
          </a:r>
          <a:r>
            <a:rPr lang="en-US" sz="1700" kern="1200" dirty="0" err="1"/>
            <a:t>quy</a:t>
          </a:r>
          <a:r>
            <a:rPr lang="en-US" sz="1700" kern="1200" dirty="0"/>
            <a:t> </a:t>
          </a:r>
          <a:r>
            <a:rPr lang="en-US" sz="1700" kern="1200" dirty="0" err="1"/>
            <a:t>định</a:t>
          </a:r>
          <a:endParaRPr lang="en-US" sz="1700" kern="1200" dirty="0"/>
        </a:p>
        <a:p>
          <a:pPr lvl="0" algn="l" defTabSz="755650">
            <a:lnSpc>
              <a:spcPct val="90000"/>
            </a:lnSpc>
            <a:spcBef>
              <a:spcPct val="0"/>
            </a:spcBef>
            <a:spcAft>
              <a:spcPct val="35000"/>
            </a:spcAft>
          </a:pPr>
          <a:r>
            <a:rPr lang="en-US" sz="1700" kern="1200" dirty="0"/>
            <a:t>-</a:t>
          </a:r>
        </a:p>
      </dsp:txBody>
      <dsp:txXfrm>
        <a:off x="373604" y="1550150"/>
        <a:ext cx="2279420" cy="1751100"/>
      </dsp:txXfrm>
    </dsp:sp>
    <dsp:sp modelId="{F7C69D7B-7C4E-4B96-8910-EE615B5FC344}">
      <dsp:nvSpPr>
        <dsp:cNvPr id="0" name=""/>
        <dsp:cNvSpPr/>
      </dsp:nvSpPr>
      <dsp:spPr>
        <a:xfrm>
          <a:off x="2880359" y="1455420"/>
          <a:ext cx="2468880" cy="1940560"/>
        </a:xfrm>
        <a:prstGeom prst="roundRect">
          <a:avLst/>
        </a:prstGeom>
        <a:solidFill>
          <a:schemeClr val="accent4">
            <a:hueOff val="-2232385"/>
            <a:satOff val="13449"/>
            <a:lumOff val="1078"/>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2000" kern="1200" dirty="0"/>
            <a:t>MỨC KHÁ</a:t>
          </a:r>
        </a:p>
        <a:p>
          <a:pPr lvl="0" algn="ctr" defTabSz="889000">
            <a:lnSpc>
              <a:spcPct val="90000"/>
            </a:lnSpc>
            <a:spcBef>
              <a:spcPct val="0"/>
            </a:spcBef>
            <a:spcAft>
              <a:spcPct val="35000"/>
            </a:spcAft>
          </a:pPr>
          <a:r>
            <a:rPr lang="en-US" sz="2000" kern="1200" dirty="0" err="1"/>
            <a:t>đổi</a:t>
          </a:r>
          <a:r>
            <a:rPr lang="en-US" sz="2000" kern="1200" dirty="0"/>
            <a:t> </a:t>
          </a:r>
          <a:r>
            <a:rPr lang="en-US" sz="2000" kern="1200" dirty="0" err="1"/>
            <a:t>mới</a:t>
          </a:r>
          <a:r>
            <a:rPr lang="en-US" sz="2000" kern="1200" dirty="0"/>
            <a:t>, </a:t>
          </a:r>
          <a:r>
            <a:rPr lang="en-US" sz="2000" kern="1200" dirty="0" err="1"/>
            <a:t>sáng</a:t>
          </a:r>
          <a:r>
            <a:rPr lang="en-US" sz="2000" kern="1200" dirty="0"/>
            <a:t> </a:t>
          </a:r>
          <a:r>
            <a:rPr lang="en-US" sz="2000" kern="1200" dirty="0" err="1"/>
            <a:t>tạo</a:t>
          </a:r>
          <a:r>
            <a:rPr lang="en-US" sz="2000" kern="1200" dirty="0"/>
            <a:t> </a:t>
          </a:r>
          <a:r>
            <a:rPr lang="en-US" sz="2000" kern="1200" dirty="0" err="1"/>
            <a:t>trong</a:t>
          </a:r>
          <a:r>
            <a:rPr lang="en-US" sz="2000" kern="1200" dirty="0"/>
            <a:t> </a:t>
          </a:r>
          <a:r>
            <a:rPr lang="en-US" sz="2000" kern="1200" dirty="0" err="1"/>
            <a:t>xây</a:t>
          </a:r>
          <a:r>
            <a:rPr lang="en-US" sz="2000" kern="1200" dirty="0"/>
            <a:t> </a:t>
          </a:r>
          <a:r>
            <a:rPr lang="en-US" sz="2000" kern="1200" dirty="0" err="1"/>
            <a:t>dựng</a:t>
          </a:r>
          <a:r>
            <a:rPr lang="en-US" sz="2000" kern="1200" dirty="0"/>
            <a:t>, </a:t>
          </a:r>
          <a:r>
            <a:rPr lang="en-US" sz="2000" kern="1200" dirty="0" err="1"/>
            <a:t>chỉ</a:t>
          </a:r>
          <a:r>
            <a:rPr lang="en-US" sz="2000" kern="1200" dirty="0"/>
            <a:t> </a:t>
          </a:r>
          <a:r>
            <a:rPr lang="en-US" sz="2000" kern="1200" dirty="0" err="1"/>
            <a:t>đạo</a:t>
          </a:r>
          <a:r>
            <a:rPr lang="en-US" sz="2000" kern="1200" dirty="0"/>
            <a:t> </a:t>
          </a:r>
          <a:r>
            <a:rPr lang="en-US" sz="2000" kern="1200" dirty="0" err="1"/>
            <a:t>lập</a:t>
          </a:r>
          <a:r>
            <a:rPr lang="en-US" sz="2000" kern="1200" dirty="0"/>
            <a:t> </a:t>
          </a:r>
          <a:r>
            <a:rPr lang="en-US" sz="2000" kern="1200" dirty="0" err="1"/>
            <a:t>kế</a:t>
          </a:r>
          <a:r>
            <a:rPr lang="en-US" sz="2000" kern="1200" dirty="0"/>
            <a:t> </a:t>
          </a:r>
          <a:r>
            <a:rPr lang="en-US" sz="2000" kern="1200" dirty="0" err="1"/>
            <a:t>hoạch</a:t>
          </a:r>
          <a:r>
            <a:rPr lang="en-US" sz="2000" kern="1200" dirty="0"/>
            <a:t>, </a:t>
          </a:r>
          <a:r>
            <a:rPr lang="en-US" sz="2000" kern="1200" dirty="0" err="1"/>
            <a:t>điều</a:t>
          </a:r>
          <a:r>
            <a:rPr lang="en-US" sz="2000" kern="1200" dirty="0"/>
            <a:t> </a:t>
          </a:r>
          <a:r>
            <a:rPr lang="en-US" sz="2000" kern="1200" dirty="0" err="1"/>
            <a:t>chỉnh</a:t>
          </a:r>
          <a:r>
            <a:rPr lang="en-US" sz="2000" kern="1200" dirty="0"/>
            <a:t>  </a:t>
          </a:r>
          <a:r>
            <a:rPr lang="en-US" sz="2000" kern="1200" dirty="0" err="1"/>
            <a:t>kế</a:t>
          </a:r>
          <a:r>
            <a:rPr lang="en-US" sz="2000" kern="1200" dirty="0"/>
            <a:t> </a:t>
          </a:r>
          <a:r>
            <a:rPr lang="en-US" sz="2000" kern="1200" dirty="0" err="1"/>
            <a:t>hoạch</a:t>
          </a:r>
          <a:endParaRPr lang="en-US" sz="2000" kern="1200" dirty="0"/>
        </a:p>
      </dsp:txBody>
      <dsp:txXfrm>
        <a:off x="2975089" y="1550150"/>
        <a:ext cx="2279420" cy="1751100"/>
      </dsp:txXfrm>
    </dsp:sp>
    <dsp:sp modelId="{DA77809B-6729-456F-8231-F0AB83B553CF}">
      <dsp:nvSpPr>
        <dsp:cNvPr id="0" name=""/>
        <dsp:cNvSpPr/>
      </dsp:nvSpPr>
      <dsp:spPr>
        <a:xfrm>
          <a:off x="5322156" y="1455420"/>
          <a:ext cx="2468880" cy="1940560"/>
        </a:xfrm>
        <a:prstGeom prst="roundRect">
          <a:avLst/>
        </a:prstGeom>
        <a:solidFill>
          <a:schemeClr val="accent4">
            <a:hueOff val="-4464770"/>
            <a:satOff val="26899"/>
            <a:lumOff val="2156"/>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en-US" sz="1200" kern="1200" dirty="0"/>
            <a:t>MỨC TỐT</a:t>
          </a:r>
        </a:p>
        <a:p>
          <a:pPr lvl="0" algn="ctr" defTabSz="533400">
            <a:lnSpc>
              <a:spcPct val="90000"/>
            </a:lnSpc>
            <a:spcBef>
              <a:spcPct val="0"/>
            </a:spcBef>
            <a:spcAft>
              <a:spcPct val="35000"/>
            </a:spcAft>
          </a:pPr>
          <a:r>
            <a:rPr lang="en-US" sz="2000" kern="1200" dirty="0" err="1"/>
            <a:t>hướng</a:t>
          </a:r>
          <a:r>
            <a:rPr lang="en-US" sz="2000" kern="1200" dirty="0"/>
            <a:t> </a:t>
          </a:r>
          <a:r>
            <a:rPr lang="en-US" sz="2000" kern="1200" dirty="0" err="1"/>
            <a:t>dẫn</a:t>
          </a:r>
          <a:r>
            <a:rPr lang="en-US" sz="2000" kern="1200" dirty="0"/>
            <a:t>, </a:t>
          </a:r>
          <a:r>
            <a:rPr lang="en-US" sz="2000" kern="1200" dirty="0" err="1"/>
            <a:t>hỗ</a:t>
          </a:r>
          <a:r>
            <a:rPr lang="en-US" sz="2000" kern="1200" dirty="0"/>
            <a:t> </a:t>
          </a:r>
          <a:r>
            <a:rPr lang="en-US" sz="2000" kern="1200" dirty="0" err="1"/>
            <a:t>trợ</a:t>
          </a:r>
          <a:r>
            <a:rPr lang="en-US" sz="2000" kern="1200" dirty="0"/>
            <a:t> </a:t>
          </a:r>
          <a:r>
            <a:rPr lang="en-US" sz="2000" kern="1200" dirty="0" err="1"/>
            <a:t>đồng</a:t>
          </a:r>
          <a:r>
            <a:rPr lang="en-US" sz="2000" kern="1200" dirty="0"/>
            <a:t> </a:t>
          </a:r>
          <a:r>
            <a:rPr lang="en-US" sz="2000" kern="1200" dirty="0" err="1"/>
            <a:t>nghiệp</a:t>
          </a:r>
          <a:r>
            <a:rPr lang="en-US" sz="2000" kern="1200" dirty="0"/>
            <a:t> </a:t>
          </a:r>
          <a:r>
            <a:rPr lang="en-US" sz="2000" kern="1200" dirty="0" err="1"/>
            <a:t>về</a:t>
          </a:r>
          <a:r>
            <a:rPr lang="en-US" sz="2000" kern="1200" dirty="0"/>
            <a:t> </a:t>
          </a:r>
          <a:r>
            <a:rPr lang="en-US" sz="2000" kern="1200" dirty="0" err="1"/>
            <a:t>lập</a:t>
          </a:r>
          <a:r>
            <a:rPr lang="en-US" sz="2000" kern="1200" dirty="0"/>
            <a:t> </a:t>
          </a:r>
          <a:r>
            <a:rPr lang="en-US" sz="2000" kern="1200" dirty="0" err="1"/>
            <a:t>kế</a:t>
          </a:r>
          <a:r>
            <a:rPr lang="en-US" sz="2000" kern="1200" dirty="0"/>
            <a:t> </a:t>
          </a:r>
          <a:r>
            <a:rPr lang="en-US" sz="2000" kern="1200" dirty="0" err="1"/>
            <a:t>hoạch</a:t>
          </a:r>
          <a:endParaRPr lang="en-US" sz="1200" kern="1200" dirty="0"/>
        </a:p>
      </dsp:txBody>
      <dsp:txXfrm>
        <a:off x="5416886" y="1550150"/>
        <a:ext cx="2279420" cy="1751100"/>
      </dsp:txXfrm>
    </dsp:sp>
  </dsp:spTree>
</dsp:drawing>
</file>

<file path=ppt/diagrams/drawing1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552A19B-2F18-406C-B836-EEC010281EF6}">
      <dsp:nvSpPr>
        <dsp:cNvPr id="0" name=""/>
        <dsp:cNvSpPr/>
      </dsp:nvSpPr>
      <dsp:spPr>
        <a:xfrm>
          <a:off x="725804" y="0"/>
          <a:ext cx="8225790" cy="5613399"/>
        </a:xfrm>
        <a:prstGeom prst="rightArrow">
          <a:avLst/>
        </a:prstGeom>
        <a:solidFill>
          <a:schemeClr val="accent4">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D1B9C7C6-110F-4B63-8879-DCA4945F5A2D}">
      <dsp:nvSpPr>
        <dsp:cNvPr id="0" name=""/>
        <dsp:cNvSpPr/>
      </dsp:nvSpPr>
      <dsp:spPr>
        <a:xfrm>
          <a:off x="0" y="1727198"/>
          <a:ext cx="3114913" cy="2245360"/>
        </a:xfrm>
        <a:prstGeom prst="roundRect">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en-US" sz="1600" kern="1200" dirty="0"/>
            <a:t>MỨC ĐẠT</a:t>
          </a:r>
        </a:p>
        <a:p>
          <a:pPr lvl="0" algn="l" defTabSz="711200">
            <a:lnSpc>
              <a:spcPct val="90000"/>
            </a:lnSpc>
            <a:spcBef>
              <a:spcPct val="0"/>
            </a:spcBef>
            <a:spcAft>
              <a:spcPct val="35000"/>
            </a:spcAft>
          </a:pPr>
          <a:r>
            <a:rPr lang="en-US" sz="1600" kern="1200" dirty="0"/>
            <a:t>-</a:t>
          </a:r>
          <a:r>
            <a:rPr lang="en-US" sz="1600" kern="1200" dirty="0" err="1"/>
            <a:t>chỉ</a:t>
          </a:r>
          <a:r>
            <a:rPr lang="en-US" sz="1600" kern="1200" dirty="0"/>
            <a:t> </a:t>
          </a:r>
          <a:r>
            <a:rPr lang="en-US" sz="1600" kern="1200" dirty="0" err="1"/>
            <a:t>đạo</a:t>
          </a:r>
          <a:r>
            <a:rPr lang="en-US" sz="1600" kern="1200" dirty="0"/>
            <a:t> </a:t>
          </a:r>
          <a:r>
            <a:rPr lang="en-US" sz="1600" kern="1200" dirty="0" err="1"/>
            <a:t>xây</a:t>
          </a:r>
          <a:r>
            <a:rPr lang="en-US" sz="1600" kern="1200" dirty="0"/>
            <a:t> </a:t>
          </a:r>
          <a:r>
            <a:rPr lang="en-US" sz="1600" kern="1200" dirty="0" err="1"/>
            <a:t>dựng</a:t>
          </a:r>
          <a:r>
            <a:rPr lang="en-US" sz="1600" kern="1200" dirty="0"/>
            <a:t>, </a:t>
          </a:r>
          <a:r>
            <a:rPr lang="en-US" sz="1600" kern="1200" dirty="0" err="1"/>
            <a:t>tổ</a:t>
          </a:r>
          <a:r>
            <a:rPr lang="en-US" sz="1600" kern="1200" dirty="0"/>
            <a:t> </a:t>
          </a:r>
          <a:r>
            <a:rPr lang="en-US" sz="1600" kern="1200" dirty="0" err="1"/>
            <a:t>chức</a:t>
          </a:r>
          <a:r>
            <a:rPr lang="en-US" sz="1600" kern="1200" dirty="0"/>
            <a:t> </a:t>
          </a:r>
          <a:r>
            <a:rPr lang="en-US" sz="1600" kern="1200" dirty="0" err="1"/>
            <a:t>thực</a:t>
          </a:r>
          <a:r>
            <a:rPr lang="en-US" sz="1600" kern="1200" dirty="0"/>
            <a:t> </a:t>
          </a:r>
          <a:r>
            <a:rPr lang="en-US" sz="1600" kern="1200" dirty="0" err="1"/>
            <a:t>hiện</a:t>
          </a:r>
          <a:r>
            <a:rPr lang="en-US" sz="1600" kern="1200" dirty="0"/>
            <a:t>  </a:t>
          </a:r>
          <a:r>
            <a:rPr lang="en-US" sz="1600" kern="1200" dirty="0" err="1"/>
            <a:t>kế</a:t>
          </a:r>
          <a:r>
            <a:rPr lang="en-US" sz="1600" kern="1200" dirty="0"/>
            <a:t> </a:t>
          </a:r>
          <a:r>
            <a:rPr lang="en-US" sz="1600" kern="1200" dirty="0" err="1"/>
            <a:t>hoạch</a:t>
          </a:r>
          <a:r>
            <a:rPr lang="en-US" sz="1600" kern="1200" dirty="0"/>
            <a:t> </a:t>
          </a:r>
          <a:r>
            <a:rPr lang="en-US" sz="1600" kern="1200" dirty="0" err="1"/>
            <a:t>dạy</a:t>
          </a:r>
          <a:r>
            <a:rPr lang="en-US" sz="1600" kern="1200" dirty="0"/>
            <a:t> </a:t>
          </a:r>
          <a:r>
            <a:rPr lang="en-US" sz="1600" kern="1200" dirty="0" err="1"/>
            <a:t>học</a:t>
          </a:r>
          <a:r>
            <a:rPr lang="en-US" sz="1600" kern="1200" dirty="0"/>
            <a:t> </a:t>
          </a:r>
          <a:r>
            <a:rPr lang="en-US" sz="1600" kern="1200" dirty="0" err="1"/>
            <a:t>và</a:t>
          </a:r>
          <a:r>
            <a:rPr lang="en-US" sz="1600" kern="1200" dirty="0"/>
            <a:t> </a:t>
          </a:r>
          <a:r>
            <a:rPr lang="en-US" sz="1600" kern="1200" dirty="0" err="1"/>
            <a:t>giáo</a:t>
          </a:r>
          <a:r>
            <a:rPr lang="en-US" sz="1600" kern="1200" dirty="0"/>
            <a:t> </a:t>
          </a:r>
          <a:r>
            <a:rPr lang="en-US" sz="1600" kern="1200" dirty="0" err="1"/>
            <a:t>dục</a:t>
          </a:r>
          <a:r>
            <a:rPr lang="en-US" sz="1600" kern="1200" dirty="0"/>
            <a:t> </a:t>
          </a:r>
          <a:r>
            <a:rPr lang="en-US" sz="1600" kern="1200" dirty="0" err="1"/>
            <a:t>của</a:t>
          </a:r>
          <a:r>
            <a:rPr lang="en-US" sz="1600" kern="1200" dirty="0"/>
            <a:t> </a:t>
          </a:r>
          <a:r>
            <a:rPr lang="en-US" sz="1600" kern="1200" dirty="0" err="1"/>
            <a:t>nhà</a:t>
          </a:r>
          <a:r>
            <a:rPr lang="en-US" sz="1600" kern="1200" dirty="0"/>
            <a:t> </a:t>
          </a:r>
          <a:r>
            <a:rPr lang="en-US" sz="1600" kern="1200" dirty="0" err="1"/>
            <a:t>trường</a:t>
          </a:r>
          <a:r>
            <a:rPr lang="en-US" sz="1600" kern="1200" dirty="0"/>
            <a:t>, </a:t>
          </a:r>
        </a:p>
        <a:p>
          <a:pPr lvl="0" algn="l" defTabSz="711200">
            <a:lnSpc>
              <a:spcPct val="90000"/>
            </a:lnSpc>
            <a:spcBef>
              <a:spcPct val="0"/>
            </a:spcBef>
            <a:spcAft>
              <a:spcPct val="35000"/>
            </a:spcAft>
          </a:pPr>
          <a:r>
            <a:rPr lang="en-US" sz="1600" kern="1200" dirty="0" err="1"/>
            <a:t>tổ</a:t>
          </a:r>
          <a:r>
            <a:rPr lang="en-US" sz="1600" kern="1200" dirty="0"/>
            <a:t> </a:t>
          </a:r>
          <a:r>
            <a:rPr lang="en-US" sz="1600" kern="1200" dirty="0" err="1"/>
            <a:t>chức</a:t>
          </a:r>
          <a:r>
            <a:rPr lang="en-US" sz="1600" kern="1200" dirty="0"/>
            <a:t> </a:t>
          </a:r>
          <a:r>
            <a:rPr lang="en-US" sz="1600" kern="1200" dirty="0" err="1"/>
            <a:t>thực</a:t>
          </a:r>
          <a:r>
            <a:rPr lang="en-US" sz="1600" kern="1200" dirty="0"/>
            <a:t> </a:t>
          </a:r>
          <a:r>
            <a:rPr lang="en-US" sz="1600" kern="1200" dirty="0" err="1"/>
            <a:t>hiện</a:t>
          </a:r>
          <a:r>
            <a:rPr lang="en-US" sz="1600" kern="1200" dirty="0"/>
            <a:t> </a:t>
          </a:r>
          <a:r>
            <a:rPr lang="en-US" sz="1600" kern="1200" dirty="0" err="1"/>
            <a:t>dạy</a:t>
          </a:r>
          <a:r>
            <a:rPr lang="en-US" sz="1600" kern="1200" dirty="0"/>
            <a:t> </a:t>
          </a:r>
          <a:r>
            <a:rPr lang="en-US" sz="1600" kern="1200" dirty="0" err="1"/>
            <a:t>học</a:t>
          </a:r>
          <a:r>
            <a:rPr lang="en-US" sz="1600" kern="1200" dirty="0"/>
            <a:t> </a:t>
          </a:r>
          <a:r>
            <a:rPr lang="en-US" sz="1600" kern="1200" dirty="0" err="1"/>
            <a:t>và</a:t>
          </a:r>
          <a:r>
            <a:rPr lang="en-US" sz="1600" kern="1200" dirty="0"/>
            <a:t> </a:t>
          </a:r>
          <a:r>
            <a:rPr lang="en-US" sz="1600" kern="1200" dirty="0" err="1"/>
            <a:t>giáo</a:t>
          </a:r>
          <a:r>
            <a:rPr lang="en-US" sz="1600" kern="1200" dirty="0"/>
            <a:t> </a:t>
          </a:r>
          <a:r>
            <a:rPr lang="en-US" sz="1600" kern="1200" dirty="0" err="1"/>
            <a:t>dục</a:t>
          </a:r>
          <a:r>
            <a:rPr lang="en-US" sz="1600" kern="1200" dirty="0"/>
            <a:t> </a:t>
          </a:r>
          <a:r>
            <a:rPr lang="en-US" sz="1600" kern="1200" dirty="0" err="1"/>
            <a:t>học</a:t>
          </a:r>
          <a:r>
            <a:rPr lang="en-US" sz="1600" kern="1200" dirty="0"/>
            <a:t>  </a:t>
          </a:r>
          <a:r>
            <a:rPr lang="en-US" sz="1600" kern="1200" dirty="0" err="1"/>
            <a:t>theo</a:t>
          </a:r>
          <a:r>
            <a:rPr lang="en-US" sz="1600" kern="1200" dirty="0"/>
            <a:t> </a:t>
          </a:r>
          <a:r>
            <a:rPr lang="en-US" sz="1600" kern="1200" dirty="0" err="1"/>
            <a:t>yêu</a:t>
          </a:r>
          <a:r>
            <a:rPr lang="en-US" sz="1600" kern="1200" dirty="0"/>
            <a:t> </a:t>
          </a:r>
          <a:r>
            <a:rPr lang="en-US" sz="1600" kern="1200" dirty="0" err="1"/>
            <a:t>cầu</a:t>
          </a:r>
          <a:r>
            <a:rPr lang="en-US" sz="1600" kern="1200" dirty="0"/>
            <a:t> </a:t>
          </a:r>
          <a:r>
            <a:rPr lang="en-US" sz="1600" kern="1200" dirty="0" err="1"/>
            <a:t>phát</a:t>
          </a:r>
          <a:r>
            <a:rPr lang="en-US" sz="1600" kern="1200" dirty="0"/>
            <a:t> </a:t>
          </a:r>
          <a:r>
            <a:rPr lang="en-US" sz="1600" kern="1200" dirty="0" err="1"/>
            <a:t>triển</a:t>
          </a:r>
          <a:r>
            <a:rPr lang="en-US" sz="1600" kern="1200" dirty="0"/>
            <a:t> </a:t>
          </a:r>
          <a:r>
            <a:rPr lang="en-US" sz="1600" kern="1200" dirty="0" err="1"/>
            <a:t>phẩm</a:t>
          </a:r>
          <a:r>
            <a:rPr lang="en-US" sz="1600" kern="1200" dirty="0"/>
            <a:t> </a:t>
          </a:r>
          <a:r>
            <a:rPr lang="en-US" sz="1600" kern="1200" dirty="0" err="1"/>
            <a:t>chất</a:t>
          </a:r>
          <a:r>
            <a:rPr lang="en-US" sz="1600" kern="1200" dirty="0"/>
            <a:t>, </a:t>
          </a:r>
          <a:r>
            <a:rPr lang="en-US" sz="1600" kern="1200" dirty="0" err="1"/>
            <a:t>năng</a:t>
          </a:r>
          <a:r>
            <a:rPr lang="en-US" sz="1600" kern="1200" dirty="0"/>
            <a:t> </a:t>
          </a:r>
          <a:r>
            <a:rPr lang="en-US" sz="1600" kern="1200" dirty="0" err="1"/>
            <a:t>lực</a:t>
          </a:r>
          <a:r>
            <a:rPr lang="en-US" sz="1600" kern="1200" dirty="0"/>
            <a:t> </a:t>
          </a:r>
          <a:r>
            <a:rPr lang="en-US" sz="1600" kern="1200" dirty="0" err="1"/>
            <a:t>học</a:t>
          </a:r>
          <a:r>
            <a:rPr lang="en-US" sz="1600" kern="1200" dirty="0"/>
            <a:t> </a:t>
          </a:r>
          <a:r>
            <a:rPr lang="en-US" sz="1600" kern="1200" dirty="0" err="1"/>
            <a:t>sinh</a:t>
          </a:r>
          <a:endParaRPr lang="en-US" sz="1600" kern="1200" dirty="0"/>
        </a:p>
      </dsp:txBody>
      <dsp:txXfrm>
        <a:off x="109609" y="1836807"/>
        <a:ext cx="2895695" cy="2026142"/>
      </dsp:txXfrm>
    </dsp:sp>
    <dsp:sp modelId="{F7C69D7B-7C4E-4B96-8910-EE615B5FC344}">
      <dsp:nvSpPr>
        <dsp:cNvPr id="0" name=""/>
        <dsp:cNvSpPr/>
      </dsp:nvSpPr>
      <dsp:spPr>
        <a:xfrm>
          <a:off x="3281243" y="1684020"/>
          <a:ext cx="3114913" cy="2245360"/>
        </a:xfrm>
        <a:prstGeom prst="roundRect">
          <a:avLst/>
        </a:prstGeom>
        <a:solidFill>
          <a:schemeClr val="accent4">
            <a:hueOff val="-2232385"/>
            <a:satOff val="13449"/>
            <a:lumOff val="1078"/>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en-US" sz="1600" kern="1200" dirty="0"/>
            <a:t>MỨC KHÁ</a:t>
          </a:r>
        </a:p>
        <a:p>
          <a:pPr lvl="0" algn="l" defTabSz="711200">
            <a:lnSpc>
              <a:spcPct val="90000"/>
            </a:lnSpc>
            <a:spcBef>
              <a:spcPct val="0"/>
            </a:spcBef>
            <a:spcAft>
              <a:spcPct val="35000"/>
            </a:spcAft>
          </a:pPr>
          <a:r>
            <a:rPr lang="en-US" sz="1600" kern="1200" dirty="0" err="1"/>
            <a:t>Đổi</a:t>
          </a:r>
          <a:r>
            <a:rPr lang="en-US" sz="1600" kern="1200" dirty="0"/>
            <a:t> </a:t>
          </a:r>
          <a:r>
            <a:rPr lang="en-US" sz="1600" kern="1200" dirty="0" err="1"/>
            <a:t>mới</a:t>
          </a:r>
          <a:r>
            <a:rPr lang="en-US" sz="1600" kern="1200" dirty="0"/>
            <a:t>  </a:t>
          </a:r>
          <a:r>
            <a:rPr lang="en-US" sz="1600" kern="1200" dirty="0" err="1"/>
            <a:t>mới</a:t>
          </a:r>
          <a:r>
            <a:rPr lang="en-US" sz="1600" kern="1200" dirty="0"/>
            <a:t> </a:t>
          </a:r>
          <a:r>
            <a:rPr lang="en-US" sz="1600" kern="1200" dirty="0" err="1"/>
            <a:t>quản</a:t>
          </a:r>
          <a:r>
            <a:rPr lang="en-US" sz="1600" kern="1200" dirty="0"/>
            <a:t> </a:t>
          </a:r>
          <a:r>
            <a:rPr lang="en-US" sz="1600" kern="1200" dirty="0" err="1"/>
            <a:t>trị</a:t>
          </a:r>
          <a:r>
            <a:rPr lang="en-US" sz="1600" kern="1200" dirty="0"/>
            <a:t> </a:t>
          </a:r>
          <a:r>
            <a:rPr lang="en-US" sz="1600" kern="1200" dirty="0" err="1"/>
            <a:t>hoạt</a:t>
          </a:r>
          <a:r>
            <a:rPr lang="en-US" sz="1600" kern="1200" dirty="0"/>
            <a:t> </a:t>
          </a:r>
          <a:r>
            <a:rPr lang="en-US" sz="1600" kern="1200" dirty="0" err="1"/>
            <a:t>động</a:t>
          </a:r>
          <a:r>
            <a:rPr lang="en-US" sz="1600" kern="1200" dirty="0"/>
            <a:t> DH&amp;GD HS;</a:t>
          </a:r>
        </a:p>
        <a:p>
          <a:pPr lvl="0" algn="l" defTabSz="711200">
            <a:lnSpc>
              <a:spcPct val="90000"/>
            </a:lnSpc>
            <a:spcBef>
              <a:spcPct val="0"/>
            </a:spcBef>
            <a:spcAft>
              <a:spcPct val="35000"/>
            </a:spcAft>
          </a:pPr>
          <a:r>
            <a:rPr lang="en-US" sz="1600" kern="1200" dirty="0"/>
            <a:t>GV </a:t>
          </a:r>
          <a:r>
            <a:rPr lang="en-US" sz="1600" kern="1200" dirty="0" err="1"/>
            <a:t>thực</a:t>
          </a:r>
          <a:r>
            <a:rPr lang="en-US" sz="1600" kern="1200" dirty="0"/>
            <a:t> </a:t>
          </a:r>
          <a:r>
            <a:rPr lang="en-US" sz="1600" kern="1200" dirty="0" err="1"/>
            <a:t>hiện</a:t>
          </a:r>
          <a:r>
            <a:rPr lang="en-US" sz="1600" kern="1200" dirty="0"/>
            <a:t> DH,GD HS </a:t>
          </a:r>
          <a:r>
            <a:rPr lang="en-US" sz="1600" kern="1200" dirty="0" err="1"/>
            <a:t>hiệu</a:t>
          </a:r>
          <a:r>
            <a:rPr lang="en-US" sz="1600" kern="1200" dirty="0"/>
            <a:t> </a:t>
          </a:r>
          <a:r>
            <a:rPr lang="en-US" sz="1600" kern="1200" dirty="0" err="1"/>
            <a:t>quả</a:t>
          </a:r>
          <a:endParaRPr lang="en-US" sz="1600" kern="1200" dirty="0"/>
        </a:p>
        <a:p>
          <a:pPr lvl="0" algn="l" defTabSz="711200">
            <a:lnSpc>
              <a:spcPct val="90000"/>
            </a:lnSpc>
            <a:spcBef>
              <a:spcPct val="0"/>
            </a:spcBef>
            <a:spcAft>
              <a:spcPct val="35000"/>
            </a:spcAft>
          </a:pPr>
          <a:r>
            <a:rPr lang="en-US" sz="1600" kern="1200" dirty="0" err="1"/>
            <a:t>Kết</a:t>
          </a:r>
          <a:r>
            <a:rPr lang="en-US" sz="1600" kern="1200" dirty="0"/>
            <a:t> </a:t>
          </a:r>
          <a:r>
            <a:rPr lang="en-US" sz="1600" kern="1200" dirty="0" err="1"/>
            <a:t>quả</a:t>
          </a:r>
          <a:r>
            <a:rPr lang="en-US" sz="1600" kern="1200" dirty="0"/>
            <a:t> </a:t>
          </a:r>
          <a:r>
            <a:rPr lang="en-US" sz="1600" kern="1200" dirty="0" err="1"/>
            <a:t>học</a:t>
          </a:r>
          <a:r>
            <a:rPr lang="en-US" sz="1600" kern="1200" dirty="0"/>
            <a:t> </a:t>
          </a:r>
          <a:r>
            <a:rPr lang="en-US" sz="1600" kern="1200" dirty="0" err="1"/>
            <a:t>tập</a:t>
          </a:r>
          <a:r>
            <a:rPr lang="en-US" sz="1600" kern="1200" dirty="0"/>
            <a:t>, </a:t>
          </a:r>
          <a:r>
            <a:rPr lang="en-US" sz="1600" kern="1200" dirty="0" err="1"/>
            <a:t>rèn</a:t>
          </a:r>
          <a:r>
            <a:rPr lang="en-US" sz="1600" kern="1200" dirty="0"/>
            <a:t> </a:t>
          </a:r>
          <a:r>
            <a:rPr lang="en-US" sz="1600" kern="1200" dirty="0" err="1"/>
            <a:t>luyện</a:t>
          </a:r>
          <a:r>
            <a:rPr lang="en-US" sz="1600" kern="1200" dirty="0"/>
            <a:t> </a:t>
          </a:r>
          <a:r>
            <a:rPr lang="en-US" sz="1600" kern="1200" dirty="0" err="1"/>
            <a:t>của</a:t>
          </a:r>
          <a:r>
            <a:rPr lang="en-US" sz="1600" kern="1200" dirty="0"/>
            <a:t> </a:t>
          </a:r>
          <a:r>
            <a:rPr lang="en-US" sz="1600" kern="1200" dirty="0" err="1"/>
            <a:t>học</a:t>
          </a:r>
          <a:r>
            <a:rPr lang="en-US" sz="1600" kern="1200" dirty="0"/>
            <a:t> </a:t>
          </a:r>
          <a:r>
            <a:rPr lang="en-US" sz="1600" kern="1200" dirty="0" err="1"/>
            <a:t>sinh</a:t>
          </a:r>
          <a:r>
            <a:rPr lang="en-US" sz="1600" kern="1200" dirty="0"/>
            <a:t> </a:t>
          </a:r>
          <a:r>
            <a:rPr lang="en-US" sz="1600" kern="1200" dirty="0" err="1"/>
            <a:t>được</a:t>
          </a:r>
          <a:r>
            <a:rPr lang="en-US" sz="1600" kern="1200" dirty="0"/>
            <a:t> </a:t>
          </a:r>
          <a:r>
            <a:rPr lang="en-US" sz="1600" kern="1200" dirty="0" err="1"/>
            <a:t>nâng</a:t>
          </a:r>
          <a:r>
            <a:rPr lang="en-US" sz="1600" kern="1200" dirty="0"/>
            <a:t> </a:t>
          </a:r>
          <a:r>
            <a:rPr lang="en-US" sz="1600" kern="1200" dirty="0" err="1"/>
            <a:t>cao</a:t>
          </a:r>
          <a:endParaRPr lang="en-US" sz="1600" kern="1200" dirty="0"/>
        </a:p>
      </dsp:txBody>
      <dsp:txXfrm>
        <a:off x="3390852" y="1793629"/>
        <a:ext cx="2895695" cy="2026142"/>
      </dsp:txXfrm>
    </dsp:sp>
    <dsp:sp modelId="{DA77809B-6729-456F-8231-F0AB83B553CF}">
      <dsp:nvSpPr>
        <dsp:cNvPr id="0" name=""/>
        <dsp:cNvSpPr/>
      </dsp:nvSpPr>
      <dsp:spPr>
        <a:xfrm>
          <a:off x="6557447" y="1645803"/>
          <a:ext cx="3114913" cy="2245360"/>
        </a:xfrm>
        <a:prstGeom prst="roundRect">
          <a:avLst/>
        </a:prstGeom>
        <a:solidFill>
          <a:schemeClr val="accent4">
            <a:hueOff val="-4464770"/>
            <a:satOff val="26899"/>
            <a:lumOff val="2156"/>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en-US" sz="1600" kern="1200" dirty="0"/>
            <a:t>MỨC TỐT</a:t>
          </a:r>
        </a:p>
        <a:p>
          <a:pPr lvl="0" algn="ctr" defTabSz="711200">
            <a:lnSpc>
              <a:spcPct val="90000"/>
            </a:lnSpc>
            <a:spcBef>
              <a:spcPct val="0"/>
            </a:spcBef>
            <a:spcAft>
              <a:spcPct val="35000"/>
            </a:spcAft>
          </a:pPr>
          <a:r>
            <a:rPr lang="en-US" sz="1600" kern="1200" dirty="0" err="1"/>
            <a:t>Hướng</a:t>
          </a:r>
          <a:r>
            <a:rPr lang="en-US" sz="1600" kern="1200" dirty="0"/>
            <a:t> </a:t>
          </a:r>
          <a:r>
            <a:rPr lang="en-US" sz="1600" kern="1200" dirty="0" err="1"/>
            <a:t>dẫn</a:t>
          </a:r>
          <a:r>
            <a:rPr lang="en-US" sz="1600" kern="1200" dirty="0"/>
            <a:t>, </a:t>
          </a:r>
          <a:r>
            <a:rPr lang="en-US" sz="1600" kern="1200" dirty="0" err="1"/>
            <a:t>hỗ</a:t>
          </a:r>
          <a:r>
            <a:rPr lang="en-US" sz="1600" kern="1200" dirty="0"/>
            <a:t> </a:t>
          </a:r>
          <a:r>
            <a:rPr lang="en-US" sz="1600" kern="1200" dirty="0" err="1"/>
            <a:t>trợ</a:t>
          </a:r>
          <a:r>
            <a:rPr lang="en-US" sz="1600" kern="1200" dirty="0"/>
            <a:t> </a:t>
          </a:r>
          <a:r>
            <a:rPr lang="en-US" sz="1600" kern="1200" dirty="0" err="1"/>
            <a:t>đồng</a:t>
          </a:r>
          <a:r>
            <a:rPr lang="en-US" sz="1600" kern="1200" dirty="0"/>
            <a:t> </a:t>
          </a:r>
          <a:r>
            <a:rPr lang="en-US" sz="1600" kern="1200" dirty="0" err="1"/>
            <a:t>nghiệp</a:t>
          </a:r>
          <a:r>
            <a:rPr lang="en-US" sz="1600" kern="1200" dirty="0"/>
            <a:t> </a:t>
          </a:r>
          <a:r>
            <a:rPr lang="en-US" sz="1600" kern="1200" dirty="0" err="1"/>
            <a:t>quản</a:t>
          </a:r>
          <a:r>
            <a:rPr lang="en-US" sz="1600" kern="1200" dirty="0"/>
            <a:t> </a:t>
          </a:r>
          <a:r>
            <a:rPr lang="en-US" sz="1600" kern="1200" dirty="0" err="1"/>
            <a:t>trị</a:t>
          </a:r>
          <a:r>
            <a:rPr lang="en-US" sz="1600" kern="1200" dirty="0"/>
            <a:t> </a:t>
          </a:r>
          <a:r>
            <a:rPr lang="en-US" sz="1600" kern="1200" dirty="0" err="1"/>
            <a:t>hoạt</a:t>
          </a:r>
          <a:r>
            <a:rPr lang="en-US" sz="1600" kern="1200" dirty="0"/>
            <a:t> </a:t>
          </a:r>
          <a:r>
            <a:rPr lang="en-US" sz="1600" kern="1200" dirty="0" err="1"/>
            <a:t>động</a:t>
          </a:r>
          <a:r>
            <a:rPr lang="en-US" sz="1600" kern="1200" dirty="0"/>
            <a:t> </a:t>
          </a:r>
          <a:r>
            <a:rPr lang="en-US" sz="1600" kern="1200" dirty="0" err="1"/>
            <a:t>dạy</a:t>
          </a:r>
          <a:r>
            <a:rPr lang="en-US" sz="1600" kern="1200" dirty="0"/>
            <a:t> </a:t>
          </a:r>
          <a:r>
            <a:rPr lang="en-US" sz="1600" kern="1200" dirty="0" err="1"/>
            <a:t>học</a:t>
          </a:r>
          <a:r>
            <a:rPr lang="en-US" sz="1600" kern="1200" dirty="0"/>
            <a:t> </a:t>
          </a:r>
          <a:r>
            <a:rPr lang="en-US" sz="1600" kern="1200" dirty="0" err="1"/>
            <a:t>và</a:t>
          </a:r>
          <a:r>
            <a:rPr lang="en-US" sz="1600" kern="1200" dirty="0"/>
            <a:t> </a:t>
          </a:r>
          <a:r>
            <a:rPr lang="en-US" sz="1600" kern="1200" dirty="0" err="1"/>
            <a:t>giáo</a:t>
          </a:r>
          <a:r>
            <a:rPr lang="en-US" sz="1600" kern="1200" dirty="0"/>
            <a:t> </a:t>
          </a:r>
          <a:r>
            <a:rPr lang="en-US" sz="1600" kern="1200" dirty="0" err="1"/>
            <a:t>dục</a:t>
          </a:r>
          <a:r>
            <a:rPr lang="en-US" sz="1600" kern="1200" dirty="0"/>
            <a:t> </a:t>
          </a:r>
          <a:r>
            <a:rPr lang="en-US" sz="1600" kern="1200" dirty="0" err="1"/>
            <a:t>học</a:t>
          </a:r>
          <a:r>
            <a:rPr lang="en-US" sz="1600" kern="1200" dirty="0"/>
            <a:t> </a:t>
          </a:r>
          <a:r>
            <a:rPr lang="en-US" sz="1600" kern="1200" dirty="0" err="1"/>
            <a:t>sinh</a:t>
          </a:r>
          <a:endParaRPr lang="en-US" sz="1600" kern="1200" dirty="0"/>
        </a:p>
      </dsp:txBody>
      <dsp:txXfrm>
        <a:off x="6667056" y="1755412"/>
        <a:ext cx="2895695" cy="2026142"/>
      </dsp:txXfrm>
    </dsp:sp>
  </dsp:spTree>
</dsp:drawing>
</file>

<file path=ppt/diagrams/drawing1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552A19B-2F18-406C-B836-EEC010281EF6}">
      <dsp:nvSpPr>
        <dsp:cNvPr id="0" name=""/>
        <dsp:cNvSpPr/>
      </dsp:nvSpPr>
      <dsp:spPr>
        <a:xfrm>
          <a:off x="634364" y="0"/>
          <a:ext cx="7189470" cy="5080000"/>
        </a:xfrm>
        <a:prstGeom prst="rightArrow">
          <a:avLst/>
        </a:prstGeom>
        <a:solidFill>
          <a:schemeClr val="accent4">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D1B9C7C6-110F-4B63-8879-DCA4945F5A2D}">
      <dsp:nvSpPr>
        <dsp:cNvPr id="0" name=""/>
        <dsp:cNvSpPr/>
      </dsp:nvSpPr>
      <dsp:spPr>
        <a:xfrm>
          <a:off x="4129" y="1523999"/>
          <a:ext cx="2725787" cy="2032000"/>
        </a:xfrm>
        <a:prstGeom prst="roundRect">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2000" kern="1200" dirty="0"/>
            <a:t>MỨC ĐẠT</a:t>
          </a:r>
        </a:p>
        <a:p>
          <a:pPr lvl="0" algn="ctr" defTabSz="889000">
            <a:lnSpc>
              <a:spcPct val="90000"/>
            </a:lnSpc>
            <a:spcBef>
              <a:spcPct val="0"/>
            </a:spcBef>
            <a:spcAft>
              <a:spcPct val="35000"/>
            </a:spcAft>
          </a:pPr>
          <a:r>
            <a:rPr lang="en-US" sz="2000" kern="1200" dirty="0"/>
            <a:t>- XD  </a:t>
          </a:r>
          <a:r>
            <a:rPr lang="en-US" sz="2000" kern="1200" dirty="0" err="1"/>
            <a:t>đề</a:t>
          </a:r>
          <a:r>
            <a:rPr lang="en-US" sz="2000" kern="1200" dirty="0"/>
            <a:t> </a:t>
          </a:r>
          <a:r>
            <a:rPr lang="en-US" sz="2000" kern="1200" dirty="0" err="1"/>
            <a:t>án</a:t>
          </a:r>
          <a:r>
            <a:rPr lang="en-US" sz="2000" kern="1200" dirty="0"/>
            <a:t> </a:t>
          </a:r>
          <a:r>
            <a:rPr lang="en-US" sz="2000" kern="1200" dirty="0" err="1"/>
            <a:t>vị</a:t>
          </a:r>
          <a:r>
            <a:rPr lang="en-US" sz="2000" kern="1200" dirty="0"/>
            <a:t> </a:t>
          </a:r>
          <a:r>
            <a:rPr lang="en-US" sz="2000" kern="1200" dirty="0" err="1"/>
            <a:t>trí</a:t>
          </a:r>
          <a:r>
            <a:rPr lang="en-US" sz="2000" kern="1200" dirty="0"/>
            <a:t> </a:t>
          </a:r>
          <a:r>
            <a:rPr lang="en-US" sz="2000" kern="1200" dirty="0" err="1"/>
            <a:t>việc</a:t>
          </a:r>
          <a:r>
            <a:rPr lang="en-US" sz="2000" kern="1200" dirty="0"/>
            <a:t> </a:t>
          </a:r>
          <a:r>
            <a:rPr lang="en-US" sz="2000" kern="1200" dirty="0" err="1"/>
            <a:t>làm</a:t>
          </a:r>
          <a:r>
            <a:rPr lang="en-US" sz="2000" kern="1200" dirty="0"/>
            <a:t>; </a:t>
          </a:r>
          <a:r>
            <a:rPr lang="en-US" sz="2000" kern="1200" dirty="0" err="1"/>
            <a:t>chủ</a:t>
          </a:r>
          <a:r>
            <a:rPr lang="en-US" sz="2000" kern="1200" dirty="0"/>
            <a:t> </a:t>
          </a:r>
          <a:r>
            <a:rPr lang="en-US" sz="2000" kern="1200" dirty="0" err="1"/>
            <a:t>động</a:t>
          </a:r>
          <a:r>
            <a:rPr lang="en-US" sz="2000" kern="1200" dirty="0"/>
            <a:t> </a:t>
          </a:r>
          <a:r>
            <a:rPr lang="en-US" sz="2000" kern="1200" dirty="0" err="1"/>
            <a:t>đề</a:t>
          </a:r>
          <a:r>
            <a:rPr lang="en-US" sz="2000" kern="1200" dirty="0"/>
            <a:t> </a:t>
          </a:r>
          <a:r>
            <a:rPr lang="en-US" sz="2000" kern="1200" dirty="0" err="1"/>
            <a:t>xuất</a:t>
          </a:r>
          <a:r>
            <a:rPr lang="en-US" sz="2000" kern="1200" dirty="0"/>
            <a:t> </a:t>
          </a:r>
          <a:r>
            <a:rPr lang="en-US" sz="2000" kern="1200" dirty="0" err="1"/>
            <a:t>tuyển</a:t>
          </a:r>
          <a:r>
            <a:rPr lang="en-US" sz="2000" kern="1200" dirty="0"/>
            <a:t> </a:t>
          </a:r>
          <a:r>
            <a:rPr lang="en-US" sz="2000" kern="1200" dirty="0" err="1"/>
            <a:t>dụng</a:t>
          </a:r>
          <a:r>
            <a:rPr lang="en-US" sz="2000" kern="1200" dirty="0"/>
            <a:t>, </a:t>
          </a:r>
          <a:r>
            <a:rPr lang="en-US" sz="2000" kern="1200" dirty="0" err="1"/>
            <a:t>sử</a:t>
          </a:r>
          <a:r>
            <a:rPr lang="en-US" sz="2000" kern="1200" dirty="0"/>
            <a:t> </a:t>
          </a:r>
          <a:r>
            <a:rPr lang="en-US" sz="2000" kern="1200" dirty="0" err="1"/>
            <a:t>dugj</a:t>
          </a:r>
          <a:r>
            <a:rPr lang="en-US" sz="2000" kern="1200" dirty="0"/>
            <a:t>  </a:t>
          </a:r>
          <a:r>
            <a:rPr lang="en-US" sz="2000" kern="1200" dirty="0" err="1"/>
            <a:t>nhân</a:t>
          </a:r>
          <a:r>
            <a:rPr lang="en-US" sz="2000" kern="1200" dirty="0"/>
            <a:t> </a:t>
          </a:r>
          <a:r>
            <a:rPr lang="en-US" sz="2000" kern="1200" dirty="0" err="1"/>
            <a:t>sự</a:t>
          </a:r>
          <a:r>
            <a:rPr lang="en-US" sz="2000" kern="1200" dirty="0"/>
            <a:t> </a:t>
          </a:r>
          <a:r>
            <a:rPr lang="en-US" sz="2000" kern="1200" dirty="0" err="1"/>
            <a:t>theo</a:t>
          </a:r>
          <a:r>
            <a:rPr lang="en-US" sz="2000" kern="1200" dirty="0"/>
            <a:t> </a:t>
          </a:r>
          <a:r>
            <a:rPr lang="en-US" sz="2000" kern="1200" dirty="0" err="1"/>
            <a:t>quy</a:t>
          </a:r>
          <a:r>
            <a:rPr lang="en-US" sz="2000" kern="1200" dirty="0"/>
            <a:t> </a:t>
          </a:r>
          <a:r>
            <a:rPr lang="en-US" sz="2000" kern="1200" dirty="0" err="1"/>
            <a:t>định</a:t>
          </a:r>
          <a:r>
            <a:rPr lang="en-US" sz="2000" kern="1200" dirty="0"/>
            <a:t>; </a:t>
          </a:r>
        </a:p>
      </dsp:txBody>
      <dsp:txXfrm>
        <a:off x="103323" y="1623193"/>
        <a:ext cx="2527399" cy="1833612"/>
      </dsp:txXfrm>
    </dsp:sp>
    <dsp:sp modelId="{F7C69D7B-7C4E-4B96-8910-EE615B5FC344}">
      <dsp:nvSpPr>
        <dsp:cNvPr id="0" name=""/>
        <dsp:cNvSpPr/>
      </dsp:nvSpPr>
      <dsp:spPr>
        <a:xfrm>
          <a:off x="2853419" y="1489415"/>
          <a:ext cx="2725787" cy="2032000"/>
        </a:xfrm>
        <a:prstGeom prst="roundRect">
          <a:avLst/>
        </a:prstGeom>
        <a:solidFill>
          <a:schemeClr val="accent4">
            <a:hueOff val="-2232385"/>
            <a:satOff val="13449"/>
            <a:lumOff val="1078"/>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US" sz="1800" kern="1200" dirty="0"/>
            <a:t>MỨC KHÁ</a:t>
          </a:r>
        </a:p>
        <a:p>
          <a:pPr lvl="0" algn="ctr" defTabSz="800100">
            <a:lnSpc>
              <a:spcPct val="90000"/>
            </a:lnSpc>
            <a:spcBef>
              <a:spcPct val="0"/>
            </a:spcBef>
            <a:spcAft>
              <a:spcPct val="35000"/>
            </a:spcAft>
          </a:pPr>
          <a:r>
            <a:rPr lang="en-US" sz="1800" kern="1200" dirty="0" err="1"/>
            <a:t>Sử</a:t>
          </a:r>
          <a:r>
            <a:rPr lang="en-US" sz="1800" kern="1200" dirty="0"/>
            <a:t> </a:t>
          </a:r>
          <a:r>
            <a:rPr lang="en-US" sz="1800" kern="1200" dirty="0" err="1"/>
            <a:t>dụng</a:t>
          </a:r>
          <a:r>
            <a:rPr lang="en-US" sz="1800" kern="1200" dirty="0"/>
            <a:t> , </a:t>
          </a:r>
          <a:r>
            <a:rPr lang="en-US" sz="1800" kern="1200" dirty="0" err="1"/>
            <a:t>đánh</a:t>
          </a:r>
          <a:r>
            <a:rPr lang="en-US" sz="1800" kern="1200" dirty="0"/>
            <a:t> </a:t>
          </a:r>
          <a:r>
            <a:rPr lang="en-US" sz="1800" kern="1200" dirty="0" err="1"/>
            <a:t>giá</a:t>
          </a:r>
          <a:r>
            <a:rPr lang="en-US" sz="1800" kern="1200" dirty="0"/>
            <a:t> , </a:t>
          </a:r>
          <a:r>
            <a:rPr lang="en-US" sz="1800" kern="1200" dirty="0" err="1"/>
            <a:t>phát</a:t>
          </a:r>
          <a:r>
            <a:rPr lang="en-US" sz="1800" kern="1200" dirty="0"/>
            <a:t> </a:t>
          </a:r>
          <a:r>
            <a:rPr lang="en-US" sz="1800" kern="1200" dirty="0" err="1"/>
            <a:t>triển</a:t>
          </a:r>
          <a:r>
            <a:rPr lang="en-US" sz="1800" kern="1200" dirty="0"/>
            <a:t> NL </a:t>
          </a:r>
          <a:r>
            <a:rPr lang="en-US" sz="1800" kern="1200" dirty="0" err="1"/>
            <a:t>giáo</a:t>
          </a:r>
          <a:r>
            <a:rPr lang="en-US" sz="1800" kern="1200" dirty="0"/>
            <a:t> </a:t>
          </a:r>
          <a:r>
            <a:rPr lang="en-US" sz="1800" kern="1200" dirty="0" err="1"/>
            <a:t>viên</a:t>
          </a:r>
          <a:r>
            <a:rPr lang="en-US" sz="1800" kern="1200" dirty="0"/>
            <a:t>, </a:t>
          </a:r>
          <a:r>
            <a:rPr lang="en-US" sz="1800" kern="1200" dirty="0" err="1"/>
            <a:t>nhân</a:t>
          </a:r>
          <a:r>
            <a:rPr lang="en-US" sz="1800" kern="1200" dirty="0"/>
            <a:t> </a:t>
          </a:r>
          <a:r>
            <a:rPr lang="en-US" sz="1800" kern="1200" dirty="0" err="1"/>
            <a:t>viên</a:t>
          </a:r>
          <a:r>
            <a:rPr lang="en-US" sz="1800" kern="1200" dirty="0"/>
            <a:t> </a:t>
          </a:r>
          <a:r>
            <a:rPr lang="en-US" sz="1800" kern="1200" dirty="0" err="1"/>
            <a:t>đúng</a:t>
          </a:r>
          <a:r>
            <a:rPr lang="en-US" sz="1800" kern="1200" dirty="0"/>
            <a:t> </a:t>
          </a:r>
          <a:r>
            <a:rPr lang="en-US" sz="1800" kern="1200" dirty="0" err="1"/>
            <a:t>chuyên</a:t>
          </a:r>
          <a:r>
            <a:rPr lang="en-US" sz="1800" kern="1200" dirty="0"/>
            <a:t> </a:t>
          </a:r>
          <a:r>
            <a:rPr lang="en-US" sz="1800" kern="1200" dirty="0" err="1"/>
            <a:t>môn</a:t>
          </a:r>
          <a:r>
            <a:rPr lang="en-US" sz="1800" kern="1200" dirty="0"/>
            <a:t>, </a:t>
          </a:r>
          <a:r>
            <a:rPr lang="en-US" sz="1800" kern="1200" dirty="0" err="1"/>
            <a:t>nghiệp</a:t>
          </a:r>
          <a:r>
            <a:rPr lang="en-US" sz="1800" kern="1200" dirty="0"/>
            <a:t> </a:t>
          </a:r>
          <a:r>
            <a:rPr lang="en-US" sz="1800" kern="1200" dirty="0" err="1"/>
            <a:t>vụ</a:t>
          </a:r>
          <a:r>
            <a:rPr lang="en-US" sz="1800" kern="1200" dirty="0"/>
            <a:t> </a:t>
          </a:r>
          <a:r>
            <a:rPr lang="en-US" sz="1800" kern="1200" dirty="0" err="1"/>
            <a:t>đảm</a:t>
          </a:r>
          <a:r>
            <a:rPr lang="en-US" sz="1800" kern="1200" dirty="0"/>
            <a:t> </a:t>
          </a:r>
          <a:r>
            <a:rPr lang="en-US" sz="1800" kern="1200" dirty="0" err="1"/>
            <a:t>bảo</a:t>
          </a:r>
          <a:r>
            <a:rPr lang="en-US" sz="1800" kern="1200" dirty="0"/>
            <a:t> </a:t>
          </a:r>
          <a:r>
            <a:rPr lang="en-US" sz="1800" kern="1200" dirty="0" err="1"/>
            <a:t>tinh</a:t>
          </a:r>
          <a:r>
            <a:rPr lang="en-US" sz="1800" kern="1200" dirty="0"/>
            <a:t> </a:t>
          </a:r>
          <a:r>
            <a:rPr lang="en-US" sz="1800" kern="1200" dirty="0" err="1"/>
            <a:t>gọn</a:t>
          </a:r>
          <a:r>
            <a:rPr lang="en-US" sz="1800" kern="1200" dirty="0"/>
            <a:t>, </a:t>
          </a:r>
          <a:r>
            <a:rPr lang="en-US" sz="1800" kern="1200" dirty="0" err="1"/>
            <a:t>hiệu</a:t>
          </a:r>
          <a:r>
            <a:rPr lang="en-US" sz="1800" kern="1200" dirty="0"/>
            <a:t> </a:t>
          </a:r>
          <a:r>
            <a:rPr lang="en-US" sz="1800" kern="1200" dirty="0" err="1"/>
            <a:t>quả</a:t>
          </a:r>
          <a:r>
            <a:rPr lang="en-US" sz="1800" kern="1200" dirty="0"/>
            <a:t>; </a:t>
          </a:r>
        </a:p>
      </dsp:txBody>
      <dsp:txXfrm>
        <a:off x="2952613" y="1588609"/>
        <a:ext cx="2527399" cy="1833612"/>
      </dsp:txXfrm>
    </dsp:sp>
    <dsp:sp modelId="{DA77809B-6729-456F-8231-F0AB83B553CF}">
      <dsp:nvSpPr>
        <dsp:cNvPr id="0" name=""/>
        <dsp:cNvSpPr/>
      </dsp:nvSpPr>
      <dsp:spPr>
        <a:xfrm>
          <a:off x="5732412" y="1489415"/>
          <a:ext cx="2725787" cy="2032000"/>
        </a:xfrm>
        <a:prstGeom prst="roundRect">
          <a:avLst/>
        </a:prstGeom>
        <a:solidFill>
          <a:schemeClr val="accent4">
            <a:hueOff val="-4464770"/>
            <a:satOff val="26899"/>
            <a:lumOff val="2156"/>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US" sz="1800" kern="1200" dirty="0"/>
            <a:t>MỨC TỐT</a:t>
          </a:r>
        </a:p>
        <a:p>
          <a:pPr lvl="0" algn="ctr" defTabSz="800100">
            <a:lnSpc>
              <a:spcPct val="90000"/>
            </a:lnSpc>
            <a:spcBef>
              <a:spcPct val="0"/>
            </a:spcBef>
            <a:spcAft>
              <a:spcPct val="35000"/>
            </a:spcAft>
          </a:pPr>
          <a:r>
            <a:rPr lang="en-US" sz="1800" kern="1200" dirty="0" err="1"/>
            <a:t>Hướng</a:t>
          </a:r>
          <a:r>
            <a:rPr lang="en-US" sz="1800" kern="1200" dirty="0"/>
            <a:t> </a:t>
          </a:r>
          <a:r>
            <a:rPr lang="en-US" sz="1800" kern="1200" dirty="0" err="1"/>
            <a:t>dẫn</a:t>
          </a:r>
          <a:r>
            <a:rPr lang="en-US" sz="1800" kern="1200" dirty="0"/>
            <a:t>, </a:t>
          </a:r>
          <a:r>
            <a:rPr lang="en-US" sz="1800" kern="1200" dirty="0" err="1"/>
            <a:t>hỗ</a:t>
          </a:r>
          <a:r>
            <a:rPr lang="en-US" sz="1800" kern="1200" dirty="0"/>
            <a:t> </a:t>
          </a:r>
          <a:r>
            <a:rPr lang="en-US" sz="1800" kern="1200" dirty="0" err="1"/>
            <a:t>trợ</a:t>
          </a:r>
          <a:r>
            <a:rPr lang="en-US" sz="1800" kern="1200" dirty="0"/>
            <a:t> </a:t>
          </a:r>
          <a:r>
            <a:rPr lang="en-US" sz="1800" kern="1200" dirty="0" err="1"/>
            <a:t>cán</a:t>
          </a:r>
          <a:r>
            <a:rPr lang="en-US" sz="1800" kern="1200" dirty="0"/>
            <a:t> </a:t>
          </a:r>
          <a:r>
            <a:rPr lang="en-US" sz="1800" kern="1200" dirty="0" err="1"/>
            <a:t>bộ</a:t>
          </a:r>
          <a:r>
            <a:rPr lang="en-US" sz="1800" kern="1200" dirty="0"/>
            <a:t> </a:t>
          </a:r>
          <a:r>
            <a:rPr lang="en-US" sz="1800" kern="1200" dirty="0" err="1"/>
            <a:t>quản</a:t>
          </a:r>
          <a:r>
            <a:rPr lang="en-US" sz="1800" kern="1200" dirty="0"/>
            <a:t> </a:t>
          </a:r>
          <a:r>
            <a:rPr lang="en-US" sz="1800" kern="1200" dirty="0" err="1"/>
            <a:t>lý</a:t>
          </a:r>
          <a:r>
            <a:rPr lang="en-US" sz="1800" kern="1200" dirty="0"/>
            <a:t> </a:t>
          </a:r>
          <a:r>
            <a:rPr lang="en-US" sz="1800" kern="1200" dirty="0" err="1"/>
            <a:t>cơ</a:t>
          </a:r>
          <a:r>
            <a:rPr lang="en-US" sz="1800" kern="1200" dirty="0"/>
            <a:t> </a:t>
          </a:r>
          <a:r>
            <a:rPr lang="en-US" sz="1800" kern="1200" dirty="0" err="1"/>
            <a:t>sở</a:t>
          </a:r>
          <a:r>
            <a:rPr lang="en-US" sz="1800" kern="1200" dirty="0"/>
            <a:t> </a:t>
          </a:r>
          <a:r>
            <a:rPr lang="en-US" sz="1800" kern="1200" dirty="0" err="1"/>
            <a:t>giáo</a:t>
          </a:r>
          <a:r>
            <a:rPr lang="en-US" sz="1800" kern="1200" dirty="0"/>
            <a:t> </a:t>
          </a:r>
          <a:r>
            <a:rPr lang="en-US" sz="1800" kern="1200" dirty="0" err="1"/>
            <a:t>dục</a:t>
          </a:r>
          <a:r>
            <a:rPr lang="en-US" sz="1800" kern="1200" dirty="0"/>
            <a:t> </a:t>
          </a:r>
          <a:r>
            <a:rPr lang="en-US" sz="1800" kern="1200" dirty="0" err="1"/>
            <a:t>phổ</a:t>
          </a:r>
          <a:r>
            <a:rPr lang="en-US" sz="1800" kern="1200" dirty="0"/>
            <a:t> </a:t>
          </a:r>
          <a:r>
            <a:rPr lang="en-US" sz="1800" kern="1200" dirty="0" err="1"/>
            <a:t>thông</a:t>
          </a:r>
          <a:r>
            <a:rPr lang="en-US" sz="1800" kern="1200" dirty="0"/>
            <a:t> </a:t>
          </a:r>
          <a:r>
            <a:rPr lang="en-US" sz="1800" kern="1200" dirty="0" err="1"/>
            <a:t>về</a:t>
          </a:r>
          <a:r>
            <a:rPr lang="en-US" sz="1800" kern="1200" dirty="0"/>
            <a:t> </a:t>
          </a:r>
          <a:r>
            <a:rPr lang="en-US" sz="1800" kern="1200" dirty="0" err="1"/>
            <a:t>quản</a:t>
          </a:r>
          <a:r>
            <a:rPr lang="en-US" sz="1800" kern="1200" dirty="0"/>
            <a:t> </a:t>
          </a:r>
          <a:r>
            <a:rPr lang="en-US" sz="1800" kern="1200" dirty="0" err="1"/>
            <a:t>trị</a:t>
          </a:r>
          <a:r>
            <a:rPr lang="en-US" sz="1800" kern="1200" dirty="0"/>
            <a:t> </a:t>
          </a:r>
          <a:r>
            <a:rPr lang="en-US" sz="1800" kern="1200" dirty="0" err="1"/>
            <a:t>nhân</a:t>
          </a:r>
          <a:r>
            <a:rPr lang="en-US" sz="1800" kern="1200" dirty="0"/>
            <a:t> </a:t>
          </a:r>
          <a:r>
            <a:rPr lang="en-US" sz="1800" kern="1200" dirty="0" err="1"/>
            <a:t>sự</a:t>
          </a:r>
          <a:r>
            <a:rPr lang="en-US" sz="1800" kern="1200" dirty="0"/>
            <a:t> </a:t>
          </a:r>
          <a:r>
            <a:rPr lang="en-US" sz="1800" kern="1200" dirty="0" err="1"/>
            <a:t>trong</a:t>
          </a:r>
          <a:r>
            <a:rPr lang="en-US" sz="1800" kern="1200" dirty="0"/>
            <a:t> </a:t>
          </a:r>
          <a:r>
            <a:rPr lang="en-US" sz="1800" kern="1200" dirty="0" err="1"/>
            <a:t>nhà</a:t>
          </a:r>
          <a:r>
            <a:rPr lang="en-US" sz="1800" kern="1200" dirty="0"/>
            <a:t> </a:t>
          </a:r>
          <a:r>
            <a:rPr lang="en-US" sz="1800" kern="1200" dirty="0" err="1"/>
            <a:t>trường</a:t>
          </a:r>
          <a:r>
            <a:rPr lang="en-US" sz="1800" kern="1200" dirty="0"/>
            <a:t>.</a:t>
          </a:r>
        </a:p>
      </dsp:txBody>
      <dsp:txXfrm>
        <a:off x="5831606" y="1588609"/>
        <a:ext cx="2527399" cy="1833612"/>
      </dsp:txXfrm>
    </dsp:sp>
  </dsp:spTree>
</dsp:drawing>
</file>

<file path=ppt/diagrams/drawing1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552A19B-2F18-406C-B836-EEC010281EF6}">
      <dsp:nvSpPr>
        <dsp:cNvPr id="0" name=""/>
        <dsp:cNvSpPr/>
      </dsp:nvSpPr>
      <dsp:spPr>
        <a:xfrm>
          <a:off x="634364" y="0"/>
          <a:ext cx="7189470" cy="5080000"/>
        </a:xfrm>
        <a:prstGeom prst="rightArrow">
          <a:avLst/>
        </a:prstGeom>
        <a:solidFill>
          <a:schemeClr val="accent4">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D1B9C7C6-110F-4B63-8879-DCA4945F5A2D}">
      <dsp:nvSpPr>
        <dsp:cNvPr id="0" name=""/>
        <dsp:cNvSpPr/>
      </dsp:nvSpPr>
      <dsp:spPr>
        <a:xfrm>
          <a:off x="286620" y="1523999"/>
          <a:ext cx="2537460" cy="2032000"/>
        </a:xfrm>
        <a:prstGeom prst="roundRect">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lvl="0" algn="ctr" defTabSz="577850">
            <a:lnSpc>
              <a:spcPct val="90000"/>
            </a:lnSpc>
            <a:spcBef>
              <a:spcPct val="0"/>
            </a:spcBef>
            <a:spcAft>
              <a:spcPct val="35000"/>
            </a:spcAft>
          </a:pPr>
          <a:r>
            <a:rPr lang="en-US" sz="1300" kern="1200" dirty="0"/>
            <a:t>MỨC ĐẠT</a:t>
          </a:r>
        </a:p>
        <a:p>
          <a:pPr lvl="0" algn="ctr" defTabSz="577850">
            <a:lnSpc>
              <a:spcPct val="90000"/>
            </a:lnSpc>
            <a:spcBef>
              <a:spcPct val="0"/>
            </a:spcBef>
            <a:spcAft>
              <a:spcPct val="35000"/>
            </a:spcAft>
          </a:pPr>
          <a:r>
            <a:rPr lang="en-US" sz="1300" kern="1200" dirty="0" err="1"/>
            <a:t>chỉ</a:t>
          </a:r>
          <a:r>
            <a:rPr lang="en-US" sz="1300" kern="1200" dirty="0"/>
            <a:t> </a:t>
          </a:r>
          <a:r>
            <a:rPr lang="en-US" sz="1300" kern="1200" dirty="0" err="1"/>
            <a:t>đạo</a:t>
          </a:r>
          <a:r>
            <a:rPr lang="en-US" sz="1300" kern="1200" dirty="0"/>
            <a:t> </a:t>
          </a:r>
          <a:r>
            <a:rPr lang="en-US" sz="1300" kern="1200" dirty="0" err="1"/>
            <a:t>xây</a:t>
          </a:r>
          <a:r>
            <a:rPr lang="en-US" sz="1300" kern="1200" dirty="0"/>
            <a:t> </a:t>
          </a:r>
          <a:r>
            <a:rPr lang="en-US" sz="1300" kern="1200" dirty="0" err="1"/>
            <a:t>dựng</a:t>
          </a:r>
          <a:r>
            <a:rPr lang="en-US" sz="1300" kern="1200" dirty="0"/>
            <a:t> </a:t>
          </a:r>
          <a:r>
            <a:rPr lang="en-US" sz="1300" kern="1200" dirty="0" err="1"/>
            <a:t>và</a:t>
          </a:r>
          <a:r>
            <a:rPr lang="en-US" sz="1300" kern="1200" dirty="0"/>
            <a:t> </a:t>
          </a:r>
          <a:r>
            <a:rPr lang="en-US" sz="1300" kern="1200" dirty="0" err="1"/>
            <a:t>tổ</a:t>
          </a:r>
          <a:r>
            <a:rPr lang="en-US" sz="1300" kern="1200" dirty="0"/>
            <a:t> </a:t>
          </a:r>
          <a:r>
            <a:rPr lang="en-US" sz="1300" kern="1200" dirty="0" err="1"/>
            <a:t>chức</a:t>
          </a:r>
          <a:r>
            <a:rPr lang="en-US" sz="1300" kern="1200" dirty="0"/>
            <a:t> </a:t>
          </a:r>
          <a:r>
            <a:rPr lang="en-US" sz="1300" kern="1200" dirty="0" err="1"/>
            <a:t>thực</a:t>
          </a:r>
          <a:r>
            <a:rPr lang="en-US" sz="1300" kern="1200" dirty="0"/>
            <a:t> </a:t>
          </a:r>
          <a:r>
            <a:rPr lang="en-US" sz="1300" kern="1200" dirty="0" err="1"/>
            <a:t>hiện</a:t>
          </a:r>
          <a:r>
            <a:rPr lang="en-US" sz="1300" kern="1200" dirty="0"/>
            <a:t> </a:t>
          </a:r>
          <a:r>
            <a:rPr lang="en-US" sz="1300" kern="1200" dirty="0" err="1"/>
            <a:t>các</a:t>
          </a:r>
          <a:r>
            <a:rPr lang="en-US" sz="1300" kern="1200" dirty="0"/>
            <a:t> </a:t>
          </a:r>
          <a:r>
            <a:rPr lang="en-US" sz="1300" kern="1200" dirty="0" err="1"/>
            <a:t>quy</a:t>
          </a:r>
          <a:r>
            <a:rPr lang="en-US" sz="1300" kern="1200" dirty="0"/>
            <a:t> </a:t>
          </a:r>
          <a:r>
            <a:rPr lang="en-US" sz="1300" kern="1200" dirty="0" err="1"/>
            <a:t>định</a:t>
          </a:r>
          <a:r>
            <a:rPr lang="en-US" sz="1300" kern="1200" dirty="0"/>
            <a:t> </a:t>
          </a:r>
          <a:r>
            <a:rPr lang="en-US" sz="1300" kern="1200" dirty="0" err="1"/>
            <a:t>cụ</a:t>
          </a:r>
          <a:r>
            <a:rPr lang="en-US" sz="1300" kern="1200" dirty="0"/>
            <a:t> </a:t>
          </a:r>
          <a:r>
            <a:rPr lang="en-US" sz="1300" kern="1200" dirty="0" err="1"/>
            <a:t>thể</a:t>
          </a:r>
          <a:r>
            <a:rPr lang="en-US" sz="1300" kern="1200" dirty="0"/>
            <a:t> </a:t>
          </a:r>
          <a:r>
            <a:rPr lang="en-US" sz="1300" kern="1200" dirty="0" err="1"/>
            <a:t>về</a:t>
          </a:r>
          <a:r>
            <a:rPr lang="en-US" sz="1300" kern="1200" dirty="0"/>
            <a:t> </a:t>
          </a:r>
          <a:r>
            <a:rPr lang="en-US" sz="1300" kern="1200" dirty="0" err="1"/>
            <a:t>tổ</a:t>
          </a:r>
          <a:r>
            <a:rPr lang="en-US" sz="1300" kern="1200" dirty="0"/>
            <a:t> </a:t>
          </a:r>
          <a:r>
            <a:rPr lang="en-US" sz="1300" kern="1200" dirty="0" err="1"/>
            <a:t>chức</a:t>
          </a:r>
          <a:r>
            <a:rPr lang="en-US" sz="1300" kern="1200" dirty="0"/>
            <a:t>, </a:t>
          </a:r>
          <a:r>
            <a:rPr lang="en-US" sz="1300" kern="1200" dirty="0" err="1"/>
            <a:t>hành</a:t>
          </a:r>
          <a:r>
            <a:rPr lang="en-US" sz="1300" kern="1200" dirty="0"/>
            <a:t> </a:t>
          </a:r>
          <a:r>
            <a:rPr lang="en-US" sz="1300" kern="1200" dirty="0" err="1"/>
            <a:t>chính</a:t>
          </a:r>
          <a:r>
            <a:rPr lang="en-US" sz="1300" kern="1200" dirty="0"/>
            <a:t> </a:t>
          </a:r>
          <a:r>
            <a:rPr lang="en-US" sz="1300" kern="1200" dirty="0" err="1"/>
            <a:t>trong</a:t>
          </a:r>
          <a:r>
            <a:rPr lang="en-US" sz="1300" kern="1200" dirty="0"/>
            <a:t> </a:t>
          </a:r>
          <a:r>
            <a:rPr lang="en-US" sz="1300" kern="1200" dirty="0" err="1"/>
            <a:t>nhà</a:t>
          </a:r>
          <a:r>
            <a:rPr lang="en-US" sz="1300" kern="1200" dirty="0"/>
            <a:t> </a:t>
          </a:r>
          <a:r>
            <a:rPr lang="en-US" sz="1300" kern="1200" dirty="0" err="1"/>
            <a:t>trường</a:t>
          </a:r>
          <a:r>
            <a:rPr lang="en-US" sz="1300" kern="1200" dirty="0"/>
            <a:t>; </a:t>
          </a:r>
          <a:r>
            <a:rPr lang="en-US" sz="1300" kern="1200" dirty="0" err="1"/>
            <a:t>thực</a:t>
          </a:r>
          <a:r>
            <a:rPr lang="en-US" sz="1300" kern="1200" dirty="0"/>
            <a:t> </a:t>
          </a:r>
          <a:r>
            <a:rPr lang="en-US" sz="1300" kern="1200" dirty="0" err="1"/>
            <a:t>hiện</a:t>
          </a:r>
          <a:r>
            <a:rPr lang="en-US" sz="1300" kern="1200" dirty="0"/>
            <a:t> </a:t>
          </a:r>
          <a:r>
            <a:rPr lang="en-US" sz="1300" kern="1200" dirty="0" err="1"/>
            <a:t>phân</a:t>
          </a:r>
          <a:r>
            <a:rPr lang="en-US" sz="1300" kern="1200" dirty="0"/>
            <a:t> </a:t>
          </a:r>
          <a:r>
            <a:rPr lang="en-US" sz="1300" kern="1200" dirty="0" err="1"/>
            <a:t>công</a:t>
          </a:r>
          <a:r>
            <a:rPr lang="en-US" sz="1300" kern="1200" dirty="0"/>
            <a:t>, </a:t>
          </a:r>
          <a:r>
            <a:rPr lang="en-US" sz="1300" kern="1200" dirty="0" err="1"/>
            <a:t>phối</a:t>
          </a:r>
          <a:r>
            <a:rPr lang="en-US" sz="1300" kern="1200" dirty="0"/>
            <a:t> </a:t>
          </a:r>
          <a:r>
            <a:rPr lang="en-US" sz="1300" kern="1200" dirty="0" err="1"/>
            <a:t>hợp</a:t>
          </a:r>
          <a:r>
            <a:rPr lang="en-US" sz="1300" kern="1200" dirty="0"/>
            <a:t> </a:t>
          </a:r>
          <a:r>
            <a:rPr lang="en-US" sz="1300" kern="1200" dirty="0" err="1"/>
            <a:t>giữa</a:t>
          </a:r>
          <a:r>
            <a:rPr lang="en-US" sz="1300" kern="1200" dirty="0"/>
            <a:t> </a:t>
          </a:r>
          <a:r>
            <a:rPr lang="en-US" sz="1300" kern="1200" dirty="0" err="1"/>
            <a:t>các</a:t>
          </a:r>
          <a:r>
            <a:rPr lang="en-US" sz="1300" kern="1200" dirty="0"/>
            <a:t> </a:t>
          </a:r>
          <a:r>
            <a:rPr lang="en-US" sz="1300" kern="1200" dirty="0" err="1"/>
            <a:t>tổ</a:t>
          </a:r>
          <a:r>
            <a:rPr lang="en-US" sz="1300" kern="1200" dirty="0"/>
            <a:t> </a:t>
          </a:r>
          <a:r>
            <a:rPr lang="en-US" sz="1300" kern="1200" dirty="0" err="1"/>
            <a:t>chuyên</a:t>
          </a:r>
          <a:r>
            <a:rPr lang="en-US" sz="1300" kern="1200" dirty="0"/>
            <a:t> </a:t>
          </a:r>
          <a:r>
            <a:rPr lang="en-US" sz="1300" kern="1200" dirty="0" err="1"/>
            <a:t>môn</a:t>
          </a:r>
          <a:r>
            <a:rPr lang="en-US" sz="1300" kern="1200" dirty="0"/>
            <a:t>, </a:t>
          </a:r>
          <a:r>
            <a:rPr lang="en-US" sz="1300" kern="1200" dirty="0" err="1"/>
            <a:t>tổ</a:t>
          </a:r>
          <a:r>
            <a:rPr lang="en-US" sz="1300" kern="1200" dirty="0"/>
            <a:t> </a:t>
          </a:r>
          <a:r>
            <a:rPr lang="en-US" sz="1300" kern="1200" dirty="0" err="1"/>
            <a:t>văn</a:t>
          </a:r>
          <a:r>
            <a:rPr lang="en-US" sz="1300" kern="1200" dirty="0"/>
            <a:t> </a:t>
          </a:r>
          <a:r>
            <a:rPr lang="en-US" sz="1300" kern="1200" dirty="0" err="1"/>
            <a:t>phòng</a:t>
          </a:r>
          <a:r>
            <a:rPr lang="en-US" sz="1300" kern="1200" dirty="0"/>
            <a:t> </a:t>
          </a:r>
          <a:r>
            <a:rPr lang="en-US" sz="1300" kern="1200" dirty="0" err="1"/>
            <a:t>và</a:t>
          </a:r>
          <a:r>
            <a:rPr lang="en-US" sz="1300" kern="1200" dirty="0"/>
            <a:t> </a:t>
          </a:r>
          <a:r>
            <a:rPr lang="en-US" sz="1300" kern="1200" dirty="0" err="1"/>
            <a:t>các</a:t>
          </a:r>
          <a:r>
            <a:rPr lang="en-US" sz="1300" kern="1200" dirty="0"/>
            <a:t> </a:t>
          </a:r>
          <a:r>
            <a:rPr lang="en-US" sz="1300" kern="1200" dirty="0" err="1"/>
            <a:t>bộ</a:t>
          </a:r>
          <a:r>
            <a:rPr lang="en-US" sz="1300" kern="1200" dirty="0"/>
            <a:t> </a:t>
          </a:r>
          <a:r>
            <a:rPr lang="en-US" sz="1300" kern="1200" dirty="0" err="1"/>
            <a:t>phận</a:t>
          </a:r>
          <a:r>
            <a:rPr lang="en-US" sz="1300" kern="1200" dirty="0"/>
            <a:t> </a:t>
          </a:r>
          <a:r>
            <a:rPr lang="en-US" sz="1300" kern="1200" dirty="0" err="1"/>
            <a:t>khác</a:t>
          </a:r>
          <a:r>
            <a:rPr lang="en-US" sz="1300" kern="1200" dirty="0"/>
            <a:t> </a:t>
          </a:r>
          <a:r>
            <a:rPr lang="en-US" sz="1300" kern="1200" dirty="0" err="1"/>
            <a:t>thực</a:t>
          </a:r>
          <a:r>
            <a:rPr lang="en-US" sz="1300" kern="1200" dirty="0"/>
            <a:t> </a:t>
          </a:r>
          <a:r>
            <a:rPr lang="en-US" sz="1300" kern="1200" dirty="0" err="1"/>
            <a:t>hiện</a:t>
          </a:r>
          <a:r>
            <a:rPr lang="en-US" sz="1300" kern="1200" dirty="0"/>
            <a:t> </a:t>
          </a:r>
          <a:r>
            <a:rPr lang="en-US" sz="1300" kern="1200" dirty="0" err="1"/>
            <a:t>nhiệm</a:t>
          </a:r>
          <a:r>
            <a:rPr lang="en-US" sz="1300" kern="1200" dirty="0"/>
            <a:t> </a:t>
          </a:r>
          <a:r>
            <a:rPr lang="en-US" sz="1300" kern="1200" dirty="0" err="1"/>
            <a:t>vụ</a:t>
          </a:r>
          <a:r>
            <a:rPr lang="en-US" sz="1300" kern="1200" dirty="0"/>
            <a:t> </a:t>
          </a:r>
          <a:r>
            <a:rPr lang="en-US" sz="1300" kern="1200" dirty="0" err="1"/>
            <a:t>theo</a:t>
          </a:r>
          <a:r>
            <a:rPr lang="en-US" sz="1300" kern="1200" dirty="0"/>
            <a:t> </a:t>
          </a:r>
          <a:r>
            <a:rPr lang="en-US" sz="1300" kern="1200" dirty="0" err="1"/>
            <a:t>quy</a:t>
          </a:r>
          <a:r>
            <a:rPr lang="en-US" sz="1300" kern="1200" dirty="0"/>
            <a:t> </a:t>
          </a:r>
          <a:r>
            <a:rPr lang="en-US" sz="1300" kern="1200" dirty="0" err="1"/>
            <a:t>định</a:t>
          </a:r>
          <a:endParaRPr lang="en-US" sz="1300" kern="1200" dirty="0"/>
        </a:p>
      </dsp:txBody>
      <dsp:txXfrm>
        <a:off x="385814" y="1623193"/>
        <a:ext cx="2339072" cy="1833612"/>
      </dsp:txXfrm>
    </dsp:sp>
    <dsp:sp modelId="{F7C69D7B-7C4E-4B96-8910-EE615B5FC344}">
      <dsp:nvSpPr>
        <dsp:cNvPr id="0" name=""/>
        <dsp:cNvSpPr/>
      </dsp:nvSpPr>
      <dsp:spPr>
        <a:xfrm>
          <a:off x="2947583" y="1489415"/>
          <a:ext cx="2537460" cy="2032000"/>
        </a:xfrm>
        <a:prstGeom prst="roundRect">
          <a:avLst/>
        </a:prstGeom>
        <a:solidFill>
          <a:schemeClr val="accent4">
            <a:hueOff val="-2232385"/>
            <a:satOff val="13449"/>
            <a:lumOff val="1078"/>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lvl="0" algn="ctr" defTabSz="577850">
            <a:lnSpc>
              <a:spcPct val="90000"/>
            </a:lnSpc>
            <a:spcBef>
              <a:spcPct val="0"/>
            </a:spcBef>
            <a:spcAft>
              <a:spcPct val="35000"/>
            </a:spcAft>
          </a:pPr>
          <a:r>
            <a:rPr lang="en-US" sz="1300" kern="1200" dirty="0"/>
            <a:t>MỨC KHÁ</a:t>
          </a:r>
        </a:p>
        <a:p>
          <a:pPr lvl="0" algn="ctr" defTabSz="577850">
            <a:lnSpc>
              <a:spcPct val="90000"/>
            </a:lnSpc>
            <a:spcBef>
              <a:spcPct val="0"/>
            </a:spcBef>
            <a:spcAft>
              <a:spcPct val="35000"/>
            </a:spcAft>
          </a:pPr>
          <a:r>
            <a:rPr lang="en-US" sz="1300" kern="1200" dirty="0" err="1"/>
            <a:t>Sắp</a:t>
          </a:r>
          <a:r>
            <a:rPr lang="en-US" sz="1300" kern="1200" dirty="0"/>
            <a:t> </a:t>
          </a:r>
          <a:r>
            <a:rPr lang="en-US" sz="1300" kern="1200" dirty="0" err="1"/>
            <a:t>xếp</a:t>
          </a:r>
          <a:r>
            <a:rPr lang="en-US" sz="1300" kern="1200" dirty="0"/>
            <a:t> </a:t>
          </a:r>
          <a:r>
            <a:rPr lang="en-US" sz="1300" kern="1200" dirty="0" err="1"/>
            <a:t>tổ</a:t>
          </a:r>
          <a:r>
            <a:rPr lang="en-US" sz="1300" kern="1200" dirty="0"/>
            <a:t> </a:t>
          </a:r>
          <a:r>
            <a:rPr lang="en-US" sz="1300" kern="1200" dirty="0" err="1"/>
            <a:t>chức</a:t>
          </a:r>
          <a:r>
            <a:rPr lang="en-US" sz="1300" kern="1200" dirty="0"/>
            <a:t> </a:t>
          </a:r>
          <a:r>
            <a:rPr lang="en-US" sz="1300" kern="1200" dirty="0" err="1"/>
            <a:t>bộ</a:t>
          </a:r>
          <a:r>
            <a:rPr lang="en-US" sz="1300" kern="1200" dirty="0"/>
            <a:t> </a:t>
          </a:r>
          <a:r>
            <a:rPr lang="en-US" sz="1300" kern="1200" dirty="0" err="1"/>
            <a:t>máy</a:t>
          </a:r>
          <a:r>
            <a:rPr lang="en-US" sz="1300" kern="1200" dirty="0"/>
            <a:t> </a:t>
          </a:r>
          <a:r>
            <a:rPr lang="en-US" sz="1300" kern="1200" dirty="0" err="1"/>
            <a:t>tinh</a:t>
          </a:r>
          <a:r>
            <a:rPr lang="en-US" sz="1300" kern="1200" dirty="0"/>
            <a:t> </a:t>
          </a:r>
          <a:r>
            <a:rPr lang="en-US" sz="1300" kern="1200" dirty="0" err="1"/>
            <a:t>gọn</a:t>
          </a:r>
          <a:r>
            <a:rPr lang="en-US" sz="1300" kern="1200" dirty="0"/>
            <a:t>, </a:t>
          </a:r>
          <a:r>
            <a:rPr lang="en-US" sz="1300" kern="1200" dirty="0" err="1"/>
            <a:t>hiệu</a:t>
          </a:r>
          <a:r>
            <a:rPr lang="en-US" sz="1300" kern="1200" dirty="0"/>
            <a:t> </a:t>
          </a:r>
          <a:r>
            <a:rPr lang="en-US" sz="1300" kern="1200" dirty="0" err="1"/>
            <a:t>quả</a:t>
          </a:r>
          <a:r>
            <a:rPr lang="en-US" sz="1300" kern="1200" dirty="0"/>
            <a:t>; </a:t>
          </a:r>
          <a:r>
            <a:rPr lang="en-US" sz="1300" kern="1200" dirty="0" err="1"/>
            <a:t>phân</a:t>
          </a:r>
          <a:r>
            <a:rPr lang="en-US" sz="1300" kern="1200" dirty="0"/>
            <a:t> </a:t>
          </a:r>
          <a:r>
            <a:rPr lang="en-US" sz="1300" kern="1200" dirty="0" err="1"/>
            <a:t>cấp</a:t>
          </a:r>
          <a:r>
            <a:rPr lang="en-US" sz="1300" kern="1200" dirty="0"/>
            <a:t>, </a:t>
          </a:r>
          <a:r>
            <a:rPr lang="en-US" sz="1300" kern="1200" dirty="0" err="1"/>
            <a:t>ủy</a:t>
          </a:r>
          <a:r>
            <a:rPr lang="en-US" sz="1300" kern="1200" dirty="0"/>
            <a:t> </a:t>
          </a:r>
          <a:r>
            <a:rPr lang="en-US" sz="1300" kern="1200" dirty="0" err="1"/>
            <a:t>quyền</a:t>
          </a:r>
          <a:r>
            <a:rPr lang="en-US" sz="1300" kern="1200" dirty="0"/>
            <a:t> </a:t>
          </a:r>
          <a:r>
            <a:rPr lang="en-US" sz="1300" kern="1200" dirty="0" err="1"/>
            <a:t>cho</a:t>
          </a:r>
          <a:r>
            <a:rPr lang="en-US" sz="1300" kern="1200" dirty="0"/>
            <a:t> </a:t>
          </a:r>
          <a:r>
            <a:rPr lang="en-US" sz="1300" kern="1200" dirty="0" err="1"/>
            <a:t>các</a:t>
          </a:r>
          <a:r>
            <a:rPr lang="en-US" sz="1300" kern="1200" dirty="0"/>
            <a:t> </a:t>
          </a:r>
          <a:r>
            <a:rPr lang="en-US" sz="1300" kern="1200" dirty="0" err="1"/>
            <a:t>bộ</a:t>
          </a:r>
          <a:r>
            <a:rPr lang="en-US" sz="1300" kern="1200" dirty="0"/>
            <a:t> </a:t>
          </a:r>
          <a:r>
            <a:rPr lang="en-US" sz="1300" kern="1200" dirty="0" err="1"/>
            <a:t>phận</a:t>
          </a:r>
          <a:r>
            <a:rPr lang="en-US" sz="1300" kern="1200" dirty="0"/>
            <a:t>, </a:t>
          </a:r>
          <a:r>
            <a:rPr lang="en-US" sz="1300" kern="1200" dirty="0" err="1"/>
            <a:t>cá</a:t>
          </a:r>
          <a:r>
            <a:rPr lang="en-US" sz="1300" kern="1200" dirty="0"/>
            <a:t> </a:t>
          </a:r>
          <a:r>
            <a:rPr lang="en-US" sz="1300" kern="1200" dirty="0" err="1"/>
            <a:t>nhân</a:t>
          </a:r>
          <a:r>
            <a:rPr lang="en-US" sz="1300" kern="1200" dirty="0"/>
            <a:t> </a:t>
          </a:r>
          <a:r>
            <a:rPr lang="en-US" sz="1300" kern="1200" dirty="0" err="1"/>
            <a:t>trong</a:t>
          </a:r>
          <a:r>
            <a:rPr lang="en-US" sz="1300" kern="1200" dirty="0"/>
            <a:t> </a:t>
          </a:r>
          <a:r>
            <a:rPr lang="en-US" sz="1300" kern="1200" dirty="0" err="1"/>
            <a:t>nhà</a:t>
          </a:r>
          <a:r>
            <a:rPr lang="en-US" sz="1300" kern="1200" dirty="0"/>
            <a:t> </a:t>
          </a:r>
          <a:r>
            <a:rPr lang="en-US" sz="1300" kern="1200" dirty="0" err="1"/>
            <a:t>trường</a:t>
          </a:r>
          <a:r>
            <a:rPr lang="en-US" sz="1300" kern="1200" dirty="0"/>
            <a:t> </a:t>
          </a:r>
          <a:r>
            <a:rPr lang="en-US" sz="1300" kern="1200" dirty="0" err="1"/>
            <a:t>để</a:t>
          </a:r>
          <a:r>
            <a:rPr lang="en-US" sz="1300" kern="1200" dirty="0"/>
            <a:t> </a:t>
          </a:r>
          <a:r>
            <a:rPr lang="en-US" sz="1300" kern="1200" dirty="0" err="1"/>
            <a:t>thực</a:t>
          </a:r>
          <a:r>
            <a:rPr lang="en-US" sz="1300" kern="1200" dirty="0"/>
            <a:t> </a:t>
          </a:r>
          <a:r>
            <a:rPr lang="en-US" sz="1300" kern="1200" dirty="0" err="1"/>
            <a:t>hiện</a:t>
          </a:r>
          <a:r>
            <a:rPr lang="en-US" sz="1300" kern="1200" dirty="0"/>
            <a:t> </a:t>
          </a:r>
          <a:r>
            <a:rPr lang="en-US" sz="1300" kern="1200" dirty="0" err="1"/>
            <a:t>tốt</a:t>
          </a:r>
          <a:r>
            <a:rPr lang="en-US" sz="1300" kern="1200" dirty="0"/>
            <a:t> </a:t>
          </a:r>
          <a:r>
            <a:rPr lang="en-US" sz="1300" kern="1200" dirty="0" err="1"/>
            <a:t>nhiệm</a:t>
          </a:r>
          <a:r>
            <a:rPr lang="en-US" sz="1300" kern="1200" dirty="0"/>
            <a:t> </a:t>
          </a:r>
          <a:r>
            <a:rPr lang="en-US" sz="1300" kern="1200" dirty="0" err="1"/>
            <a:t>vụ</a:t>
          </a:r>
          <a:endParaRPr lang="en-US" sz="1300" kern="1200" dirty="0"/>
        </a:p>
      </dsp:txBody>
      <dsp:txXfrm>
        <a:off x="3046777" y="1588609"/>
        <a:ext cx="2339072" cy="1833612"/>
      </dsp:txXfrm>
    </dsp:sp>
    <dsp:sp modelId="{DA77809B-6729-456F-8231-F0AB83B553CF}">
      <dsp:nvSpPr>
        <dsp:cNvPr id="0" name=""/>
        <dsp:cNvSpPr/>
      </dsp:nvSpPr>
      <dsp:spPr>
        <a:xfrm>
          <a:off x="5638800" y="1489415"/>
          <a:ext cx="2537460" cy="2032000"/>
        </a:xfrm>
        <a:prstGeom prst="roundRect">
          <a:avLst/>
        </a:prstGeom>
        <a:solidFill>
          <a:schemeClr val="accent4">
            <a:hueOff val="-4464770"/>
            <a:satOff val="26899"/>
            <a:lumOff val="2156"/>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lvl="0" algn="ctr" defTabSz="577850">
            <a:lnSpc>
              <a:spcPct val="90000"/>
            </a:lnSpc>
            <a:spcBef>
              <a:spcPct val="0"/>
            </a:spcBef>
            <a:spcAft>
              <a:spcPct val="35000"/>
            </a:spcAft>
          </a:pPr>
          <a:r>
            <a:rPr lang="en-US" sz="1300" kern="1200" dirty="0"/>
            <a:t>MỨC TỐT</a:t>
          </a:r>
        </a:p>
        <a:p>
          <a:pPr lvl="0" algn="ctr" defTabSz="577850">
            <a:lnSpc>
              <a:spcPct val="90000"/>
            </a:lnSpc>
            <a:spcBef>
              <a:spcPct val="0"/>
            </a:spcBef>
            <a:spcAft>
              <a:spcPct val="35000"/>
            </a:spcAft>
          </a:pPr>
          <a:r>
            <a:rPr lang="en-US" sz="1300" kern="1200" dirty="0"/>
            <a:t>Tin </a:t>
          </a:r>
          <a:r>
            <a:rPr lang="en-US" sz="1300" kern="1200" dirty="0" err="1"/>
            <a:t>học</a:t>
          </a:r>
          <a:r>
            <a:rPr lang="en-US" sz="1300" kern="1200" dirty="0"/>
            <a:t> </a:t>
          </a:r>
          <a:r>
            <a:rPr lang="en-US" sz="1300" kern="1200" dirty="0" err="1"/>
            <a:t>hóa</a:t>
          </a:r>
          <a:r>
            <a:rPr lang="en-US" sz="1300" kern="1200" dirty="0"/>
            <a:t> </a:t>
          </a:r>
          <a:r>
            <a:rPr lang="en-US" sz="1300" kern="1200" dirty="0" err="1"/>
            <a:t>các</a:t>
          </a:r>
          <a:r>
            <a:rPr lang="en-US" sz="1300" kern="1200" dirty="0"/>
            <a:t> </a:t>
          </a:r>
          <a:r>
            <a:rPr lang="en-US" sz="1300" kern="1200" dirty="0" err="1"/>
            <a:t>hoạt</a:t>
          </a:r>
          <a:r>
            <a:rPr lang="en-US" sz="1300" kern="1200" dirty="0"/>
            <a:t> </a:t>
          </a:r>
          <a:r>
            <a:rPr lang="en-US" sz="1300" kern="1200" dirty="0" err="1"/>
            <a:t>động</a:t>
          </a:r>
          <a:r>
            <a:rPr lang="en-US" sz="1300" kern="1200" dirty="0"/>
            <a:t> </a:t>
          </a:r>
          <a:r>
            <a:rPr lang="en-US" sz="1300" kern="1200" dirty="0" err="1"/>
            <a:t>quản</a:t>
          </a:r>
          <a:r>
            <a:rPr lang="en-US" sz="1300" kern="1200" dirty="0"/>
            <a:t> </a:t>
          </a:r>
          <a:r>
            <a:rPr lang="en-US" sz="1300" kern="1200" dirty="0" err="1"/>
            <a:t>trị</a:t>
          </a:r>
          <a:r>
            <a:rPr lang="en-US" sz="1300" kern="1200" dirty="0"/>
            <a:t> </a:t>
          </a:r>
          <a:r>
            <a:rPr lang="en-US" sz="1300" kern="1200" dirty="0" err="1"/>
            <a:t>tổ</a:t>
          </a:r>
          <a:r>
            <a:rPr lang="en-US" sz="1300" kern="1200" dirty="0"/>
            <a:t> </a:t>
          </a:r>
          <a:r>
            <a:rPr lang="en-US" sz="1300" kern="1200" dirty="0" err="1"/>
            <a:t>chức</a:t>
          </a:r>
          <a:r>
            <a:rPr lang="en-US" sz="1300" kern="1200" dirty="0"/>
            <a:t>, </a:t>
          </a:r>
          <a:r>
            <a:rPr lang="en-US" sz="1300" kern="1200" dirty="0" err="1"/>
            <a:t>hành</a:t>
          </a:r>
          <a:r>
            <a:rPr lang="en-US" sz="1300" kern="1200" dirty="0"/>
            <a:t> </a:t>
          </a:r>
          <a:r>
            <a:rPr lang="en-US" sz="1300" kern="1200" dirty="0" err="1"/>
            <a:t>chính</a:t>
          </a:r>
          <a:r>
            <a:rPr lang="en-US" sz="1300" kern="1200" dirty="0"/>
            <a:t> </a:t>
          </a:r>
          <a:r>
            <a:rPr lang="en-US" sz="1300" kern="1200" dirty="0" err="1"/>
            <a:t>của</a:t>
          </a:r>
          <a:r>
            <a:rPr lang="en-US" sz="1300" kern="1200" dirty="0"/>
            <a:t> </a:t>
          </a:r>
          <a:r>
            <a:rPr lang="en-US" sz="1300" kern="1200" dirty="0" err="1"/>
            <a:t>nhà</a:t>
          </a:r>
          <a:r>
            <a:rPr lang="en-US" sz="1300" kern="1200" dirty="0"/>
            <a:t> </a:t>
          </a:r>
          <a:r>
            <a:rPr lang="en-US" sz="1300" kern="1200" dirty="0" err="1"/>
            <a:t>trường</a:t>
          </a:r>
          <a:r>
            <a:rPr lang="en-US" sz="1300" kern="1200" dirty="0"/>
            <a:t>; </a:t>
          </a:r>
          <a:r>
            <a:rPr lang="en-US" sz="1300" kern="1200" dirty="0" err="1"/>
            <a:t>hướng</a:t>
          </a:r>
          <a:r>
            <a:rPr lang="en-US" sz="1300" kern="1200" dirty="0"/>
            <a:t> </a:t>
          </a:r>
          <a:r>
            <a:rPr lang="en-US" sz="1300" kern="1200" dirty="0" err="1"/>
            <a:t>dẫn</a:t>
          </a:r>
          <a:r>
            <a:rPr lang="en-US" sz="1300" kern="1200" dirty="0"/>
            <a:t>, </a:t>
          </a:r>
          <a:r>
            <a:rPr lang="en-US" sz="1300" kern="1200" dirty="0" err="1"/>
            <a:t>hỗ</a:t>
          </a:r>
          <a:r>
            <a:rPr lang="en-US" sz="1300" kern="1200" dirty="0"/>
            <a:t> </a:t>
          </a:r>
          <a:r>
            <a:rPr lang="en-US" sz="1300" kern="1200" dirty="0" err="1"/>
            <a:t>trợ</a:t>
          </a:r>
          <a:r>
            <a:rPr lang="en-US" sz="1300" kern="1200" dirty="0"/>
            <a:t> </a:t>
          </a:r>
          <a:r>
            <a:rPr lang="en-US" sz="1300" kern="1200" dirty="0" err="1"/>
            <a:t>cán</a:t>
          </a:r>
          <a:r>
            <a:rPr lang="en-US" sz="1300" kern="1200" dirty="0"/>
            <a:t> </a:t>
          </a:r>
          <a:r>
            <a:rPr lang="en-US" sz="1300" kern="1200" dirty="0" err="1"/>
            <a:t>bộ</a:t>
          </a:r>
          <a:r>
            <a:rPr lang="en-US" sz="1300" kern="1200" dirty="0"/>
            <a:t> </a:t>
          </a:r>
          <a:r>
            <a:rPr lang="en-US" sz="1300" kern="1200" dirty="0" err="1"/>
            <a:t>quản</a:t>
          </a:r>
          <a:r>
            <a:rPr lang="en-US" sz="1300" kern="1200" dirty="0"/>
            <a:t> </a:t>
          </a:r>
          <a:r>
            <a:rPr lang="en-US" sz="1300" kern="1200" dirty="0" err="1"/>
            <a:t>lý</a:t>
          </a:r>
          <a:r>
            <a:rPr lang="en-US" sz="1300" kern="1200" dirty="0"/>
            <a:t> </a:t>
          </a:r>
          <a:r>
            <a:rPr lang="en-US" sz="1300" kern="1200" dirty="0" err="1"/>
            <a:t>cơ</a:t>
          </a:r>
          <a:r>
            <a:rPr lang="en-US" sz="1300" kern="1200" dirty="0"/>
            <a:t> </a:t>
          </a:r>
          <a:r>
            <a:rPr lang="en-US" sz="1300" kern="1200" dirty="0" err="1"/>
            <a:t>sở</a:t>
          </a:r>
          <a:r>
            <a:rPr lang="en-US" sz="1300" kern="1200" dirty="0"/>
            <a:t> </a:t>
          </a:r>
          <a:r>
            <a:rPr lang="en-US" sz="1300" kern="1200" dirty="0" err="1"/>
            <a:t>giáo</a:t>
          </a:r>
          <a:r>
            <a:rPr lang="en-US" sz="1300" kern="1200" dirty="0"/>
            <a:t> </a:t>
          </a:r>
          <a:r>
            <a:rPr lang="en-US" sz="1300" kern="1200" dirty="0" err="1"/>
            <a:t>dục</a:t>
          </a:r>
          <a:r>
            <a:rPr lang="en-US" sz="1300" kern="1200" dirty="0"/>
            <a:t> </a:t>
          </a:r>
          <a:r>
            <a:rPr lang="en-US" sz="1300" kern="1200" dirty="0" err="1"/>
            <a:t>phổ</a:t>
          </a:r>
          <a:r>
            <a:rPr lang="en-US" sz="1300" kern="1200" dirty="0"/>
            <a:t> </a:t>
          </a:r>
          <a:r>
            <a:rPr lang="en-US" sz="1300" kern="1200" dirty="0" err="1"/>
            <a:t>thông</a:t>
          </a:r>
          <a:r>
            <a:rPr lang="en-US" sz="1300" kern="1200" dirty="0"/>
            <a:t> </a:t>
          </a:r>
          <a:r>
            <a:rPr lang="en-US" sz="1300" kern="1200" dirty="0" err="1"/>
            <a:t>về</a:t>
          </a:r>
          <a:r>
            <a:rPr lang="en-US" sz="1300" kern="1200" dirty="0"/>
            <a:t> </a:t>
          </a:r>
          <a:r>
            <a:rPr lang="en-US" sz="1300" kern="1200" dirty="0" err="1"/>
            <a:t>quản</a:t>
          </a:r>
          <a:r>
            <a:rPr lang="en-US" sz="1300" kern="1200" dirty="0"/>
            <a:t> </a:t>
          </a:r>
          <a:r>
            <a:rPr lang="en-US" sz="1300" kern="1200" dirty="0" err="1"/>
            <a:t>trị</a:t>
          </a:r>
          <a:r>
            <a:rPr lang="en-US" sz="1300" kern="1200" dirty="0"/>
            <a:t> </a:t>
          </a:r>
          <a:r>
            <a:rPr lang="en-US" sz="1300" kern="1200" dirty="0" err="1"/>
            <a:t>tổ</a:t>
          </a:r>
          <a:r>
            <a:rPr lang="en-US" sz="1300" kern="1200" dirty="0"/>
            <a:t> </a:t>
          </a:r>
          <a:r>
            <a:rPr lang="en-US" sz="1300" kern="1200" dirty="0" err="1"/>
            <a:t>chức</a:t>
          </a:r>
          <a:r>
            <a:rPr lang="en-US" sz="1300" kern="1200" dirty="0"/>
            <a:t>, </a:t>
          </a:r>
          <a:r>
            <a:rPr lang="en-US" sz="1300" kern="1200" dirty="0" err="1"/>
            <a:t>hành</a:t>
          </a:r>
          <a:r>
            <a:rPr lang="en-US" sz="1300" kern="1200" dirty="0"/>
            <a:t> </a:t>
          </a:r>
          <a:r>
            <a:rPr lang="en-US" sz="1300" kern="1200" dirty="0" err="1"/>
            <a:t>chính</a:t>
          </a:r>
          <a:r>
            <a:rPr lang="en-US" sz="1300" kern="1200" dirty="0"/>
            <a:t> </a:t>
          </a:r>
          <a:r>
            <a:rPr lang="en-US" sz="1300" kern="1200" dirty="0" err="1"/>
            <a:t>của</a:t>
          </a:r>
          <a:r>
            <a:rPr lang="en-US" sz="1300" kern="1200" dirty="0"/>
            <a:t> </a:t>
          </a:r>
          <a:r>
            <a:rPr lang="en-US" sz="1300" kern="1200" dirty="0" err="1"/>
            <a:t>nhà</a:t>
          </a:r>
          <a:r>
            <a:rPr lang="en-US" sz="1300" kern="1200" dirty="0"/>
            <a:t> </a:t>
          </a:r>
          <a:r>
            <a:rPr lang="en-US" sz="1300" kern="1200" dirty="0" err="1"/>
            <a:t>trường</a:t>
          </a:r>
          <a:r>
            <a:rPr lang="en-US" sz="1300" kern="1200" dirty="0"/>
            <a:t>.</a:t>
          </a:r>
        </a:p>
      </dsp:txBody>
      <dsp:txXfrm>
        <a:off x="5737994" y="1588609"/>
        <a:ext cx="2339072" cy="1833612"/>
      </dsp:txXfrm>
    </dsp:sp>
  </dsp:spTree>
</dsp:drawing>
</file>

<file path=ppt/diagrams/drawing1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552A19B-2F18-406C-B836-EEC010281EF6}">
      <dsp:nvSpPr>
        <dsp:cNvPr id="0" name=""/>
        <dsp:cNvSpPr/>
      </dsp:nvSpPr>
      <dsp:spPr>
        <a:xfrm>
          <a:off x="634364" y="0"/>
          <a:ext cx="7189470" cy="5080000"/>
        </a:xfrm>
        <a:prstGeom prst="rightArrow">
          <a:avLst/>
        </a:prstGeom>
        <a:solidFill>
          <a:schemeClr val="accent4">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D1B9C7C6-110F-4B63-8879-DCA4945F5A2D}">
      <dsp:nvSpPr>
        <dsp:cNvPr id="0" name=""/>
        <dsp:cNvSpPr/>
      </dsp:nvSpPr>
      <dsp:spPr>
        <a:xfrm>
          <a:off x="9085" y="1523999"/>
          <a:ext cx="2722483" cy="2032000"/>
        </a:xfrm>
        <a:prstGeom prst="roundRect">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n-US" sz="1400" kern="1200" dirty="0"/>
            <a:t>MỨC ĐẠT</a:t>
          </a:r>
        </a:p>
        <a:p>
          <a:pPr lvl="0" algn="ctr" defTabSz="622300">
            <a:lnSpc>
              <a:spcPct val="90000"/>
            </a:lnSpc>
            <a:spcBef>
              <a:spcPct val="0"/>
            </a:spcBef>
            <a:spcAft>
              <a:spcPct val="35000"/>
            </a:spcAft>
          </a:pPr>
          <a:r>
            <a:rPr lang="en-US" sz="1400" kern="1200" dirty="0"/>
            <a:t>XD </a:t>
          </a:r>
          <a:r>
            <a:rPr lang="en-US" sz="1400" kern="1200" dirty="0" err="1"/>
            <a:t>và</a:t>
          </a:r>
          <a:r>
            <a:rPr lang="en-US" sz="1400" kern="1200" dirty="0"/>
            <a:t> </a:t>
          </a:r>
          <a:r>
            <a:rPr lang="en-US" sz="1400" kern="1200" dirty="0" err="1"/>
            <a:t>tổ</a:t>
          </a:r>
          <a:r>
            <a:rPr lang="en-US" sz="1400" kern="1200" dirty="0"/>
            <a:t> </a:t>
          </a:r>
          <a:r>
            <a:rPr lang="en-US" sz="1400" kern="1200" dirty="0" err="1"/>
            <a:t>chức</a:t>
          </a:r>
          <a:r>
            <a:rPr lang="en-US" sz="1400" kern="1200" dirty="0"/>
            <a:t> </a:t>
          </a:r>
          <a:r>
            <a:rPr lang="en-US" sz="1400" kern="1200" dirty="0" err="1"/>
            <a:t>thực</a:t>
          </a:r>
          <a:r>
            <a:rPr lang="en-US" sz="1400" kern="1200" dirty="0"/>
            <a:t> </a:t>
          </a:r>
          <a:r>
            <a:rPr lang="en-US" sz="1400" kern="1200" dirty="0" err="1"/>
            <a:t>hiện</a:t>
          </a:r>
          <a:r>
            <a:rPr lang="en-US" sz="1400" kern="1200" dirty="0"/>
            <a:t> </a:t>
          </a:r>
        </a:p>
        <a:p>
          <a:pPr lvl="0" algn="ctr" defTabSz="622300">
            <a:lnSpc>
              <a:spcPct val="90000"/>
            </a:lnSpc>
            <a:spcBef>
              <a:spcPct val="0"/>
            </a:spcBef>
            <a:spcAft>
              <a:spcPct val="35000"/>
            </a:spcAft>
          </a:pPr>
          <a:r>
            <a:rPr lang="en-US" sz="1400" kern="1200" dirty="0" err="1"/>
            <a:t>quy</a:t>
          </a:r>
          <a:r>
            <a:rPr lang="en-US" sz="1400" kern="1200" dirty="0"/>
            <a:t> </a:t>
          </a:r>
          <a:r>
            <a:rPr lang="en-US" sz="1400" kern="1200" dirty="0" err="1"/>
            <a:t>chế</a:t>
          </a:r>
          <a:r>
            <a:rPr lang="en-US" sz="1400" kern="1200" dirty="0"/>
            <a:t> chi </a:t>
          </a:r>
          <a:r>
            <a:rPr lang="en-US" sz="1400" kern="1200" dirty="0" err="1"/>
            <a:t>tiêu</a:t>
          </a:r>
          <a:r>
            <a:rPr lang="en-US" sz="1400" kern="1200" dirty="0"/>
            <a:t> </a:t>
          </a:r>
          <a:r>
            <a:rPr lang="en-US" sz="1400" kern="1200" dirty="0" err="1"/>
            <a:t>nội</a:t>
          </a:r>
          <a:r>
            <a:rPr lang="en-US" sz="1400" kern="1200" dirty="0"/>
            <a:t> </a:t>
          </a:r>
          <a:r>
            <a:rPr lang="en-US" sz="1400" kern="1200" dirty="0" err="1"/>
            <a:t>bộ</a:t>
          </a:r>
          <a:endParaRPr lang="en-US" sz="1400" kern="1200" dirty="0"/>
        </a:p>
        <a:p>
          <a:pPr lvl="0" algn="ctr" defTabSz="622300">
            <a:lnSpc>
              <a:spcPct val="90000"/>
            </a:lnSpc>
            <a:spcBef>
              <a:spcPct val="0"/>
            </a:spcBef>
            <a:spcAft>
              <a:spcPct val="35000"/>
            </a:spcAft>
          </a:pPr>
          <a:r>
            <a:rPr lang="en-US" sz="1400" kern="1200" dirty="0"/>
            <a:t>, </a:t>
          </a:r>
          <a:r>
            <a:rPr lang="en-US" sz="1400" kern="1200" dirty="0" err="1"/>
            <a:t>lập</a:t>
          </a:r>
          <a:r>
            <a:rPr lang="en-US" sz="1400" kern="1200" dirty="0"/>
            <a:t> </a:t>
          </a:r>
          <a:r>
            <a:rPr lang="en-US" sz="1400" kern="1200" dirty="0" err="1"/>
            <a:t>dự</a:t>
          </a:r>
          <a:r>
            <a:rPr lang="en-US" sz="1400" kern="1200" dirty="0"/>
            <a:t> </a:t>
          </a:r>
          <a:r>
            <a:rPr lang="en-US" sz="1400" kern="1200" dirty="0" err="1"/>
            <a:t>toán</a:t>
          </a:r>
          <a:r>
            <a:rPr lang="en-US" sz="1400" kern="1200"/>
            <a:t>, </a:t>
          </a:r>
          <a:r>
            <a:rPr lang="en-US" sz="1400" kern="1200" dirty="0" err="1"/>
            <a:t>thực</a:t>
          </a:r>
          <a:r>
            <a:rPr lang="en-US" sz="1400" kern="1200" dirty="0"/>
            <a:t> </a:t>
          </a:r>
          <a:r>
            <a:rPr lang="en-US" sz="1400" kern="1200" dirty="0" err="1"/>
            <a:t>hiện</a:t>
          </a:r>
          <a:r>
            <a:rPr lang="en-US" sz="1400" kern="1200" dirty="0"/>
            <a:t> </a:t>
          </a:r>
          <a:r>
            <a:rPr lang="en-US" sz="1400" kern="1200" dirty="0" err="1"/>
            <a:t>thu</a:t>
          </a:r>
          <a:r>
            <a:rPr lang="en-US" sz="1400" kern="1200" dirty="0"/>
            <a:t> chi, </a:t>
          </a:r>
          <a:r>
            <a:rPr lang="en-US" sz="1400" kern="1200" dirty="0" err="1"/>
            <a:t>báo</a:t>
          </a:r>
          <a:r>
            <a:rPr lang="en-US" sz="1400" kern="1200" dirty="0"/>
            <a:t> </a:t>
          </a:r>
          <a:r>
            <a:rPr lang="en-US" sz="1400" kern="1200" dirty="0" err="1"/>
            <a:t>cáo</a:t>
          </a:r>
          <a:r>
            <a:rPr lang="en-US" sz="1400" kern="1200" dirty="0"/>
            <a:t> </a:t>
          </a:r>
          <a:r>
            <a:rPr lang="en-US" sz="1400" kern="1200" dirty="0" err="1"/>
            <a:t>tài</a:t>
          </a:r>
          <a:r>
            <a:rPr lang="en-US" sz="1400" kern="1200" dirty="0"/>
            <a:t> </a:t>
          </a:r>
          <a:r>
            <a:rPr lang="en-US" sz="1400" kern="1200" dirty="0" err="1"/>
            <a:t>chính</a:t>
          </a:r>
          <a:r>
            <a:rPr lang="en-US" sz="1400" kern="1200" dirty="0"/>
            <a:t>, </a:t>
          </a:r>
          <a:r>
            <a:rPr lang="en-US" sz="1400" kern="1200" dirty="0" err="1"/>
            <a:t>kiểm</a:t>
          </a:r>
          <a:r>
            <a:rPr lang="en-US" sz="1400" kern="1200" dirty="0"/>
            <a:t> </a:t>
          </a:r>
          <a:r>
            <a:rPr lang="en-US" sz="1400" kern="1200" dirty="0" err="1"/>
            <a:t>tra</a:t>
          </a:r>
          <a:r>
            <a:rPr lang="en-US" sz="1400" kern="1200" dirty="0"/>
            <a:t> </a:t>
          </a:r>
          <a:r>
            <a:rPr lang="en-US" sz="1400" kern="1200" dirty="0" err="1"/>
            <a:t>tài</a:t>
          </a:r>
          <a:r>
            <a:rPr lang="en-US" sz="1400" kern="1200" dirty="0"/>
            <a:t> </a:t>
          </a:r>
          <a:r>
            <a:rPr lang="en-US" sz="1400" kern="1200" dirty="0" err="1"/>
            <a:t>chính</a:t>
          </a:r>
          <a:r>
            <a:rPr lang="en-US" sz="1400" kern="1200" dirty="0"/>
            <a:t>, </a:t>
          </a:r>
          <a:r>
            <a:rPr lang="en-US" sz="1400" kern="1200" dirty="0" err="1"/>
            <a:t>công</a:t>
          </a:r>
          <a:r>
            <a:rPr lang="en-US" sz="1400" kern="1200" dirty="0"/>
            <a:t> </a:t>
          </a:r>
          <a:r>
            <a:rPr lang="en-US" sz="1400" kern="1200" dirty="0" err="1"/>
            <a:t>khai</a:t>
          </a:r>
          <a:r>
            <a:rPr lang="en-US" sz="1400" kern="1200" dirty="0"/>
            <a:t> </a:t>
          </a:r>
          <a:r>
            <a:rPr lang="en-US" sz="1400" kern="1200" dirty="0" err="1"/>
            <a:t>tài</a:t>
          </a:r>
          <a:r>
            <a:rPr lang="en-US" sz="1400" kern="1200" dirty="0"/>
            <a:t> </a:t>
          </a:r>
          <a:r>
            <a:rPr lang="en-US" sz="1400" kern="1200" dirty="0" err="1"/>
            <a:t>chính</a:t>
          </a:r>
          <a:r>
            <a:rPr lang="en-US" sz="1400" kern="1200" dirty="0"/>
            <a:t> </a:t>
          </a:r>
          <a:r>
            <a:rPr lang="en-US" sz="1400" kern="1200" dirty="0" err="1"/>
            <a:t>của</a:t>
          </a:r>
          <a:r>
            <a:rPr lang="en-US" sz="1400" kern="1200" dirty="0"/>
            <a:t> </a:t>
          </a:r>
          <a:r>
            <a:rPr lang="en-US" sz="1400" kern="1200" dirty="0" err="1"/>
            <a:t>nhà</a:t>
          </a:r>
          <a:r>
            <a:rPr lang="en-US" sz="1400" kern="1200" dirty="0"/>
            <a:t> </a:t>
          </a:r>
          <a:r>
            <a:rPr lang="en-US" sz="1400" kern="1200" dirty="0" err="1"/>
            <a:t>trường</a:t>
          </a:r>
          <a:r>
            <a:rPr lang="en-US" sz="1400" kern="1200" dirty="0"/>
            <a:t> </a:t>
          </a:r>
          <a:r>
            <a:rPr lang="en-US" sz="1400" kern="1200" dirty="0" err="1"/>
            <a:t>theo</a:t>
          </a:r>
          <a:r>
            <a:rPr lang="en-US" sz="1400" kern="1200" dirty="0"/>
            <a:t> </a:t>
          </a:r>
          <a:r>
            <a:rPr lang="en-US" sz="1400" kern="1200" dirty="0" err="1"/>
            <a:t>quy</a:t>
          </a:r>
          <a:r>
            <a:rPr lang="en-US" sz="1400" kern="1200" dirty="0"/>
            <a:t> </a:t>
          </a:r>
          <a:r>
            <a:rPr lang="en-US" sz="1400" kern="1200" dirty="0" err="1"/>
            <a:t>định</a:t>
          </a:r>
          <a:endParaRPr lang="en-US" sz="1400" kern="1200" dirty="0"/>
        </a:p>
      </dsp:txBody>
      <dsp:txXfrm>
        <a:off x="108279" y="1623193"/>
        <a:ext cx="2524095" cy="1833612"/>
      </dsp:txXfrm>
    </dsp:sp>
    <dsp:sp modelId="{F7C69D7B-7C4E-4B96-8910-EE615B5FC344}">
      <dsp:nvSpPr>
        <dsp:cNvPr id="0" name=""/>
        <dsp:cNvSpPr/>
      </dsp:nvSpPr>
      <dsp:spPr>
        <a:xfrm>
          <a:off x="2855071" y="1489415"/>
          <a:ext cx="2722483" cy="2032000"/>
        </a:xfrm>
        <a:prstGeom prst="roundRect">
          <a:avLst/>
        </a:prstGeom>
        <a:solidFill>
          <a:schemeClr val="accent4">
            <a:hueOff val="-2232385"/>
            <a:satOff val="13449"/>
            <a:lumOff val="1078"/>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n-US" sz="1400" kern="1200" dirty="0"/>
            <a:t>MỨC KHÁ</a:t>
          </a:r>
        </a:p>
        <a:p>
          <a:pPr lvl="0" algn="ctr" defTabSz="622300">
            <a:lnSpc>
              <a:spcPct val="90000"/>
            </a:lnSpc>
            <a:spcBef>
              <a:spcPct val="0"/>
            </a:spcBef>
            <a:spcAft>
              <a:spcPct val="35000"/>
            </a:spcAft>
          </a:pPr>
          <a:r>
            <a:rPr lang="en-US" sz="1400" kern="1200" dirty="0" err="1"/>
            <a:t>sử</a:t>
          </a:r>
          <a:r>
            <a:rPr lang="en-US" sz="1400" kern="1200" dirty="0"/>
            <a:t> </a:t>
          </a:r>
          <a:r>
            <a:rPr lang="en-US" sz="1400" kern="1200" dirty="0" err="1"/>
            <a:t>dụng</a:t>
          </a:r>
          <a:r>
            <a:rPr lang="en-US" sz="1400" kern="1200" dirty="0"/>
            <a:t> </a:t>
          </a:r>
          <a:r>
            <a:rPr lang="en-US" sz="1400" kern="1200" dirty="0" err="1"/>
            <a:t>hiệu</a:t>
          </a:r>
          <a:r>
            <a:rPr lang="en-US" sz="1400" kern="1200" dirty="0"/>
            <a:t> </a:t>
          </a:r>
          <a:r>
            <a:rPr lang="en-US" sz="1400" kern="1200" dirty="0" err="1"/>
            <a:t>quả</a:t>
          </a:r>
          <a:r>
            <a:rPr lang="en-US" sz="1400" kern="1200" dirty="0"/>
            <a:t> </a:t>
          </a:r>
          <a:r>
            <a:rPr lang="en-US" sz="1400" kern="1200" dirty="0" err="1"/>
            <a:t>các</a:t>
          </a:r>
          <a:r>
            <a:rPr lang="en-US" sz="1400" kern="1200" dirty="0"/>
            <a:t> </a:t>
          </a:r>
          <a:r>
            <a:rPr lang="en-US" sz="1400" kern="1200" dirty="0" err="1"/>
            <a:t>nguồn</a:t>
          </a:r>
          <a:r>
            <a:rPr lang="en-US" sz="1400" kern="1200" dirty="0"/>
            <a:t> </a:t>
          </a:r>
          <a:r>
            <a:rPr lang="en-US" sz="1400" kern="1200" dirty="0" err="1"/>
            <a:t>tài</a:t>
          </a:r>
          <a:r>
            <a:rPr lang="en-US" sz="1400" kern="1200" dirty="0"/>
            <a:t> </a:t>
          </a:r>
          <a:r>
            <a:rPr lang="en-US" sz="1400" kern="1200" dirty="0" err="1"/>
            <a:t>chính</a:t>
          </a:r>
          <a:r>
            <a:rPr lang="en-US" sz="1400" kern="1200" dirty="0"/>
            <a:t> </a:t>
          </a:r>
          <a:r>
            <a:rPr lang="en-US" sz="1400" kern="1200" dirty="0" err="1"/>
            <a:t>nhằm</a:t>
          </a:r>
          <a:r>
            <a:rPr lang="en-US" sz="1400" kern="1200" dirty="0"/>
            <a:t> </a:t>
          </a:r>
          <a:r>
            <a:rPr lang="en-US" sz="1400" kern="1200" dirty="0" err="1"/>
            <a:t>nâng</a:t>
          </a:r>
          <a:r>
            <a:rPr lang="en-US" sz="1400" kern="1200" dirty="0"/>
            <a:t> </a:t>
          </a:r>
          <a:r>
            <a:rPr lang="en-US" sz="1400" kern="1200" dirty="0" err="1"/>
            <a:t>cao</a:t>
          </a:r>
          <a:r>
            <a:rPr lang="en-US" sz="1400" kern="1200" dirty="0"/>
            <a:t> </a:t>
          </a:r>
          <a:r>
            <a:rPr lang="en-US" sz="1400" kern="1200" dirty="0" err="1"/>
            <a:t>chất</a:t>
          </a:r>
          <a:r>
            <a:rPr lang="en-US" sz="1400" kern="1200" dirty="0"/>
            <a:t> </a:t>
          </a:r>
          <a:r>
            <a:rPr lang="en-US" sz="1400" kern="1200" dirty="0" err="1"/>
            <a:t>lượng</a:t>
          </a:r>
          <a:r>
            <a:rPr lang="en-US" sz="1400" kern="1200" dirty="0"/>
            <a:t> </a:t>
          </a:r>
          <a:r>
            <a:rPr lang="en-US" sz="1400" kern="1200" dirty="0" err="1"/>
            <a:t>giáo</a:t>
          </a:r>
          <a:r>
            <a:rPr lang="en-US" sz="1400" kern="1200" dirty="0"/>
            <a:t> </a:t>
          </a:r>
          <a:r>
            <a:rPr lang="en-US" sz="1400" kern="1200" dirty="0" err="1"/>
            <a:t>dục</a:t>
          </a:r>
          <a:r>
            <a:rPr lang="en-US" sz="1400" kern="1200" dirty="0"/>
            <a:t> </a:t>
          </a:r>
          <a:r>
            <a:rPr lang="en-US" sz="1400" kern="1200" dirty="0" err="1"/>
            <a:t>toàn</a:t>
          </a:r>
          <a:r>
            <a:rPr lang="en-US" sz="1400" kern="1200" dirty="0"/>
            <a:t> </a:t>
          </a:r>
          <a:r>
            <a:rPr lang="en-US" sz="1400" kern="1200" dirty="0" err="1"/>
            <a:t>diện</a:t>
          </a:r>
          <a:r>
            <a:rPr lang="en-US" sz="1400" kern="1200" dirty="0"/>
            <a:t> </a:t>
          </a:r>
          <a:r>
            <a:rPr lang="en-US" sz="1400" kern="1200" dirty="0" err="1"/>
            <a:t>của</a:t>
          </a:r>
          <a:r>
            <a:rPr lang="en-US" sz="1400" kern="1200" dirty="0"/>
            <a:t> </a:t>
          </a:r>
          <a:r>
            <a:rPr lang="en-US" sz="1400" kern="1200" dirty="0" err="1"/>
            <a:t>nhà</a:t>
          </a:r>
          <a:r>
            <a:rPr lang="en-US" sz="1400" kern="1200" dirty="0"/>
            <a:t> </a:t>
          </a:r>
          <a:r>
            <a:rPr lang="en-US" sz="1400" kern="1200" dirty="0" err="1"/>
            <a:t>trường</a:t>
          </a:r>
          <a:endParaRPr lang="en-US" sz="1400" kern="1200" dirty="0"/>
        </a:p>
      </dsp:txBody>
      <dsp:txXfrm>
        <a:off x="2954265" y="1588609"/>
        <a:ext cx="2524095" cy="1833612"/>
      </dsp:txXfrm>
    </dsp:sp>
    <dsp:sp modelId="{DA77809B-6729-456F-8231-F0AB83B553CF}">
      <dsp:nvSpPr>
        <dsp:cNvPr id="0" name=""/>
        <dsp:cNvSpPr/>
      </dsp:nvSpPr>
      <dsp:spPr>
        <a:xfrm>
          <a:off x="5731312" y="1489415"/>
          <a:ext cx="2722483" cy="2032000"/>
        </a:xfrm>
        <a:prstGeom prst="roundRect">
          <a:avLst/>
        </a:prstGeom>
        <a:solidFill>
          <a:schemeClr val="accent4">
            <a:hueOff val="-4464770"/>
            <a:satOff val="26899"/>
            <a:lumOff val="2156"/>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n-US" sz="1400" kern="1200" dirty="0"/>
            <a:t>MỨC TỐT</a:t>
          </a:r>
        </a:p>
        <a:p>
          <a:pPr lvl="0" algn="ctr" defTabSz="622300">
            <a:lnSpc>
              <a:spcPct val="90000"/>
            </a:lnSpc>
            <a:spcBef>
              <a:spcPct val="0"/>
            </a:spcBef>
            <a:spcAft>
              <a:spcPct val="35000"/>
            </a:spcAft>
          </a:pPr>
          <a:r>
            <a:rPr lang="en-US" sz="1400" kern="1200" dirty="0" err="1"/>
            <a:t>Huy</a:t>
          </a:r>
          <a:r>
            <a:rPr lang="en-US" sz="1400" kern="1200" dirty="0"/>
            <a:t> </a:t>
          </a:r>
          <a:r>
            <a:rPr lang="en-US" sz="1400" kern="1200" dirty="0" err="1"/>
            <a:t>động</a:t>
          </a:r>
          <a:r>
            <a:rPr lang="en-US" sz="1400" kern="1200" dirty="0"/>
            <a:t> </a:t>
          </a:r>
          <a:r>
            <a:rPr lang="en-US" sz="1400" kern="1200" dirty="0" err="1"/>
            <a:t>các</a:t>
          </a:r>
          <a:r>
            <a:rPr lang="en-US" sz="1400" kern="1200" dirty="0"/>
            <a:t> </a:t>
          </a:r>
          <a:r>
            <a:rPr lang="en-US" sz="1400" kern="1200" dirty="0" err="1"/>
            <a:t>nguồn</a:t>
          </a:r>
          <a:r>
            <a:rPr lang="en-US" sz="1400" kern="1200" dirty="0"/>
            <a:t> </a:t>
          </a:r>
          <a:r>
            <a:rPr lang="en-US" sz="1400" kern="1200" dirty="0" err="1"/>
            <a:t>tài</a:t>
          </a:r>
          <a:r>
            <a:rPr lang="en-US" sz="1400" kern="1200" dirty="0"/>
            <a:t> </a:t>
          </a:r>
          <a:r>
            <a:rPr lang="en-US" sz="1400" kern="1200" dirty="0" err="1"/>
            <a:t>chính</a:t>
          </a:r>
          <a:r>
            <a:rPr lang="en-US" sz="1400" kern="1200" dirty="0"/>
            <a:t> </a:t>
          </a:r>
          <a:r>
            <a:rPr lang="en-US" sz="1400" kern="1200" dirty="0" err="1"/>
            <a:t>hợp</a:t>
          </a:r>
          <a:r>
            <a:rPr lang="en-US" sz="1400" kern="1200" dirty="0"/>
            <a:t> </a:t>
          </a:r>
          <a:r>
            <a:rPr lang="en-US" sz="1400" kern="1200" dirty="0" err="1"/>
            <a:t>pháp</a:t>
          </a:r>
          <a:r>
            <a:rPr lang="en-US" sz="1400" kern="1200" dirty="0"/>
            <a:t> </a:t>
          </a:r>
          <a:r>
            <a:rPr lang="en-US" sz="1400" kern="1200" dirty="0" err="1"/>
            <a:t>theo</a:t>
          </a:r>
          <a:r>
            <a:rPr lang="en-US" sz="1400" kern="1200" dirty="0"/>
            <a:t> </a:t>
          </a:r>
          <a:r>
            <a:rPr lang="en-US" sz="1400" kern="1200" dirty="0" err="1"/>
            <a:t>quy</a:t>
          </a:r>
          <a:r>
            <a:rPr lang="en-US" sz="1400" kern="1200" dirty="0"/>
            <a:t> </a:t>
          </a:r>
          <a:r>
            <a:rPr lang="en-US" sz="1400" kern="1200" dirty="0" err="1"/>
            <a:t>định</a:t>
          </a:r>
          <a:r>
            <a:rPr lang="en-US" sz="1400" kern="1200" dirty="0"/>
            <a:t> </a:t>
          </a:r>
          <a:r>
            <a:rPr lang="en-US" sz="1400" kern="1200" dirty="0" err="1"/>
            <a:t>nhằm</a:t>
          </a:r>
          <a:r>
            <a:rPr lang="en-US" sz="1400" kern="1200" dirty="0"/>
            <a:t> </a:t>
          </a:r>
          <a:r>
            <a:rPr lang="en-US" sz="1400" kern="1200" dirty="0" err="1"/>
            <a:t>nâng</a:t>
          </a:r>
          <a:r>
            <a:rPr lang="en-US" sz="1400" kern="1200" dirty="0"/>
            <a:t> </a:t>
          </a:r>
          <a:r>
            <a:rPr lang="en-US" sz="1400" kern="1200" dirty="0" err="1"/>
            <a:t>cao</a:t>
          </a:r>
          <a:r>
            <a:rPr lang="en-US" sz="1400" kern="1200" dirty="0"/>
            <a:t> </a:t>
          </a:r>
          <a:r>
            <a:rPr lang="en-US" sz="1400" kern="1200" dirty="0" err="1"/>
            <a:t>chất</a:t>
          </a:r>
          <a:r>
            <a:rPr lang="en-US" sz="1400" kern="1200" dirty="0"/>
            <a:t> </a:t>
          </a:r>
          <a:r>
            <a:rPr lang="en-US" sz="1400" kern="1200" dirty="0" err="1"/>
            <a:t>lượng</a:t>
          </a:r>
          <a:r>
            <a:rPr lang="en-US" sz="1400" kern="1200" dirty="0"/>
            <a:t> </a:t>
          </a:r>
          <a:r>
            <a:rPr lang="en-US" sz="1400" kern="1200" dirty="0" err="1"/>
            <a:t>giáo</a:t>
          </a:r>
          <a:r>
            <a:rPr lang="en-US" sz="1400" kern="1200" dirty="0"/>
            <a:t> </a:t>
          </a:r>
          <a:r>
            <a:rPr lang="en-US" sz="1400" kern="1200" dirty="0" err="1"/>
            <a:t>dục</a:t>
          </a:r>
          <a:r>
            <a:rPr lang="en-US" sz="1400" kern="1200" dirty="0"/>
            <a:t> </a:t>
          </a:r>
          <a:r>
            <a:rPr lang="en-US" sz="1400" kern="1200" dirty="0" err="1"/>
            <a:t>toàn</a:t>
          </a:r>
          <a:r>
            <a:rPr lang="en-US" sz="1400" kern="1200" dirty="0"/>
            <a:t> </a:t>
          </a:r>
          <a:r>
            <a:rPr lang="en-US" sz="1400" kern="1200" dirty="0" err="1"/>
            <a:t>diện</a:t>
          </a:r>
          <a:r>
            <a:rPr lang="en-US" sz="1400" kern="1200" dirty="0"/>
            <a:t> </a:t>
          </a:r>
          <a:r>
            <a:rPr lang="en-US" sz="1400" kern="1200" dirty="0" err="1"/>
            <a:t>của</a:t>
          </a:r>
          <a:r>
            <a:rPr lang="en-US" sz="1400" kern="1200" dirty="0"/>
            <a:t> </a:t>
          </a:r>
          <a:r>
            <a:rPr lang="en-US" sz="1400" kern="1200" dirty="0" err="1"/>
            <a:t>nhà</a:t>
          </a:r>
          <a:r>
            <a:rPr lang="en-US" sz="1400" kern="1200" dirty="0"/>
            <a:t> </a:t>
          </a:r>
          <a:r>
            <a:rPr lang="en-US" sz="1400" kern="1200" dirty="0" err="1"/>
            <a:t>trường</a:t>
          </a:r>
          <a:r>
            <a:rPr lang="en-US" sz="1400" kern="1200" dirty="0"/>
            <a:t>; </a:t>
          </a:r>
          <a:r>
            <a:rPr lang="en-US" sz="1400" kern="1200" dirty="0" err="1"/>
            <a:t>hướng</a:t>
          </a:r>
          <a:r>
            <a:rPr lang="en-US" sz="1400" kern="1200" dirty="0"/>
            <a:t> </a:t>
          </a:r>
          <a:r>
            <a:rPr lang="en-US" sz="1400" kern="1200" dirty="0" err="1"/>
            <a:t>dẫn</a:t>
          </a:r>
          <a:r>
            <a:rPr lang="en-US" sz="1400" kern="1200" dirty="0"/>
            <a:t>, </a:t>
          </a:r>
          <a:r>
            <a:rPr lang="en-US" sz="1400" kern="1200" dirty="0" err="1"/>
            <a:t>hỗ</a:t>
          </a:r>
          <a:r>
            <a:rPr lang="en-US" sz="1400" kern="1200" dirty="0"/>
            <a:t> </a:t>
          </a:r>
          <a:r>
            <a:rPr lang="en-US" sz="1400" kern="1200" dirty="0" err="1"/>
            <a:t>trợ</a:t>
          </a:r>
          <a:r>
            <a:rPr lang="en-US" sz="1400" kern="1200" dirty="0"/>
            <a:t> </a:t>
          </a:r>
          <a:r>
            <a:rPr lang="en-US" sz="1400" kern="1200" dirty="0" err="1"/>
            <a:t>cán</a:t>
          </a:r>
          <a:r>
            <a:rPr lang="en-US" sz="1400" kern="1200" dirty="0"/>
            <a:t> </a:t>
          </a:r>
          <a:r>
            <a:rPr lang="en-US" sz="1400" kern="1200" dirty="0" err="1"/>
            <a:t>bộ</a:t>
          </a:r>
          <a:r>
            <a:rPr lang="en-US" sz="1400" kern="1200" dirty="0"/>
            <a:t> </a:t>
          </a:r>
          <a:r>
            <a:rPr lang="en-US" sz="1400" kern="1200" dirty="0" err="1"/>
            <a:t>quản</a:t>
          </a:r>
          <a:r>
            <a:rPr lang="en-US" sz="1400" kern="1200" dirty="0"/>
            <a:t> </a:t>
          </a:r>
          <a:r>
            <a:rPr lang="en-US" sz="1400" kern="1200" dirty="0" err="1"/>
            <a:t>lý</a:t>
          </a:r>
          <a:r>
            <a:rPr lang="en-US" sz="1400" kern="1200" dirty="0"/>
            <a:t> </a:t>
          </a:r>
          <a:r>
            <a:rPr lang="en-US" sz="1400" kern="1200" dirty="0" err="1"/>
            <a:t>cơ</a:t>
          </a:r>
          <a:r>
            <a:rPr lang="en-US" sz="1400" kern="1200" dirty="0"/>
            <a:t> </a:t>
          </a:r>
          <a:r>
            <a:rPr lang="en-US" sz="1400" kern="1200" dirty="0" err="1"/>
            <a:t>sở</a:t>
          </a:r>
          <a:r>
            <a:rPr lang="en-US" sz="1400" kern="1200" dirty="0"/>
            <a:t> </a:t>
          </a:r>
          <a:r>
            <a:rPr lang="en-US" sz="1400" kern="1200" dirty="0" err="1"/>
            <a:t>giáo</a:t>
          </a:r>
          <a:r>
            <a:rPr lang="en-US" sz="1400" kern="1200" dirty="0"/>
            <a:t> </a:t>
          </a:r>
          <a:r>
            <a:rPr lang="en-US" sz="1400" kern="1200" dirty="0" err="1"/>
            <a:t>dục</a:t>
          </a:r>
          <a:r>
            <a:rPr lang="en-US" sz="1400" kern="1200" dirty="0"/>
            <a:t> </a:t>
          </a:r>
          <a:r>
            <a:rPr lang="en-US" sz="1400" kern="1200" dirty="0" err="1"/>
            <a:t>phổ</a:t>
          </a:r>
          <a:r>
            <a:rPr lang="en-US" sz="1400" kern="1200" dirty="0"/>
            <a:t> </a:t>
          </a:r>
          <a:r>
            <a:rPr lang="en-US" sz="1400" kern="1200" dirty="0" err="1"/>
            <a:t>thông</a:t>
          </a:r>
          <a:r>
            <a:rPr lang="en-US" sz="1400" kern="1200" dirty="0"/>
            <a:t> </a:t>
          </a:r>
          <a:r>
            <a:rPr lang="en-US" sz="1400" kern="1200" dirty="0" err="1"/>
            <a:t>về</a:t>
          </a:r>
          <a:r>
            <a:rPr lang="en-US" sz="1400" kern="1200" dirty="0"/>
            <a:t> </a:t>
          </a:r>
          <a:r>
            <a:rPr lang="en-US" sz="1400" kern="1200" dirty="0" err="1"/>
            <a:t>quản</a:t>
          </a:r>
          <a:r>
            <a:rPr lang="en-US" sz="1400" kern="1200" dirty="0"/>
            <a:t> </a:t>
          </a:r>
          <a:r>
            <a:rPr lang="en-US" sz="1400" kern="1200" dirty="0" err="1"/>
            <a:t>trị</a:t>
          </a:r>
          <a:r>
            <a:rPr lang="en-US" sz="1400" kern="1200" dirty="0"/>
            <a:t> </a:t>
          </a:r>
          <a:r>
            <a:rPr lang="en-US" sz="1400" kern="1200" dirty="0" err="1"/>
            <a:t>tài</a:t>
          </a:r>
          <a:r>
            <a:rPr lang="en-US" sz="1400" kern="1200" dirty="0"/>
            <a:t> </a:t>
          </a:r>
          <a:r>
            <a:rPr lang="en-US" sz="1400" kern="1200" dirty="0" err="1"/>
            <a:t>chính</a:t>
          </a:r>
          <a:r>
            <a:rPr lang="en-US" sz="1400" kern="1200" dirty="0"/>
            <a:t> </a:t>
          </a:r>
          <a:r>
            <a:rPr lang="en-US" sz="1400" kern="1200" dirty="0" err="1"/>
            <a:t>nhà</a:t>
          </a:r>
          <a:r>
            <a:rPr lang="en-US" sz="1400" kern="1200" dirty="0"/>
            <a:t> </a:t>
          </a:r>
          <a:r>
            <a:rPr lang="en-US" sz="1400" kern="1200" dirty="0" err="1"/>
            <a:t>trường</a:t>
          </a:r>
          <a:r>
            <a:rPr lang="en-US" sz="1400" kern="1200" dirty="0"/>
            <a:t>.</a:t>
          </a:r>
        </a:p>
      </dsp:txBody>
      <dsp:txXfrm>
        <a:off x="5830506" y="1588609"/>
        <a:ext cx="2524095" cy="1833612"/>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D1793FD-6A99-495B-96DF-ACB59B148943}">
      <dsp:nvSpPr>
        <dsp:cNvPr id="0" name=""/>
        <dsp:cNvSpPr/>
      </dsp:nvSpPr>
      <dsp:spPr>
        <a:xfrm>
          <a:off x="-6287326" y="-961787"/>
          <a:ext cx="7483966" cy="7483966"/>
        </a:xfrm>
        <a:prstGeom prst="blockArc">
          <a:avLst>
            <a:gd name="adj1" fmla="val 18900000"/>
            <a:gd name="adj2" fmla="val 2700000"/>
            <a:gd name="adj3" fmla="val 289"/>
          </a:avLst>
        </a:prstGeom>
        <a:noFill/>
        <a:ln w="25400" cap="flat" cmpd="sng" algn="ctr">
          <a:solidFill>
            <a:schemeClr val="accent2">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9E5DD59D-014D-4036-AFAE-B931B3D8278F}">
      <dsp:nvSpPr>
        <dsp:cNvPr id="0" name=""/>
        <dsp:cNvSpPr/>
      </dsp:nvSpPr>
      <dsp:spPr>
        <a:xfrm>
          <a:off x="522813" y="347413"/>
          <a:ext cx="8434861" cy="695271"/>
        </a:xfrm>
        <a:prstGeom prst="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51872" tIns="60960" rIns="60960" bIns="60960" numCol="1" spcCol="1270" anchor="ctr" anchorCtr="0">
          <a:noAutofit/>
        </a:bodyPr>
        <a:lstStyle/>
        <a:p>
          <a:pPr lvl="0" algn="l" defTabSz="1066800">
            <a:lnSpc>
              <a:spcPct val="90000"/>
            </a:lnSpc>
            <a:spcBef>
              <a:spcPct val="0"/>
            </a:spcBef>
            <a:spcAft>
              <a:spcPct val="35000"/>
            </a:spcAft>
          </a:pPr>
          <a:r>
            <a:rPr lang="vi-VN" sz="2400" b="1" kern="1200" dirty="0">
              <a:latin typeface="Arial" pitchFamily="34" charset="0"/>
              <a:cs typeface="Arial" pitchFamily="34" charset="0"/>
            </a:rPr>
            <a:t>Học tập và </a:t>
          </a:r>
          <a:r>
            <a:rPr lang="en-US" sz="2400" b="1" kern="1200" dirty="0" err="1">
              <a:latin typeface="Arial" pitchFamily="34" charset="0"/>
              <a:cs typeface="Arial" pitchFamily="34" charset="0"/>
            </a:rPr>
            <a:t>giáo</a:t>
          </a:r>
          <a:r>
            <a:rPr lang="en-US" sz="2400" b="1" kern="1200" dirty="0">
              <a:latin typeface="Arial" pitchFamily="34" charset="0"/>
              <a:cs typeface="Arial" pitchFamily="34" charset="0"/>
            </a:rPr>
            <a:t> </a:t>
          </a:r>
          <a:r>
            <a:rPr lang="en-US" sz="2400" b="1" kern="1200" dirty="0" err="1">
              <a:latin typeface="Arial" pitchFamily="34" charset="0"/>
              <a:cs typeface="Arial" pitchFamily="34" charset="0"/>
            </a:rPr>
            <a:t>dục</a:t>
          </a:r>
          <a:r>
            <a:rPr lang="en-US" sz="2400" b="1" kern="1200" dirty="0">
              <a:latin typeface="Arial" pitchFamily="34" charset="0"/>
              <a:cs typeface="Arial" pitchFamily="34" charset="0"/>
            </a:rPr>
            <a:t> HS </a:t>
          </a:r>
          <a:r>
            <a:rPr lang="vi-VN" sz="2400" b="1" kern="1200" dirty="0">
              <a:latin typeface="Arial" pitchFamily="34" charset="0"/>
              <a:cs typeface="Arial" pitchFamily="34" charset="0"/>
            </a:rPr>
            <a:t>là </a:t>
          </a:r>
          <a:r>
            <a:rPr lang="en-US" sz="2400" b="1" kern="1200" dirty="0" err="1">
              <a:latin typeface="Arial" pitchFamily="34" charset="0"/>
              <a:cs typeface="Arial" pitchFamily="34" charset="0"/>
            </a:rPr>
            <a:t>trọng</a:t>
          </a:r>
          <a:r>
            <a:rPr lang="en-US" sz="2400" b="1" kern="1200" dirty="0">
              <a:latin typeface="Arial" pitchFamily="34" charset="0"/>
              <a:cs typeface="Arial" pitchFamily="34" charset="0"/>
            </a:rPr>
            <a:t> </a:t>
          </a:r>
          <a:r>
            <a:rPr lang="en-US" sz="2400" b="1" kern="1200" dirty="0" err="1">
              <a:latin typeface="Arial" pitchFamily="34" charset="0"/>
              <a:cs typeface="Arial" pitchFamily="34" charset="0"/>
            </a:rPr>
            <a:t>tâm</a:t>
          </a:r>
          <a:r>
            <a:rPr lang="en-US" sz="2400" b="1" kern="1200" dirty="0">
              <a:latin typeface="Arial" pitchFamily="34" charset="0"/>
              <a:cs typeface="Arial" pitchFamily="34" charset="0"/>
            </a:rPr>
            <a:t> </a:t>
          </a:r>
          <a:r>
            <a:rPr lang="en-US" sz="2400" b="1" kern="1200" dirty="0" err="1">
              <a:latin typeface="Arial" pitchFamily="34" charset="0"/>
              <a:cs typeface="Arial" pitchFamily="34" charset="0"/>
            </a:rPr>
            <a:t>của</a:t>
          </a:r>
          <a:r>
            <a:rPr lang="en-US" sz="2400" b="1" kern="1200" dirty="0">
              <a:latin typeface="Arial" pitchFamily="34" charset="0"/>
              <a:cs typeface="Arial" pitchFamily="34" charset="0"/>
            </a:rPr>
            <a:t> </a:t>
          </a:r>
          <a:r>
            <a:rPr lang="en-US" sz="2400" b="1" kern="1200" dirty="0" err="1">
              <a:latin typeface="Arial" pitchFamily="34" charset="0"/>
              <a:cs typeface="Arial" pitchFamily="34" charset="0"/>
            </a:rPr>
            <a:t>quản</a:t>
          </a:r>
          <a:r>
            <a:rPr lang="en-US" sz="2400" b="1" kern="1200" dirty="0">
              <a:latin typeface="Arial" pitchFamily="34" charset="0"/>
              <a:cs typeface="Arial" pitchFamily="34" charset="0"/>
            </a:rPr>
            <a:t> </a:t>
          </a:r>
          <a:r>
            <a:rPr lang="en-US" sz="2400" b="1" kern="1200" dirty="0" err="1">
              <a:latin typeface="Arial" pitchFamily="34" charset="0"/>
              <a:cs typeface="Arial" pitchFamily="34" charset="0"/>
            </a:rPr>
            <a:t>trị</a:t>
          </a:r>
          <a:r>
            <a:rPr lang="en-US" sz="2400" b="1" kern="1200" dirty="0">
              <a:latin typeface="Arial" pitchFamily="34" charset="0"/>
              <a:cs typeface="Arial" pitchFamily="34" charset="0"/>
            </a:rPr>
            <a:t> </a:t>
          </a:r>
          <a:r>
            <a:rPr lang="en-US" sz="2400" b="1" kern="1200" dirty="0" err="1">
              <a:latin typeface="Arial" pitchFamily="34" charset="0"/>
              <a:cs typeface="Arial" pitchFamily="34" charset="0"/>
            </a:rPr>
            <a:t>nhà</a:t>
          </a:r>
          <a:r>
            <a:rPr lang="en-US" sz="2400" b="1" kern="1200" dirty="0">
              <a:latin typeface="Arial" pitchFamily="34" charset="0"/>
              <a:cs typeface="Arial" pitchFamily="34" charset="0"/>
            </a:rPr>
            <a:t> </a:t>
          </a:r>
          <a:r>
            <a:rPr lang="en-US" sz="2400" b="1" kern="1200" dirty="0" err="1">
              <a:latin typeface="Arial" pitchFamily="34" charset="0"/>
              <a:cs typeface="Arial" pitchFamily="34" charset="0"/>
            </a:rPr>
            <a:t>trường</a:t>
          </a:r>
          <a:endParaRPr lang="en-US" sz="2400" b="1" kern="1200" dirty="0"/>
        </a:p>
      </dsp:txBody>
      <dsp:txXfrm>
        <a:off x="522813" y="347413"/>
        <a:ext cx="8434861" cy="695271"/>
      </dsp:txXfrm>
    </dsp:sp>
    <dsp:sp modelId="{EAC9B308-8798-4C00-B1EB-D1AC143490F9}">
      <dsp:nvSpPr>
        <dsp:cNvPr id="0" name=""/>
        <dsp:cNvSpPr/>
      </dsp:nvSpPr>
      <dsp:spPr>
        <a:xfrm>
          <a:off x="88269" y="260504"/>
          <a:ext cx="869089" cy="869089"/>
        </a:xfrm>
        <a:prstGeom prst="ellipse">
          <a:avLst/>
        </a:prstGeom>
        <a:solidFill>
          <a:schemeClr val="lt1">
            <a:hueOff val="0"/>
            <a:satOff val="0"/>
            <a:lumOff val="0"/>
            <a:alphaOff val="0"/>
          </a:schemeClr>
        </a:solidFill>
        <a:ln w="254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92A28F73-D059-4930-983A-3AA5503953CC}">
      <dsp:nvSpPr>
        <dsp:cNvPr id="0" name=""/>
        <dsp:cNvSpPr/>
      </dsp:nvSpPr>
      <dsp:spPr>
        <a:xfrm>
          <a:off x="1021025" y="1389986"/>
          <a:ext cx="7936650" cy="695271"/>
        </a:xfrm>
        <a:prstGeom prst="rect">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51872" tIns="60960" rIns="60960" bIns="60960" numCol="1" spcCol="1270" anchor="ctr" anchorCtr="0">
          <a:noAutofit/>
        </a:bodyPr>
        <a:lstStyle/>
        <a:p>
          <a:pPr lvl="0" algn="l" defTabSz="1066800">
            <a:lnSpc>
              <a:spcPct val="90000"/>
            </a:lnSpc>
            <a:spcBef>
              <a:spcPct val="0"/>
            </a:spcBef>
            <a:spcAft>
              <a:spcPct val="35000"/>
            </a:spcAft>
          </a:pPr>
          <a:r>
            <a:rPr lang="vi-VN" sz="2400" b="1" kern="1200" dirty="0">
              <a:latin typeface="Arial" pitchFamily="34" charset="0"/>
              <a:cs typeface="Arial" pitchFamily="34" charset="0"/>
            </a:rPr>
            <a:t>Phong cách lãnh đạo dân chủ, công bằng và có trách nhi</a:t>
          </a:r>
          <a:r>
            <a:rPr lang="en-US" sz="2400" b="1" kern="1200" dirty="0" err="1">
              <a:latin typeface="Arial" pitchFamily="34" charset="0"/>
              <a:cs typeface="Arial" pitchFamily="34" charset="0"/>
            </a:rPr>
            <a:t>ệm</a:t>
          </a:r>
          <a:endParaRPr lang="en-US" sz="2400" b="1" kern="1200" dirty="0"/>
        </a:p>
      </dsp:txBody>
      <dsp:txXfrm>
        <a:off x="1021025" y="1389986"/>
        <a:ext cx="7936650" cy="695271"/>
      </dsp:txXfrm>
    </dsp:sp>
    <dsp:sp modelId="{A54DAE74-4E9A-48DC-B340-DD0EF50A4111}">
      <dsp:nvSpPr>
        <dsp:cNvPr id="0" name=""/>
        <dsp:cNvSpPr/>
      </dsp:nvSpPr>
      <dsp:spPr>
        <a:xfrm>
          <a:off x="586480" y="1303077"/>
          <a:ext cx="869089" cy="869089"/>
        </a:xfrm>
        <a:prstGeom prst="ellipse">
          <a:avLst/>
        </a:prstGeom>
        <a:solidFill>
          <a:schemeClr val="lt1">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C2BB2A5-1001-4675-B59C-AC0FA23BF947}">
      <dsp:nvSpPr>
        <dsp:cNvPr id="0" name=""/>
        <dsp:cNvSpPr/>
      </dsp:nvSpPr>
      <dsp:spPr>
        <a:xfrm>
          <a:off x="1173935" y="2432560"/>
          <a:ext cx="7783739" cy="695271"/>
        </a:xfrm>
        <a:prstGeom prst="rect">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51872" tIns="60960" rIns="60960" bIns="60960" numCol="1" spcCol="1270" anchor="ctr" anchorCtr="0">
          <a:noAutofit/>
        </a:bodyPr>
        <a:lstStyle/>
        <a:p>
          <a:pPr lvl="0" algn="l" defTabSz="1066800">
            <a:lnSpc>
              <a:spcPct val="90000"/>
            </a:lnSpc>
            <a:spcBef>
              <a:spcPct val="0"/>
            </a:spcBef>
            <a:spcAft>
              <a:spcPct val="35000"/>
            </a:spcAft>
          </a:pPr>
          <a:r>
            <a:rPr lang="vi-VN" sz="2400" b="1" kern="1200" dirty="0">
              <a:latin typeface="Arial" pitchFamily="34" charset="0"/>
              <a:cs typeface="Arial" pitchFamily="34" charset="0"/>
            </a:rPr>
            <a:t>Chia sẻ quản lý</a:t>
          </a:r>
          <a:r>
            <a:rPr lang="en-US" sz="2400" b="1" kern="1200" dirty="0">
              <a:latin typeface="Arial" pitchFamily="34" charset="0"/>
              <a:cs typeface="Arial" pitchFamily="34" charset="0"/>
            </a:rPr>
            <a:t>: HT </a:t>
          </a:r>
          <a:r>
            <a:rPr lang="en-US" sz="2400" b="1" kern="1200" dirty="0" err="1">
              <a:latin typeface="Arial" pitchFamily="34" charset="0"/>
              <a:cs typeface="Arial" pitchFamily="34" charset="0"/>
            </a:rPr>
            <a:t>tạo</a:t>
          </a:r>
          <a:r>
            <a:rPr lang="en-US" sz="2400" b="1" kern="1200" dirty="0">
              <a:latin typeface="Arial" pitchFamily="34" charset="0"/>
              <a:cs typeface="Arial" pitchFamily="34" charset="0"/>
            </a:rPr>
            <a:t> </a:t>
          </a:r>
          <a:r>
            <a:rPr lang="en-US" sz="2400" b="1" kern="1200" dirty="0" err="1">
              <a:latin typeface="Arial" pitchFamily="34" charset="0"/>
              <a:cs typeface="Arial" pitchFamily="34" charset="0"/>
            </a:rPr>
            <a:t>những</a:t>
          </a:r>
          <a:r>
            <a:rPr lang="en-US" sz="2400" b="1" kern="1200" dirty="0">
              <a:latin typeface="Arial" pitchFamily="34" charset="0"/>
              <a:cs typeface="Arial" pitchFamily="34" charset="0"/>
            </a:rPr>
            <a:t> </a:t>
          </a:r>
          <a:r>
            <a:rPr lang="en-US" sz="2400" b="1" kern="1200" dirty="0" err="1">
              <a:latin typeface="Arial" pitchFamily="34" charset="0"/>
              <a:cs typeface="Arial" pitchFamily="34" charset="0"/>
            </a:rPr>
            <a:t>người</a:t>
          </a:r>
          <a:r>
            <a:rPr lang="en-US" sz="2400" b="1" kern="1200" dirty="0">
              <a:latin typeface="Arial" pitchFamily="34" charset="0"/>
              <a:cs typeface="Arial" pitchFamily="34" charset="0"/>
            </a:rPr>
            <a:t> </a:t>
          </a:r>
          <a:r>
            <a:rPr lang="en-US" sz="2400" b="1" kern="1200" dirty="0" err="1">
              <a:latin typeface="Arial" pitchFamily="34" charset="0"/>
              <a:cs typeface="Arial" pitchFamily="34" charset="0"/>
            </a:rPr>
            <a:t>lãnh</a:t>
          </a:r>
          <a:r>
            <a:rPr lang="en-US" sz="2400" b="1" kern="1200" dirty="0">
              <a:latin typeface="Arial" pitchFamily="34" charset="0"/>
              <a:cs typeface="Arial" pitchFamily="34" charset="0"/>
            </a:rPr>
            <a:t> </a:t>
          </a:r>
          <a:r>
            <a:rPr lang="en-US" sz="2400" b="1" kern="1200" dirty="0" err="1">
              <a:latin typeface="Arial" pitchFamily="34" charset="0"/>
              <a:cs typeface="Arial" pitchFamily="34" charset="0"/>
            </a:rPr>
            <a:t>đạo</a:t>
          </a:r>
          <a:r>
            <a:rPr lang="en-US" sz="2400" b="1" kern="1200" dirty="0">
              <a:latin typeface="Arial" pitchFamily="34" charset="0"/>
              <a:cs typeface="Arial" pitchFamily="34" charset="0"/>
            </a:rPr>
            <a:t> </a:t>
          </a:r>
          <a:r>
            <a:rPr lang="en-US" sz="2400" b="1" kern="1200" dirty="0" err="1">
              <a:latin typeface="Arial" pitchFamily="34" charset="0"/>
              <a:cs typeface="Arial" pitchFamily="34" charset="0"/>
            </a:rPr>
            <a:t>xung</a:t>
          </a:r>
          <a:r>
            <a:rPr lang="en-US" sz="2400" b="1" kern="1200" dirty="0">
              <a:latin typeface="Arial" pitchFamily="34" charset="0"/>
              <a:cs typeface="Arial" pitchFamily="34" charset="0"/>
            </a:rPr>
            <a:t> </a:t>
          </a:r>
          <a:r>
            <a:rPr lang="en-US" sz="2400" b="1" kern="1200" dirty="0" err="1">
              <a:latin typeface="Arial" pitchFamily="34" charset="0"/>
              <a:cs typeface="Arial" pitchFamily="34" charset="0"/>
            </a:rPr>
            <a:t>quanh</a:t>
          </a:r>
          <a:r>
            <a:rPr lang="en-US" sz="2400" b="1" kern="1200" dirty="0">
              <a:latin typeface="Arial" pitchFamily="34" charset="0"/>
              <a:cs typeface="Arial" pitchFamily="34" charset="0"/>
            </a:rPr>
            <a:t> </a:t>
          </a:r>
          <a:r>
            <a:rPr lang="en-US" sz="2400" b="1" kern="1200" dirty="0" err="1">
              <a:latin typeface="Arial" pitchFamily="34" charset="0"/>
              <a:cs typeface="Arial" pitchFamily="34" charset="0"/>
            </a:rPr>
            <a:t>mình</a:t>
          </a:r>
          <a:endParaRPr lang="en-US" sz="2400" b="1" kern="1200" dirty="0"/>
        </a:p>
      </dsp:txBody>
      <dsp:txXfrm>
        <a:off x="1173935" y="2432560"/>
        <a:ext cx="7783739" cy="695271"/>
      </dsp:txXfrm>
    </dsp:sp>
    <dsp:sp modelId="{22E53C2A-1EF5-4FB8-A993-11E054C25FAD}">
      <dsp:nvSpPr>
        <dsp:cNvPr id="0" name=""/>
        <dsp:cNvSpPr/>
      </dsp:nvSpPr>
      <dsp:spPr>
        <a:xfrm>
          <a:off x="739391" y="2345651"/>
          <a:ext cx="869089" cy="869089"/>
        </a:xfrm>
        <a:prstGeom prst="ellipse">
          <a:avLst/>
        </a:prstGeom>
        <a:solidFill>
          <a:schemeClr val="lt1">
            <a:hueOff val="0"/>
            <a:satOff val="0"/>
            <a:lumOff val="0"/>
            <a:alphaOff val="0"/>
          </a:schemeClr>
        </a:solidFill>
        <a:ln w="25400"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DEDFA6D2-B3EF-48D6-81D7-CDCFDB2A68B3}">
      <dsp:nvSpPr>
        <dsp:cNvPr id="0" name=""/>
        <dsp:cNvSpPr/>
      </dsp:nvSpPr>
      <dsp:spPr>
        <a:xfrm>
          <a:off x="1021025" y="3475133"/>
          <a:ext cx="7936650" cy="695271"/>
        </a:xfrm>
        <a:prstGeom prst="rect">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51872" tIns="60960" rIns="60960" bIns="60960" numCol="1" spcCol="1270" anchor="ctr" anchorCtr="0">
          <a:noAutofit/>
        </a:bodyPr>
        <a:lstStyle/>
        <a:p>
          <a:pPr lvl="0" algn="l" defTabSz="1066800">
            <a:lnSpc>
              <a:spcPct val="90000"/>
            </a:lnSpc>
            <a:spcBef>
              <a:spcPct val="0"/>
            </a:spcBef>
            <a:spcAft>
              <a:spcPct val="35000"/>
            </a:spcAft>
          </a:pPr>
          <a:r>
            <a:rPr lang="vi-VN" sz="2400" b="1" kern="1200" dirty="0">
              <a:latin typeface="Arial" pitchFamily="34" charset="0"/>
              <a:cs typeface="Arial" pitchFamily="34" charset="0"/>
            </a:rPr>
            <a:t>Tự chủ và trách nhiệm</a:t>
          </a:r>
          <a:r>
            <a:rPr lang="en-US" sz="2400" b="1" kern="1200" dirty="0">
              <a:latin typeface="Arial" pitchFamily="34" charset="0"/>
              <a:cs typeface="Arial" pitchFamily="34" charset="0"/>
            </a:rPr>
            <a:t> </a:t>
          </a:r>
          <a:r>
            <a:rPr lang="en-US" sz="2400" b="1" kern="1200" dirty="0" err="1">
              <a:latin typeface="Arial" pitchFamily="34" charset="0"/>
              <a:cs typeface="Arial" pitchFamily="34" charset="0"/>
            </a:rPr>
            <a:t>giải</a:t>
          </a:r>
          <a:r>
            <a:rPr lang="en-US" sz="2400" b="1" kern="1200" dirty="0">
              <a:latin typeface="Arial" pitchFamily="34" charset="0"/>
              <a:cs typeface="Arial" pitchFamily="34" charset="0"/>
            </a:rPr>
            <a:t> </a:t>
          </a:r>
          <a:r>
            <a:rPr lang="en-US" sz="2400" b="1" kern="1200" dirty="0" err="1">
              <a:latin typeface="Arial" pitchFamily="34" charset="0"/>
              <a:cs typeface="Arial" pitchFamily="34" charset="0"/>
            </a:rPr>
            <a:t>trình</a:t>
          </a:r>
          <a:endParaRPr lang="en-US" sz="2400" b="1" kern="1200" dirty="0"/>
        </a:p>
      </dsp:txBody>
      <dsp:txXfrm>
        <a:off x="1021025" y="3475133"/>
        <a:ext cx="7936650" cy="695271"/>
      </dsp:txXfrm>
    </dsp:sp>
    <dsp:sp modelId="{56A6BCEA-F2CA-448F-8E8F-33586CDACCDB}">
      <dsp:nvSpPr>
        <dsp:cNvPr id="0" name=""/>
        <dsp:cNvSpPr/>
      </dsp:nvSpPr>
      <dsp:spPr>
        <a:xfrm>
          <a:off x="586480" y="3388224"/>
          <a:ext cx="869089" cy="869089"/>
        </a:xfrm>
        <a:prstGeom prst="ellipse">
          <a:avLst/>
        </a:prstGeom>
        <a:solidFill>
          <a:schemeClr val="lt1">
            <a:hueOff val="0"/>
            <a:satOff val="0"/>
            <a:lumOff val="0"/>
            <a:alphaOff val="0"/>
          </a:schemeClr>
        </a:solidFill>
        <a:ln w="25400"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A54ECC0-6C1D-4207-9799-B91C0563FD0D}">
      <dsp:nvSpPr>
        <dsp:cNvPr id="0" name=""/>
        <dsp:cNvSpPr/>
      </dsp:nvSpPr>
      <dsp:spPr>
        <a:xfrm>
          <a:off x="522813" y="4517707"/>
          <a:ext cx="8434861" cy="695271"/>
        </a:xfrm>
        <a:prstGeom prst="rect">
          <a:avLst/>
        </a:prstGeom>
        <a:solidFill>
          <a:schemeClr val="accent6">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51872" tIns="60960" rIns="60960" bIns="60960" numCol="1" spcCol="1270" anchor="ctr" anchorCtr="0">
          <a:noAutofit/>
        </a:bodyPr>
        <a:lstStyle/>
        <a:p>
          <a:pPr lvl="0" algn="l" defTabSz="1066800">
            <a:lnSpc>
              <a:spcPct val="90000"/>
            </a:lnSpc>
            <a:spcBef>
              <a:spcPct val="0"/>
            </a:spcBef>
            <a:spcAft>
              <a:spcPct val="35000"/>
            </a:spcAft>
          </a:pPr>
          <a:r>
            <a:rPr lang="vi-VN" sz="2400" b="1" kern="1200" dirty="0">
              <a:latin typeface="Arial" pitchFamily="34" charset="0"/>
              <a:cs typeface="Arial" pitchFamily="34" charset="0"/>
            </a:rPr>
            <a:t>Trường học là nơi để học tập</a:t>
          </a:r>
          <a:r>
            <a:rPr lang="en-US" sz="2400" b="1" kern="1200" dirty="0">
              <a:latin typeface="Arial" pitchFamily="34" charset="0"/>
              <a:cs typeface="Arial" pitchFamily="34" charset="0"/>
            </a:rPr>
            <a:t> </a:t>
          </a:r>
          <a:r>
            <a:rPr lang="en-US" sz="2400" b="1" kern="1200" dirty="0" err="1">
              <a:latin typeface="Arial" pitchFamily="34" charset="0"/>
              <a:cs typeface="Arial" pitchFamily="34" charset="0"/>
            </a:rPr>
            <a:t>của</a:t>
          </a:r>
          <a:r>
            <a:rPr lang="en-US" sz="2400" b="1" kern="1200" dirty="0">
              <a:latin typeface="Arial" pitchFamily="34" charset="0"/>
              <a:cs typeface="Arial" pitchFamily="34" charset="0"/>
            </a:rPr>
            <a:t> </a:t>
          </a:r>
          <a:r>
            <a:rPr lang="en-US" sz="2400" b="1" kern="1200" dirty="0" err="1">
              <a:latin typeface="Arial" pitchFamily="34" charset="0"/>
              <a:cs typeface="Arial" pitchFamily="34" charset="0"/>
            </a:rPr>
            <a:t>mọi</a:t>
          </a:r>
          <a:r>
            <a:rPr lang="en-US" sz="2400" b="1" kern="1200" dirty="0">
              <a:latin typeface="Arial" pitchFamily="34" charset="0"/>
              <a:cs typeface="Arial" pitchFamily="34" charset="0"/>
            </a:rPr>
            <a:t> </a:t>
          </a:r>
          <a:r>
            <a:rPr lang="en-US" sz="2400" b="1" kern="1200" dirty="0" err="1">
              <a:latin typeface="Arial" pitchFamily="34" charset="0"/>
              <a:cs typeface="Arial" pitchFamily="34" charset="0"/>
            </a:rPr>
            <a:t>thành</a:t>
          </a:r>
          <a:r>
            <a:rPr lang="en-US" sz="2400" b="1" kern="1200" dirty="0">
              <a:latin typeface="Arial" pitchFamily="34" charset="0"/>
              <a:cs typeface="Arial" pitchFamily="34" charset="0"/>
            </a:rPr>
            <a:t> </a:t>
          </a:r>
          <a:r>
            <a:rPr lang="en-US" sz="2400" b="1" kern="1200" dirty="0" err="1">
              <a:latin typeface="Arial" pitchFamily="34" charset="0"/>
              <a:cs typeface="Arial" pitchFamily="34" charset="0"/>
            </a:rPr>
            <a:t>viên</a:t>
          </a:r>
          <a:endParaRPr lang="vi-VN" sz="2400" b="1" kern="1200" dirty="0">
            <a:latin typeface="Arial" pitchFamily="34" charset="0"/>
            <a:cs typeface="Arial" pitchFamily="34" charset="0"/>
          </a:endParaRPr>
        </a:p>
      </dsp:txBody>
      <dsp:txXfrm>
        <a:off x="522813" y="4517707"/>
        <a:ext cx="8434861" cy="695271"/>
      </dsp:txXfrm>
    </dsp:sp>
    <dsp:sp modelId="{ECE323E7-8958-422A-9B3C-3747880ECF56}">
      <dsp:nvSpPr>
        <dsp:cNvPr id="0" name=""/>
        <dsp:cNvSpPr/>
      </dsp:nvSpPr>
      <dsp:spPr>
        <a:xfrm>
          <a:off x="88269" y="4430798"/>
          <a:ext cx="869089" cy="869089"/>
        </a:xfrm>
        <a:prstGeom prst="ellipse">
          <a:avLst/>
        </a:prstGeom>
        <a:solidFill>
          <a:schemeClr val="lt1">
            <a:hueOff val="0"/>
            <a:satOff val="0"/>
            <a:lumOff val="0"/>
            <a:alphaOff val="0"/>
          </a:schemeClr>
        </a:solidFill>
        <a:ln w="25400" cap="flat" cmpd="sng" algn="ctr">
          <a:solidFill>
            <a:schemeClr val="accent6">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2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552A19B-2F18-406C-B836-EEC010281EF6}">
      <dsp:nvSpPr>
        <dsp:cNvPr id="0" name=""/>
        <dsp:cNvSpPr/>
      </dsp:nvSpPr>
      <dsp:spPr>
        <a:xfrm>
          <a:off x="634364" y="0"/>
          <a:ext cx="7189470" cy="5080000"/>
        </a:xfrm>
        <a:prstGeom prst="rightArrow">
          <a:avLst/>
        </a:prstGeom>
        <a:solidFill>
          <a:schemeClr val="accent4">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D1B9C7C6-110F-4B63-8879-DCA4945F5A2D}">
      <dsp:nvSpPr>
        <dsp:cNvPr id="0" name=""/>
        <dsp:cNvSpPr/>
      </dsp:nvSpPr>
      <dsp:spPr>
        <a:xfrm>
          <a:off x="9085" y="1523999"/>
          <a:ext cx="2722483" cy="2032000"/>
        </a:xfrm>
        <a:prstGeom prst="roundRect">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n-US" sz="1400" kern="1200" dirty="0"/>
            <a:t>MỨC ĐẠT</a:t>
          </a:r>
        </a:p>
        <a:p>
          <a:pPr lvl="0" algn="l" defTabSz="622300">
            <a:lnSpc>
              <a:spcPct val="90000"/>
            </a:lnSpc>
            <a:spcBef>
              <a:spcPct val="0"/>
            </a:spcBef>
            <a:spcAft>
              <a:spcPct val="35000"/>
            </a:spcAft>
          </a:pPr>
          <a:r>
            <a:rPr lang="en-US" sz="1400" kern="1200" dirty="0"/>
            <a:t>XD </a:t>
          </a:r>
          <a:r>
            <a:rPr lang="en-US" sz="1400" kern="1200" dirty="0" err="1"/>
            <a:t>và</a:t>
          </a:r>
          <a:r>
            <a:rPr lang="en-US" sz="1400" kern="1200" dirty="0"/>
            <a:t> </a:t>
          </a:r>
          <a:r>
            <a:rPr lang="en-US" sz="1400" kern="1200" dirty="0" err="1"/>
            <a:t>tổ</a:t>
          </a:r>
          <a:r>
            <a:rPr lang="en-US" sz="1400" kern="1200" dirty="0"/>
            <a:t> </a:t>
          </a:r>
          <a:r>
            <a:rPr lang="en-US" sz="1400" kern="1200" dirty="0" err="1"/>
            <a:t>chức</a:t>
          </a:r>
          <a:r>
            <a:rPr lang="en-US" sz="1400" kern="1200" dirty="0"/>
            <a:t> </a:t>
          </a:r>
          <a:r>
            <a:rPr lang="en-US" sz="1400" kern="1200" dirty="0" err="1"/>
            <a:t>thực</a:t>
          </a:r>
          <a:r>
            <a:rPr lang="en-US" sz="1400" kern="1200" dirty="0"/>
            <a:t> </a:t>
          </a:r>
          <a:r>
            <a:rPr lang="en-US" sz="1400" kern="1200" dirty="0" err="1"/>
            <a:t>hiện</a:t>
          </a:r>
          <a:r>
            <a:rPr lang="en-US" sz="1400" kern="1200" dirty="0"/>
            <a:t> </a:t>
          </a:r>
          <a:r>
            <a:rPr lang="en-US" sz="1400" kern="1200" dirty="0" err="1"/>
            <a:t>quy</a:t>
          </a:r>
          <a:r>
            <a:rPr lang="en-US" sz="1400" kern="1200" dirty="0"/>
            <a:t> </a:t>
          </a:r>
          <a:r>
            <a:rPr lang="en-US" sz="1400" kern="1200" dirty="0" err="1"/>
            <a:t>định</a:t>
          </a:r>
          <a:r>
            <a:rPr lang="en-US" sz="1400" kern="1200" dirty="0"/>
            <a:t> </a:t>
          </a:r>
          <a:r>
            <a:rPr lang="en-US" sz="1400" kern="1200" dirty="0" err="1"/>
            <a:t>về</a:t>
          </a:r>
          <a:r>
            <a:rPr lang="en-US" sz="1400" kern="1200" dirty="0"/>
            <a:t> </a:t>
          </a:r>
          <a:r>
            <a:rPr lang="en-US" sz="1400" kern="1200" dirty="0" err="1"/>
            <a:t>quản</a:t>
          </a:r>
          <a:r>
            <a:rPr lang="en-US" sz="1400" kern="1200" dirty="0"/>
            <a:t> </a:t>
          </a:r>
          <a:r>
            <a:rPr lang="en-US" sz="1400" kern="1200" dirty="0" err="1"/>
            <a:t>trị</a:t>
          </a:r>
          <a:r>
            <a:rPr lang="en-US" sz="1400" kern="1200" dirty="0"/>
            <a:t> CSVC,TB&amp;CN </a:t>
          </a:r>
        </a:p>
        <a:p>
          <a:pPr lvl="0" algn="l" defTabSz="622300">
            <a:lnSpc>
              <a:spcPct val="90000"/>
            </a:lnSpc>
            <a:spcBef>
              <a:spcPct val="0"/>
            </a:spcBef>
            <a:spcAft>
              <a:spcPct val="35000"/>
            </a:spcAft>
          </a:pPr>
          <a:r>
            <a:rPr lang="en-US" sz="1400" kern="1200" dirty="0"/>
            <a:t>- </a:t>
          </a:r>
          <a:r>
            <a:rPr lang="en-US" sz="1400" kern="1200" dirty="0" err="1"/>
            <a:t>Lập</a:t>
          </a:r>
          <a:r>
            <a:rPr lang="en-US" sz="1400" kern="1200" dirty="0"/>
            <a:t> </a:t>
          </a:r>
          <a:r>
            <a:rPr lang="en-US" sz="1400" kern="1200" dirty="0" err="1"/>
            <a:t>và</a:t>
          </a:r>
          <a:r>
            <a:rPr lang="en-US" sz="1400" kern="1200" dirty="0"/>
            <a:t> </a:t>
          </a:r>
          <a:r>
            <a:rPr lang="en-US" sz="1400" kern="1200" dirty="0" err="1"/>
            <a:t>thực</a:t>
          </a:r>
          <a:r>
            <a:rPr lang="en-US" sz="1400" kern="1200" dirty="0"/>
            <a:t> </a:t>
          </a:r>
          <a:r>
            <a:rPr lang="en-US" sz="1400" kern="1200" dirty="0" err="1"/>
            <a:t>hiện</a:t>
          </a:r>
          <a:r>
            <a:rPr lang="en-US" sz="1400" kern="1200" dirty="0"/>
            <a:t> </a:t>
          </a:r>
          <a:r>
            <a:rPr lang="en-US" sz="1400" kern="1200" dirty="0" err="1"/>
            <a:t>kế</a:t>
          </a:r>
          <a:r>
            <a:rPr lang="en-US" sz="1400" kern="1200" dirty="0"/>
            <a:t> </a:t>
          </a:r>
          <a:r>
            <a:rPr lang="en-US" sz="1400" kern="1200" dirty="0" err="1"/>
            <a:t>hoạch</a:t>
          </a:r>
          <a:r>
            <a:rPr lang="en-US" sz="1400" kern="1200" dirty="0"/>
            <a:t> </a:t>
          </a:r>
          <a:r>
            <a:rPr lang="en-US" sz="1400" kern="1200" dirty="0" err="1"/>
            <a:t>mua</a:t>
          </a:r>
          <a:r>
            <a:rPr lang="en-US" sz="1400" kern="1200" dirty="0"/>
            <a:t> </a:t>
          </a:r>
          <a:r>
            <a:rPr lang="en-US" sz="1400" kern="1200" dirty="0" err="1"/>
            <a:t>sắm</a:t>
          </a:r>
          <a:r>
            <a:rPr lang="en-US" sz="1400" kern="1200" dirty="0"/>
            <a:t>, </a:t>
          </a:r>
          <a:r>
            <a:rPr lang="en-US" sz="1400" kern="1200" dirty="0" err="1"/>
            <a:t>kiểm</a:t>
          </a:r>
          <a:r>
            <a:rPr lang="en-US" sz="1400" kern="1200" dirty="0"/>
            <a:t> </a:t>
          </a:r>
          <a:r>
            <a:rPr lang="en-US" sz="1400" kern="1200" dirty="0" err="1"/>
            <a:t>kê</a:t>
          </a:r>
          <a:r>
            <a:rPr lang="en-US" sz="1400" kern="1200" dirty="0"/>
            <a:t>, </a:t>
          </a:r>
          <a:r>
            <a:rPr lang="en-US" sz="1400" kern="1200" dirty="0" err="1"/>
            <a:t>bảo</a:t>
          </a:r>
          <a:r>
            <a:rPr lang="en-US" sz="1400" kern="1200" dirty="0"/>
            <a:t> </a:t>
          </a:r>
          <a:r>
            <a:rPr lang="en-US" sz="1400" kern="1200" dirty="0" err="1"/>
            <a:t>quản</a:t>
          </a:r>
          <a:r>
            <a:rPr lang="en-US" sz="1400" kern="1200" dirty="0"/>
            <a:t>, </a:t>
          </a:r>
          <a:r>
            <a:rPr lang="en-US" sz="1400" kern="1200" dirty="0" err="1"/>
            <a:t>sửa</a:t>
          </a:r>
          <a:r>
            <a:rPr lang="en-US" sz="1400" kern="1200" dirty="0"/>
            <a:t> </a:t>
          </a:r>
          <a:r>
            <a:rPr lang="en-US" sz="1400" kern="1200" dirty="0" err="1"/>
            <a:t>chữa</a:t>
          </a:r>
          <a:r>
            <a:rPr lang="en-US" sz="1400" kern="1200" dirty="0"/>
            <a:t> CSVC,TB&amp;CN  DH  </a:t>
          </a:r>
          <a:r>
            <a:rPr lang="en-US" sz="1400" kern="1200" dirty="0" err="1"/>
            <a:t>theo</a:t>
          </a:r>
          <a:r>
            <a:rPr lang="en-US" sz="1400" kern="1200" dirty="0"/>
            <a:t> </a:t>
          </a:r>
          <a:r>
            <a:rPr lang="en-US" sz="1400" kern="1200" dirty="0" err="1"/>
            <a:t>quy</a:t>
          </a:r>
          <a:r>
            <a:rPr lang="en-US" sz="1400" kern="1200" dirty="0"/>
            <a:t> </a:t>
          </a:r>
          <a:r>
            <a:rPr lang="en-US" sz="1400" kern="1200" dirty="0" err="1"/>
            <a:t>định</a:t>
          </a:r>
          <a:endParaRPr lang="en-US" sz="1400" kern="1200" dirty="0"/>
        </a:p>
      </dsp:txBody>
      <dsp:txXfrm>
        <a:off x="108279" y="1623193"/>
        <a:ext cx="2524095" cy="1833612"/>
      </dsp:txXfrm>
    </dsp:sp>
    <dsp:sp modelId="{F7C69D7B-7C4E-4B96-8910-EE615B5FC344}">
      <dsp:nvSpPr>
        <dsp:cNvPr id="0" name=""/>
        <dsp:cNvSpPr/>
      </dsp:nvSpPr>
      <dsp:spPr>
        <a:xfrm>
          <a:off x="2855071" y="1489415"/>
          <a:ext cx="2722483" cy="2032000"/>
        </a:xfrm>
        <a:prstGeom prst="roundRect">
          <a:avLst/>
        </a:prstGeom>
        <a:solidFill>
          <a:schemeClr val="accent4">
            <a:hueOff val="-2232385"/>
            <a:satOff val="13449"/>
            <a:lumOff val="1078"/>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en-US" sz="1600" kern="1200" dirty="0"/>
            <a:t>MỨC KHÁ</a:t>
          </a:r>
        </a:p>
        <a:p>
          <a:pPr lvl="0" algn="ctr" defTabSz="711200">
            <a:lnSpc>
              <a:spcPct val="90000"/>
            </a:lnSpc>
            <a:spcBef>
              <a:spcPct val="0"/>
            </a:spcBef>
            <a:spcAft>
              <a:spcPct val="35000"/>
            </a:spcAft>
          </a:pPr>
          <a:r>
            <a:rPr lang="en-US" sz="1600" kern="1200" dirty="0" err="1"/>
            <a:t>Khai</a:t>
          </a:r>
          <a:r>
            <a:rPr lang="en-US" sz="1600" kern="1200" dirty="0"/>
            <a:t> </a:t>
          </a:r>
          <a:r>
            <a:rPr lang="en-US" sz="1600" kern="1200" dirty="0" err="1"/>
            <a:t>thác</a:t>
          </a:r>
          <a:r>
            <a:rPr lang="en-US" sz="1600" kern="1200" dirty="0"/>
            <a:t>, </a:t>
          </a:r>
          <a:r>
            <a:rPr lang="en-US" sz="1600" kern="1200" dirty="0" err="1"/>
            <a:t>sử</a:t>
          </a:r>
          <a:r>
            <a:rPr lang="en-US" sz="1600" kern="1200" dirty="0"/>
            <a:t> </a:t>
          </a:r>
          <a:r>
            <a:rPr lang="en-US" sz="1600" kern="1200" dirty="0" err="1"/>
            <a:t>dụng</a:t>
          </a:r>
          <a:r>
            <a:rPr lang="en-US" sz="1600" kern="1200" dirty="0"/>
            <a:t> </a:t>
          </a:r>
          <a:r>
            <a:rPr lang="en-US" sz="1600" kern="1200" dirty="0" err="1"/>
            <a:t>hiệu</a:t>
          </a:r>
          <a:r>
            <a:rPr lang="en-US" sz="1600" kern="1200" dirty="0"/>
            <a:t> </a:t>
          </a:r>
          <a:r>
            <a:rPr lang="en-US" sz="1600" kern="1200" dirty="0" err="1"/>
            <a:t>quả</a:t>
          </a:r>
          <a:r>
            <a:rPr lang="en-US" sz="1600" kern="1200" dirty="0"/>
            <a:t> CSVC,TB&amp;CN </a:t>
          </a:r>
          <a:r>
            <a:rPr lang="en-US" sz="1600" kern="1200" dirty="0" err="1"/>
            <a:t>trong</a:t>
          </a:r>
          <a:r>
            <a:rPr lang="en-US" sz="1600" kern="1200" dirty="0"/>
            <a:t> </a:t>
          </a:r>
          <a:r>
            <a:rPr lang="en-US" sz="1600" kern="1200" dirty="0" err="1"/>
            <a:t>dạy</a:t>
          </a:r>
          <a:r>
            <a:rPr lang="en-US" sz="1600" kern="1200" dirty="0"/>
            <a:t> </a:t>
          </a:r>
          <a:r>
            <a:rPr lang="en-US" sz="1600" kern="1200" dirty="0" err="1"/>
            <a:t>học</a:t>
          </a:r>
          <a:r>
            <a:rPr lang="en-US" sz="1600" kern="1200" dirty="0"/>
            <a:t>, </a:t>
          </a:r>
          <a:r>
            <a:rPr lang="en-US" sz="1600" kern="1200" dirty="0" err="1"/>
            <a:t>giáo</a:t>
          </a:r>
          <a:r>
            <a:rPr lang="en-US" sz="1600" kern="1200" dirty="0"/>
            <a:t> </a:t>
          </a:r>
          <a:r>
            <a:rPr lang="en-US" sz="1600" kern="1200" dirty="0" err="1"/>
            <a:t>dục</a:t>
          </a:r>
          <a:r>
            <a:rPr lang="en-US" sz="1600" kern="1200" dirty="0"/>
            <a:t> </a:t>
          </a:r>
          <a:r>
            <a:rPr lang="en-US" sz="1600" kern="1200" dirty="0" err="1"/>
            <a:t>học</a:t>
          </a:r>
          <a:r>
            <a:rPr lang="en-US" sz="1600" kern="1200" dirty="0"/>
            <a:t> </a:t>
          </a:r>
          <a:r>
            <a:rPr lang="en-US" sz="1600" kern="1200" dirty="0" err="1"/>
            <a:t>sinh</a:t>
          </a:r>
          <a:r>
            <a:rPr lang="en-US" sz="1600" kern="1200" dirty="0"/>
            <a:t> </a:t>
          </a:r>
          <a:r>
            <a:rPr lang="en-US" sz="1600" kern="1200" dirty="0" err="1"/>
            <a:t>của</a:t>
          </a:r>
          <a:r>
            <a:rPr lang="en-US" sz="1600" kern="1200" dirty="0"/>
            <a:t> </a:t>
          </a:r>
          <a:r>
            <a:rPr lang="en-US" sz="1600" kern="1200" dirty="0" err="1"/>
            <a:t>nhà</a:t>
          </a:r>
          <a:r>
            <a:rPr lang="en-US" sz="1600" kern="1200" dirty="0"/>
            <a:t> </a:t>
          </a:r>
          <a:r>
            <a:rPr lang="en-US" sz="1600" kern="1200" dirty="0" err="1"/>
            <a:t>trường</a:t>
          </a:r>
          <a:endParaRPr lang="en-US" sz="1600" kern="1200" dirty="0"/>
        </a:p>
      </dsp:txBody>
      <dsp:txXfrm>
        <a:off x="2954265" y="1588609"/>
        <a:ext cx="2524095" cy="1833612"/>
      </dsp:txXfrm>
    </dsp:sp>
    <dsp:sp modelId="{DA77809B-6729-456F-8231-F0AB83B553CF}">
      <dsp:nvSpPr>
        <dsp:cNvPr id="0" name=""/>
        <dsp:cNvSpPr/>
      </dsp:nvSpPr>
      <dsp:spPr>
        <a:xfrm>
          <a:off x="5638800" y="1422399"/>
          <a:ext cx="2722483" cy="2032000"/>
        </a:xfrm>
        <a:prstGeom prst="roundRect">
          <a:avLst/>
        </a:prstGeom>
        <a:solidFill>
          <a:schemeClr val="accent4">
            <a:hueOff val="-4464770"/>
            <a:satOff val="26899"/>
            <a:lumOff val="2156"/>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en-US" sz="1500" kern="1200" dirty="0"/>
            <a:t>MỨC TỐT</a:t>
          </a:r>
        </a:p>
        <a:p>
          <a:pPr lvl="0" algn="ctr" defTabSz="666750">
            <a:lnSpc>
              <a:spcPct val="90000"/>
            </a:lnSpc>
            <a:spcBef>
              <a:spcPct val="0"/>
            </a:spcBef>
            <a:spcAft>
              <a:spcPct val="35000"/>
            </a:spcAft>
          </a:pPr>
          <a:r>
            <a:rPr lang="en-US" sz="1500" kern="1200" dirty="0"/>
            <a:t>- </a:t>
          </a:r>
          <a:r>
            <a:rPr lang="en-US" sz="1500" kern="1200" dirty="0" err="1"/>
            <a:t>Huy</a:t>
          </a:r>
          <a:r>
            <a:rPr lang="en-US" sz="1500" kern="1200" dirty="0"/>
            <a:t> </a:t>
          </a:r>
          <a:r>
            <a:rPr lang="en-US" sz="1500" kern="1200" dirty="0" err="1"/>
            <a:t>động</a:t>
          </a:r>
          <a:r>
            <a:rPr lang="en-US" sz="1500" kern="1200" dirty="0"/>
            <a:t> </a:t>
          </a:r>
          <a:r>
            <a:rPr lang="en-US" sz="1500" kern="1200" dirty="0" err="1"/>
            <a:t>các</a:t>
          </a:r>
          <a:r>
            <a:rPr lang="en-US" sz="1500" kern="1200" dirty="0"/>
            <a:t> </a:t>
          </a:r>
          <a:r>
            <a:rPr lang="en-US" sz="1500" kern="1200" dirty="0" err="1"/>
            <a:t>nguồn</a:t>
          </a:r>
          <a:r>
            <a:rPr lang="en-US" sz="1500" kern="1200" dirty="0"/>
            <a:t> </a:t>
          </a:r>
          <a:r>
            <a:rPr lang="en-US" sz="1500" kern="1200" dirty="0" err="1"/>
            <a:t>lực</a:t>
          </a:r>
          <a:r>
            <a:rPr lang="en-US" sz="1500" kern="1200" dirty="0"/>
            <a:t> </a:t>
          </a:r>
          <a:r>
            <a:rPr lang="en-US" sz="1500" kern="1200" dirty="0" err="1"/>
            <a:t>để</a:t>
          </a:r>
          <a:r>
            <a:rPr lang="en-US" sz="1500" kern="1200" dirty="0"/>
            <a:t> </a:t>
          </a:r>
          <a:r>
            <a:rPr lang="en-US" sz="1500" kern="1200" dirty="0" err="1"/>
            <a:t>tăng</a:t>
          </a:r>
          <a:r>
            <a:rPr lang="en-US" sz="1500" kern="1200" dirty="0"/>
            <a:t> </a:t>
          </a:r>
          <a:r>
            <a:rPr lang="en-US" sz="1500" kern="1200" dirty="0" err="1"/>
            <a:t>cường</a:t>
          </a:r>
          <a:r>
            <a:rPr lang="en-US" sz="1500" kern="1200" dirty="0"/>
            <a:t> CSVC,TB,CN </a:t>
          </a:r>
          <a:r>
            <a:rPr lang="en-US" sz="1500" kern="1200" dirty="0" err="1"/>
            <a:t>nhằm</a:t>
          </a:r>
          <a:r>
            <a:rPr lang="en-US" sz="1500" kern="1200" dirty="0"/>
            <a:t> </a:t>
          </a:r>
          <a:r>
            <a:rPr lang="en-US" sz="1500" kern="1200" dirty="0" err="1"/>
            <a:t>nâng</a:t>
          </a:r>
          <a:r>
            <a:rPr lang="en-US" sz="1500" kern="1200" dirty="0"/>
            <a:t> </a:t>
          </a:r>
          <a:r>
            <a:rPr lang="en-US" sz="1500" kern="1200" dirty="0" err="1"/>
            <a:t>cao</a:t>
          </a:r>
          <a:r>
            <a:rPr lang="en-US" sz="1500" kern="1200" dirty="0"/>
            <a:t> </a:t>
          </a:r>
          <a:r>
            <a:rPr lang="en-US" sz="1500" kern="1200" dirty="0" err="1"/>
            <a:t>chất</a:t>
          </a:r>
          <a:r>
            <a:rPr lang="en-US" sz="1500" kern="1200" dirty="0"/>
            <a:t> </a:t>
          </a:r>
          <a:r>
            <a:rPr lang="en-US" sz="1500" kern="1200" dirty="0" err="1"/>
            <a:t>lượng</a:t>
          </a:r>
          <a:r>
            <a:rPr lang="en-US" sz="1500" kern="1200" dirty="0"/>
            <a:t> </a:t>
          </a:r>
          <a:r>
            <a:rPr lang="en-US" sz="1500" kern="1200" dirty="0" err="1"/>
            <a:t>giáo</a:t>
          </a:r>
          <a:r>
            <a:rPr lang="en-US" sz="1500" kern="1200" dirty="0"/>
            <a:t> </a:t>
          </a:r>
          <a:r>
            <a:rPr lang="en-US" sz="1500" kern="1200" dirty="0" err="1"/>
            <a:t>dục</a:t>
          </a:r>
          <a:r>
            <a:rPr lang="en-US" sz="1500" kern="1200" dirty="0"/>
            <a:t> </a:t>
          </a:r>
          <a:r>
            <a:rPr lang="en-US" sz="1500" kern="1200" dirty="0" err="1"/>
            <a:t>toàn</a:t>
          </a:r>
          <a:r>
            <a:rPr lang="en-US" sz="1500" kern="1200" dirty="0"/>
            <a:t> </a:t>
          </a:r>
          <a:r>
            <a:rPr lang="en-US" sz="1500" kern="1200" dirty="0" err="1"/>
            <a:t>diện</a:t>
          </a:r>
          <a:r>
            <a:rPr lang="en-US" sz="1500" kern="1200" dirty="0"/>
            <a:t> </a:t>
          </a:r>
          <a:r>
            <a:rPr lang="en-US" sz="1500" kern="1200" dirty="0" err="1"/>
            <a:t>của</a:t>
          </a:r>
          <a:r>
            <a:rPr lang="en-US" sz="1500" kern="1200" dirty="0"/>
            <a:t> </a:t>
          </a:r>
          <a:r>
            <a:rPr lang="en-US" sz="1500" kern="1200" dirty="0" err="1"/>
            <a:t>trường</a:t>
          </a:r>
          <a:r>
            <a:rPr lang="en-US" sz="1500" kern="1200" dirty="0"/>
            <a:t>; </a:t>
          </a:r>
        </a:p>
        <a:p>
          <a:pPr lvl="0" algn="ctr" defTabSz="666750">
            <a:lnSpc>
              <a:spcPct val="90000"/>
            </a:lnSpc>
            <a:spcBef>
              <a:spcPct val="0"/>
            </a:spcBef>
            <a:spcAft>
              <a:spcPct val="35000"/>
            </a:spcAft>
          </a:pPr>
          <a:r>
            <a:rPr lang="en-US" sz="1500" kern="1200" dirty="0" err="1"/>
            <a:t>hướng</a:t>
          </a:r>
          <a:r>
            <a:rPr lang="en-US" sz="1500" kern="1200" dirty="0"/>
            <a:t> </a:t>
          </a:r>
          <a:r>
            <a:rPr lang="en-US" sz="1500" kern="1200" dirty="0" err="1"/>
            <a:t>dẫn</a:t>
          </a:r>
          <a:r>
            <a:rPr lang="en-US" sz="1500" kern="1200" dirty="0"/>
            <a:t>, </a:t>
          </a:r>
          <a:r>
            <a:rPr lang="en-US" sz="1500" kern="1200" dirty="0" err="1"/>
            <a:t>hỗ</a:t>
          </a:r>
          <a:r>
            <a:rPr lang="en-US" sz="1500" kern="1200" dirty="0"/>
            <a:t> </a:t>
          </a:r>
          <a:r>
            <a:rPr lang="en-US" sz="1500" kern="1200" dirty="0" err="1"/>
            <a:t>trợ</a:t>
          </a:r>
          <a:r>
            <a:rPr lang="en-US" sz="1500" kern="1200" dirty="0"/>
            <a:t> </a:t>
          </a:r>
          <a:r>
            <a:rPr lang="en-US" sz="1500" kern="1200" dirty="0" err="1"/>
            <a:t>đồng</a:t>
          </a:r>
          <a:r>
            <a:rPr lang="en-US" sz="1500" kern="1200" dirty="0"/>
            <a:t> </a:t>
          </a:r>
          <a:r>
            <a:rPr lang="en-US" sz="1500" kern="1200" dirty="0" err="1"/>
            <a:t>nghiệp</a:t>
          </a:r>
          <a:endParaRPr lang="en-US" sz="1500" kern="1200" dirty="0"/>
        </a:p>
      </dsp:txBody>
      <dsp:txXfrm>
        <a:off x="5737994" y="1521593"/>
        <a:ext cx="2524095" cy="1833612"/>
      </dsp:txXfrm>
    </dsp:sp>
  </dsp:spTree>
</dsp:drawing>
</file>

<file path=ppt/diagrams/drawing2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552A19B-2F18-406C-B836-EEC010281EF6}">
      <dsp:nvSpPr>
        <dsp:cNvPr id="0" name=""/>
        <dsp:cNvSpPr/>
      </dsp:nvSpPr>
      <dsp:spPr>
        <a:xfrm>
          <a:off x="634364" y="0"/>
          <a:ext cx="7189470" cy="5080000"/>
        </a:xfrm>
        <a:prstGeom prst="rightArrow">
          <a:avLst/>
        </a:prstGeom>
        <a:solidFill>
          <a:schemeClr val="accent4">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D1B9C7C6-110F-4B63-8879-DCA4945F5A2D}">
      <dsp:nvSpPr>
        <dsp:cNvPr id="0" name=""/>
        <dsp:cNvSpPr/>
      </dsp:nvSpPr>
      <dsp:spPr>
        <a:xfrm>
          <a:off x="9085" y="1523999"/>
          <a:ext cx="2722483" cy="2032000"/>
        </a:xfrm>
        <a:prstGeom prst="roundRect">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US" sz="1800" kern="1200" dirty="0"/>
            <a:t>MỨC ĐẠT</a:t>
          </a:r>
        </a:p>
        <a:p>
          <a:pPr lvl="0" algn="ctr" defTabSz="800100">
            <a:lnSpc>
              <a:spcPct val="90000"/>
            </a:lnSpc>
            <a:spcBef>
              <a:spcPct val="0"/>
            </a:spcBef>
            <a:spcAft>
              <a:spcPct val="35000"/>
            </a:spcAft>
          </a:pPr>
          <a:r>
            <a:rPr lang="en-US" sz="1800" kern="1200" dirty="0" err="1"/>
            <a:t>chỉ</a:t>
          </a:r>
          <a:r>
            <a:rPr lang="en-US" sz="1800" kern="1200" dirty="0"/>
            <a:t> </a:t>
          </a:r>
          <a:r>
            <a:rPr lang="en-US" sz="1800" kern="1200" dirty="0" err="1"/>
            <a:t>đạo</a:t>
          </a:r>
          <a:r>
            <a:rPr lang="en-US" sz="1800" kern="1200" dirty="0"/>
            <a:t> </a:t>
          </a:r>
          <a:r>
            <a:rPr lang="en-US" sz="1800" kern="1200" dirty="0" err="1"/>
            <a:t>xây</a:t>
          </a:r>
          <a:r>
            <a:rPr lang="en-US" sz="1800" kern="1200" dirty="0"/>
            <a:t> </a:t>
          </a:r>
          <a:r>
            <a:rPr lang="en-US" sz="1800" kern="1200" dirty="0" err="1"/>
            <a:t>dựng</a:t>
          </a:r>
          <a:r>
            <a:rPr lang="en-US" sz="1800" kern="1200" dirty="0"/>
            <a:t> </a:t>
          </a:r>
          <a:r>
            <a:rPr lang="en-US" sz="1800" kern="1200" dirty="0" err="1"/>
            <a:t>và</a:t>
          </a:r>
          <a:r>
            <a:rPr lang="en-US" sz="1800" kern="1200" dirty="0"/>
            <a:t> </a:t>
          </a:r>
          <a:r>
            <a:rPr lang="en-US" sz="1800" kern="1200" dirty="0" err="1"/>
            <a:t>tổ</a:t>
          </a:r>
          <a:r>
            <a:rPr lang="en-US" sz="1800" kern="1200" dirty="0"/>
            <a:t> </a:t>
          </a:r>
          <a:r>
            <a:rPr lang="en-US" sz="1800" kern="1200" dirty="0" err="1"/>
            <a:t>chức</a:t>
          </a:r>
          <a:r>
            <a:rPr lang="en-US" sz="1800" kern="1200" dirty="0"/>
            <a:t> </a:t>
          </a:r>
          <a:r>
            <a:rPr lang="en-US" sz="1800" kern="1200" dirty="0" err="1"/>
            <a:t>thực</a:t>
          </a:r>
          <a:r>
            <a:rPr lang="en-US" sz="1800" kern="1200" dirty="0"/>
            <a:t> </a:t>
          </a:r>
          <a:r>
            <a:rPr lang="en-US" sz="1800" kern="1200" dirty="0" err="1"/>
            <a:t>hiện</a:t>
          </a:r>
          <a:r>
            <a:rPr lang="en-US" sz="1800" kern="1200" dirty="0"/>
            <a:t> </a:t>
          </a:r>
          <a:r>
            <a:rPr lang="en-US" sz="1800" kern="1200" dirty="0" err="1"/>
            <a:t>kế</a:t>
          </a:r>
          <a:r>
            <a:rPr lang="en-US" sz="1800" kern="1200" dirty="0"/>
            <a:t> </a:t>
          </a:r>
          <a:r>
            <a:rPr lang="en-US" sz="1800" kern="1200" dirty="0" err="1"/>
            <a:t>hoạch</a:t>
          </a:r>
          <a:r>
            <a:rPr lang="en-US" sz="1800" kern="1200" dirty="0"/>
            <a:t> </a:t>
          </a:r>
          <a:r>
            <a:rPr lang="en-US" sz="1800" kern="1200" dirty="0" err="1"/>
            <a:t>tự</a:t>
          </a:r>
          <a:r>
            <a:rPr lang="en-US" sz="1800" kern="1200" dirty="0"/>
            <a:t> </a:t>
          </a:r>
          <a:r>
            <a:rPr lang="en-US" sz="1800" kern="1200" dirty="0" err="1"/>
            <a:t>đánh</a:t>
          </a:r>
          <a:r>
            <a:rPr lang="en-US" sz="1800" kern="1200" dirty="0"/>
            <a:t> </a:t>
          </a:r>
          <a:r>
            <a:rPr lang="en-US" sz="1800" kern="1200" dirty="0" err="1"/>
            <a:t>giá</a:t>
          </a:r>
          <a:r>
            <a:rPr lang="en-US" sz="1800" kern="1200" dirty="0"/>
            <a:t> </a:t>
          </a:r>
          <a:r>
            <a:rPr lang="en-US" sz="1800" kern="1200" dirty="0" err="1"/>
            <a:t>chất</a:t>
          </a:r>
          <a:r>
            <a:rPr lang="en-US" sz="1800" kern="1200" dirty="0"/>
            <a:t> </a:t>
          </a:r>
          <a:r>
            <a:rPr lang="en-US" sz="1800" kern="1200" dirty="0" err="1"/>
            <a:t>lượng</a:t>
          </a:r>
          <a:r>
            <a:rPr lang="en-US" sz="1800" kern="1200" dirty="0"/>
            <a:t> </a:t>
          </a:r>
          <a:r>
            <a:rPr lang="en-US" sz="1800" kern="1200" dirty="0" err="1"/>
            <a:t>giáo</a:t>
          </a:r>
          <a:r>
            <a:rPr lang="en-US" sz="1800" kern="1200" dirty="0"/>
            <a:t> </a:t>
          </a:r>
          <a:r>
            <a:rPr lang="en-US" sz="1800" kern="1200" dirty="0" err="1"/>
            <a:t>dục</a:t>
          </a:r>
          <a:r>
            <a:rPr lang="en-US" sz="1800" kern="1200" dirty="0"/>
            <a:t> </a:t>
          </a:r>
          <a:r>
            <a:rPr lang="en-US" sz="1800" kern="1200" dirty="0" err="1"/>
            <a:t>nhà</a:t>
          </a:r>
          <a:r>
            <a:rPr lang="en-US" sz="1800" kern="1200" dirty="0"/>
            <a:t> </a:t>
          </a:r>
          <a:r>
            <a:rPr lang="en-US" sz="1800" kern="1200" dirty="0" err="1"/>
            <a:t>trường</a:t>
          </a:r>
          <a:r>
            <a:rPr lang="en-US" sz="1800" kern="1200" dirty="0"/>
            <a:t> </a:t>
          </a:r>
          <a:r>
            <a:rPr lang="en-US" sz="1800" kern="1200" dirty="0" err="1"/>
            <a:t>theo</a:t>
          </a:r>
          <a:r>
            <a:rPr lang="en-US" sz="1800" kern="1200" dirty="0"/>
            <a:t> </a:t>
          </a:r>
          <a:r>
            <a:rPr lang="en-US" sz="1800" kern="1200" dirty="0" err="1"/>
            <a:t>quy</a:t>
          </a:r>
          <a:r>
            <a:rPr lang="en-US" sz="1800" kern="1200" dirty="0"/>
            <a:t> </a:t>
          </a:r>
          <a:r>
            <a:rPr lang="en-US" sz="1800" kern="1200" dirty="0" err="1"/>
            <a:t>định</a:t>
          </a:r>
          <a:endParaRPr lang="en-US" sz="1800" kern="1200" dirty="0"/>
        </a:p>
      </dsp:txBody>
      <dsp:txXfrm>
        <a:off x="108279" y="1623193"/>
        <a:ext cx="2524095" cy="1833612"/>
      </dsp:txXfrm>
    </dsp:sp>
    <dsp:sp modelId="{F7C69D7B-7C4E-4B96-8910-EE615B5FC344}">
      <dsp:nvSpPr>
        <dsp:cNvPr id="0" name=""/>
        <dsp:cNvSpPr/>
      </dsp:nvSpPr>
      <dsp:spPr>
        <a:xfrm>
          <a:off x="2855071" y="1489415"/>
          <a:ext cx="2722483" cy="2032000"/>
        </a:xfrm>
        <a:prstGeom prst="roundRect">
          <a:avLst/>
        </a:prstGeom>
        <a:solidFill>
          <a:schemeClr val="accent4">
            <a:hueOff val="-2232385"/>
            <a:satOff val="13449"/>
            <a:lumOff val="1078"/>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en-US" sz="1500" kern="1200" dirty="0"/>
            <a:t>MỨC KHÁ</a:t>
          </a:r>
        </a:p>
        <a:p>
          <a:pPr lvl="0" algn="ctr" defTabSz="666750">
            <a:lnSpc>
              <a:spcPct val="90000"/>
            </a:lnSpc>
            <a:spcBef>
              <a:spcPct val="0"/>
            </a:spcBef>
            <a:spcAft>
              <a:spcPct val="35000"/>
            </a:spcAft>
          </a:pPr>
          <a:r>
            <a:rPr lang="en-US" sz="1500" kern="1200" dirty="0"/>
            <a:t>-</a:t>
          </a:r>
          <a:r>
            <a:rPr lang="en-US" sz="1500" kern="1200" dirty="0" err="1"/>
            <a:t>Chỉ</a:t>
          </a:r>
          <a:r>
            <a:rPr lang="en-US" sz="1500" kern="1200" dirty="0"/>
            <a:t> </a:t>
          </a:r>
          <a:r>
            <a:rPr lang="en-US" sz="1500" kern="1200" dirty="0" err="1"/>
            <a:t>đạo</a:t>
          </a:r>
          <a:r>
            <a:rPr lang="en-US" sz="1500" kern="1200" dirty="0"/>
            <a:t> </a:t>
          </a:r>
          <a:r>
            <a:rPr lang="en-US" sz="1500" kern="1200" dirty="0" err="1"/>
            <a:t>xây</a:t>
          </a:r>
          <a:r>
            <a:rPr lang="en-US" sz="1500" kern="1200" dirty="0"/>
            <a:t> </a:t>
          </a:r>
          <a:r>
            <a:rPr lang="en-US" sz="1500" kern="1200" dirty="0" err="1"/>
            <a:t>dựng</a:t>
          </a:r>
          <a:r>
            <a:rPr lang="en-US" sz="1500" kern="1200" dirty="0"/>
            <a:t> </a:t>
          </a:r>
          <a:r>
            <a:rPr lang="en-US" sz="1500" kern="1200" dirty="0" err="1"/>
            <a:t>và</a:t>
          </a:r>
          <a:r>
            <a:rPr lang="en-US" sz="1500" kern="1200" dirty="0"/>
            <a:t> </a:t>
          </a:r>
          <a:r>
            <a:rPr lang="en-US" sz="1500" kern="1200" dirty="0" err="1"/>
            <a:t>tổ</a:t>
          </a:r>
          <a:r>
            <a:rPr lang="en-US" sz="1500" kern="1200" dirty="0"/>
            <a:t> </a:t>
          </a:r>
          <a:r>
            <a:rPr lang="en-US" sz="1500" kern="1200" dirty="0" err="1"/>
            <a:t>chức</a:t>
          </a:r>
          <a:r>
            <a:rPr lang="en-US" sz="1500" kern="1200" dirty="0"/>
            <a:t> </a:t>
          </a:r>
          <a:r>
            <a:rPr lang="en-US" sz="1500" kern="1200" dirty="0" err="1"/>
            <a:t>thực</a:t>
          </a:r>
          <a:r>
            <a:rPr lang="en-US" sz="1500" kern="1200" dirty="0"/>
            <a:t> </a:t>
          </a:r>
          <a:r>
            <a:rPr lang="en-US" sz="1500" kern="1200" dirty="0" err="1"/>
            <a:t>hiện</a:t>
          </a:r>
          <a:r>
            <a:rPr lang="en-US" sz="1500" kern="1200" dirty="0"/>
            <a:t> </a:t>
          </a:r>
          <a:r>
            <a:rPr lang="en-US" sz="1500" kern="1200" dirty="0" err="1"/>
            <a:t>kế</a:t>
          </a:r>
          <a:r>
            <a:rPr lang="en-US" sz="1500" kern="1200" dirty="0"/>
            <a:t> </a:t>
          </a:r>
          <a:r>
            <a:rPr lang="en-US" sz="1500" kern="1200" dirty="0" err="1"/>
            <a:t>hoạch</a:t>
          </a:r>
          <a:r>
            <a:rPr lang="en-US" sz="1500" kern="1200" dirty="0"/>
            <a:t> </a:t>
          </a:r>
          <a:r>
            <a:rPr lang="en-US" sz="1500" kern="1200" dirty="0" err="1"/>
            <a:t>cải</a:t>
          </a:r>
          <a:r>
            <a:rPr lang="en-US" sz="1500" kern="1200" dirty="0"/>
            <a:t> </a:t>
          </a:r>
          <a:r>
            <a:rPr lang="en-US" sz="1500" kern="1200" dirty="0" err="1"/>
            <a:t>tiến</a:t>
          </a:r>
          <a:r>
            <a:rPr lang="en-US" sz="1500" kern="1200" dirty="0"/>
            <a:t> </a:t>
          </a:r>
          <a:r>
            <a:rPr lang="en-US" sz="1500" kern="1200" dirty="0" err="1"/>
            <a:t>chất</a:t>
          </a:r>
          <a:r>
            <a:rPr lang="en-US" sz="1500" kern="1200" dirty="0"/>
            <a:t> </a:t>
          </a:r>
          <a:r>
            <a:rPr lang="en-US" sz="1500" kern="1200" dirty="0" err="1"/>
            <a:t>lượng</a:t>
          </a:r>
          <a:r>
            <a:rPr lang="en-US" sz="1500" kern="1200" dirty="0"/>
            <a:t> </a:t>
          </a:r>
          <a:r>
            <a:rPr lang="en-US" sz="1500" kern="1200" dirty="0" err="1"/>
            <a:t>hiệu</a:t>
          </a:r>
          <a:r>
            <a:rPr lang="en-US" sz="1500" kern="1200" dirty="0"/>
            <a:t> </a:t>
          </a:r>
          <a:r>
            <a:rPr lang="en-US" sz="1500" kern="1200" dirty="0" err="1"/>
            <a:t>quả</a:t>
          </a:r>
          <a:r>
            <a:rPr lang="en-US" sz="1500" kern="1200" dirty="0"/>
            <a:t>,</a:t>
          </a:r>
        </a:p>
        <a:p>
          <a:pPr lvl="0" algn="ctr" defTabSz="666750">
            <a:lnSpc>
              <a:spcPct val="90000"/>
            </a:lnSpc>
            <a:spcBef>
              <a:spcPct val="0"/>
            </a:spcBef>
            <a:spcAft>
              <a:spcPct val="35000"/>
            </a:spcAft>
          </a:pPr>
          <a:r>
            <a:rPr lang="en-US" sz="1500" kern="1200" dirty="0"/>
            <a:t>- </a:t>
          </a:r>
          <a:r>
            <a:rPr lang="en-US" sz="1500" kern="1200" dirty="0" err="1"/>
            <a:t>Khắc</a:t>
          </a:r>
          <a:r>
            <a:rPr lang="en-US" sz="1500" kern="1200" dirty="0"/>
            <a:t> </a:t>
          </a:r>
          <a:r>
            <a:rPr lang="en-US" sz="1500" kern="1200" dirty="0" err="1"/>
            <a:t>phục</a:t>
          </a:r>
          <a:r>
            <a:rPr lang="en-US" sz="1500" kern="1200" dirty="0"/>
            <a:t> </a:t>
          </a:r>
          <a:r>
            <a:rPr lang="en-US" sz="1500" kern="1200" dirty="0" err="1"/>
            <a:t>điểm</a:t>
          </a:r>
          <a:r>
            <a:rPr lang="en-US" sz="1500" kern="1200" dirty="0"/>
            <a:t> </a:t>
          </a:r>
          <a:r>
            <a:rPr lang="en-US" sz="1500" kern="1200" dirty="0" err="1"/>
            <a:t>yếu</a:t>
          </a:r>
          <a:r>
            <a:rPr lang="en-US" sz="1500" kern="1200" dirty="0"/>
            <a:t> </a:t>
          </a:r>
          <a:r>
            <a:rPr lang="en-US" sz="1500" kern="1200" dirty="0" err="1"/>
            <a:t>theo</a:t>
          </a:r>
          <a:r>
            <a:rPr lang="en-US" sz="1500" kern="1200" dirty="0"/>
            <a:t> </a:t>
          </a:r>
          <a:r>
            <a:rPr lang="en-US" sz="1500" kern="1200" dirty="0" err="1"/>
            <a:t>kết</a:t>
          </a:r>
          <a:r>
            <a:rPr lang="en-US" sz="1500" kern="1200" dirty="0"/>
            <a:t> </a:t>
          </a:r>
          <a:r>
            <a:rPr lang="en-US" sz="1500" kern="1200" dirty="0" err="1"/>
            <a:t>quả</a:t>
          </a:r>
          <a:r>
            <a:rPr lang="en-US" sz="1500" kern="1200" dirty="0"/>
            <a:t> </a:t>
          </a:r>
          <a:r>
            <a:rPr lang="en-US" sz="1500" kern="1200" dirty="0" err="1"/>
            <a:t>tự</a:t>
          </a:r>
          <a:r>
            <a:rPr lang="en-US" sz="1500" kern="1200" dirty="0"/>
            <a:t> </a:t>
          </a:r>
          <a:r>
            <a:rPr lang="en-US" sz="1500" kern="1200" dirty="0" err="1"/>
            <a:t>đánh</a:t>
          </a:r>
          <a:r>
            <a:rPr lang="en-US" sz="1500" kern="1200" dirty="0"/>
            <a:t> </a:t>
          </a:r>
          <a:r>
            <a:rPr lang="en-US" sz="1500" kern="1200" dirty="0" err="1"/>
            <a:t>giá</a:t>
          </a:r>
          <a:r>
            <a:rPr lang="en-US" sz="1500" kern="1200" dirty="0"/>
            <a:t> </a:t>
          </a:r>
          <a:r>
            <a:rPr lang="en-US" sz="1500" kern="1200" dirty="0" err="1"/>
            <a:t>của</a:t>
          </a:r>
          <a:r>
            <a:rPr lang="en-US" sz="1500" kern="1200" dirty="0"/>
            <a:t> </a:t>
          </a:r>
          <a:r>
            <a:rPr lang="en-US" sz="1500" kern="1200" dirty="0" err="1"/>
            <a:t>nhà</a:t>
          </a:r>
          <a:r>
            <a:rPr lang="en-US" sz="1500" kern="1200" dirty="0"/>
            <a:t> </a:t>
          </a:r>
          <a:r>
            <a:rPr lang="en-US" sz="1500" kern="1200" dirty="0" err="1"/>
            <a:t>trường</a:t>
          </a:r>
          <a:endParaRPr lang="en-US" sz="1500" kern="1200" dirty="0"/>
        </a:p>
      </dsp:txBody>
      <dsp:txXfrm>
        <a:off x="2954265" y="1588609"/>
        <a:ext cx="2524095" cy="1833612"/>
      </dsp:txXfrm>
    </dsp:sp>
    <dsp:sp modelId="{DA77809B-6729-456F-8231-F0AB83B553CF}">
      <dsp:nvSpPr>
        <dsp:cNvPr id="0" name=""/>
        <dsp:cNvSpPr/>
      </dsp:nvSpPr>
      <dsp:spPr>
        <a:xfrm>
          <a:off x="5638800" y="1422399"/>
          <a:ext cx="2722483" cy="2032000"/>
        </a:xfrm>
        <a:prstGeom prst="roundRect">
          <a:avLst/>
        </a:prstGeom>
        <a:solidFill>
          <a:schemeClr val="accent4">
            <a:hueOff val="-4464770"/>
            <a:satOff val="26899"/>
            <a:lumOff val="2156"/>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l" defTabSz="711200">
            <a:lnSpc>
              <a:spcPct val="90000"/>
            </a:lnSpc>
            <a:spcBef>
              <a:spcPct val="0"/>
            </a:spcBef>
            <a:spcAft>
              <a:spcPct val="35000"/>
            </a:spcAft>
          </a:pPr>
          <a:r>
            <a:rPr lang="en-US" sz="1600" kern="1200" dirty="0"/>
            <a:t>MỨC TỐT</a:t>
          </a:r>
        </a:p>
        <a:p>
          <a:pPr lvl="0" algn="l" defTabSz="711200">
            <a:lnSpc>
              <a:spcPct val="90000"/>
            </a:lnSpc>
            <a:spcBef>
              <a:spcPct val="0"/>
            </a:spcBef>
            <a:spcAft>
              <a:spcPct val="35000"/>
            </a:spcAft>
          </a:pPr>
          <a:r>
            <a:rPr lang="en-US" sz="1600" kern="1200" dirty="0" err="1"/>
            <a:t>Chỉ</a:t>
          </a:r>
          <a:r>
            <a:rPr lang="en-US" sz="1600" kern="1200" dirty="0"/>
            <a:t> </a:t>
          </a:r>
          <a:r>
            <a:rPr lang="en-US" sz="1600" kern="1200" dirty="0" err="1"/>
            <a:t>đạo</a:t>
          </a:r>
          <a:r>
            <a:rPr lang="en-US" sz="1600" kern="1200" dirty="0"/>
            <a:t> </a:t>
          </a:r>
          <a:r>
            <a:rPr lang="en-US" sz="1600" kern="1200" dirty="0" err="1"/>
            <a:t>xây</a:t>
          </a:r>
          <a:r>
            <a:rPr lang="en-US" sz="1600" kern="1200" dirty="0"/>
            <a:t> </a:t>
          </a:r>
          <a:r>
            <a:rPr lang="en-US" sz="1600" kern="1200" dirty="0" err="1"/>
            <a:t>dựng</a:t>
          </a:r>
          <a:r>
            <a:rPr lang="en-US" sz="1600" kern="1200" dirty="0"/>
            <a:t> </a:t>
          </a:r>
          <a:r>
            <a:rPr lang="en-US" sz="1600" kern="1200" dirty="0" err="1"/>
            <a:t>và</a:t>
          </a:r>
          <a:r>
            <a:rPr lang="en-US" sz="1600" kern="1200" dirty="0"/>
            <a:t> </a:t>
          </a:r>
          <a:r>
            <a:rPr lang="en-US" sz="1600" kern="1200" dirty="0" err="1"/>
            <a:t>tổ</a:t>
          </a:r>
          <a:r>
            <a:rPr lang="en-US" sz="1600" kern="1200" dirty="0"/>
            <a:t> </a:t>
          </a:r>
          <a:r>
            <a:rPr lang="en-US" sz="1600" kern="1200" dirty="0" err="1"/>
            <a:t>chức</a:t>
          </a:r>
          <a:r>
            <a:rPr lang="en-US" sz="1600" kern="1200" dirty="0"/>
            <a:t> </a:t>
          </a:r>
          <a:r>
            <a:rPr lang="en-US" sz="1600" kern="1200" dirty="0" err="1"/>
            <a:t>thực</a:t>
          </a:r>
          <a:r>
            <a:rPr lang="en-US" sz="1600" kern="1200" dirty="0"/>
            <a:t> </a:t>
          </a:r>
          <a:r>
            <a:rPr lang="en-US" sz="1600" kern="1200" dirty="0" err="1"/>
            <a:t>hiện</a:t>
          </a:r>
          <a:r>
            <a:rPr lang="en-US" sz="1600" kern="1200" dirty="0"/>
            <a:t> </a:t>
          </a:r>
          <a:r>
            <a:rPr lang="en-US" sz="1600" kern="1200" dirty="0" err="1"/>
            <a:t>kế</a:t>
          </a:r>
          <a:r>
            <a:rPr lang="en-US" sz="1600" kern="1200" dirty="0"/>
            <a:t> </a:t>
          </a:r>
          <a:r>
            <a:rPr lang="en-US" sz="1600" kern="1200" dirty="0" err="1"/>
            <a:t>hoạch</a:t>
          </a:r>
          <a:r>
            <a:rPr lang="en-US" sz="1600" kern="1200" dirty="0"/>
            <a:t> </a:t>
          </a:r>
          <a:r>
            <a:rPr lang="en-US" sz="1600" kern="1200" dirty="0" err="1"/>
            <a:t>phát</a:t>
          </a:r>
          <a:r>
            <a:rPr lang="en-US" sz="1600" kern="1200" dirty="0"/>
            <a:t> </a:t>
          </a:r>
          <a:r>
            <a:rPr lang="en-US" sz="1600" kern="1200" dirty="0" err="1"/>
            <a:t>triển</a:t>
          </a:r>
          <a:r>
            <a:rPr lang="en-US" sz="1600" kern="1200" dirty="0"/>
            <a:t> </a:t>
          </a:r>
          <a:r>
            <a:rPr lang="en-US" sz="1600" kern="1200" dirty="0" err="1"/>
            <a:t>chất</a:t>
          </a:r>
          <a:r>
            <a:rPr lang="en-US" sz="1600" kern="1200" dirty="0"/>
            <a:t> </a:t>
          </a:r>
          <a:r>
            <a:rPr lang="en-US" sz="1600" kern="1200" dirty="0" err="1"/>
            <a:t>lượng</a:t>
          </a:r>
          <a:r>
            <a:rPr lang="en-US" sz="1600" kern="1200" dirty="0"/>
            <a:t> </a:t>
          </a:r>
          <a:r>
            <a:rPr lang="en-US" sz="1600" kern="1200" dirty="0" err="1"/>
            <a:t>bền</a:t>
          </a:r>
          <a:r>
            <a:rPr lang="en-US" sz="1600" kern="1200" dirty="0"/>
            <a:t> </a:t>
          </a:r>
          <a:r>
            <a:rPr lang="en-US" sz="1600" kern="1200" dirty="0" err="1"/>
            <a:t>vững</a:t>
          </a:r>
          <a:r>
            <a:rPr lang="en-US" sz="1600" kern="1200" dirty="0"/>
            <a:t>; </a:t>
          </a:r>
        </a:p>
        <a:p>
          <a:pPr lvl="0" algn="l" defTabSz="711200">
            <a:lnSpc>
              <a:spcPct val="90000"/>
            </a:lnSpc>
            <a:spcBef>
              <a:spcPct val="0"/>
            </a:spcBef>
            <a:spcAft>
              <a:spcPct val="35000"/>
            </a:spcAft>
          </a:pPr>
          <a:r>
            <a:rPr lang="en-US" sz="1600" kern="1200" dirty="0" err="1"/>
            <a:t>hướng</a:t>
          </a:r>
          <a:r>
            <a:rPr lang="en-US" sz="1600" kern="1200" dirty="0"/>
            <a:t> </a:t>
          </a:r>
          <a:r>
            <a:rPr lang="en-US" sz="1600" kern="1200" dirty="0" err="1"/>
            <a:t>dẫn</a:t>
          </a:r>
          <a:r>
            <a:rPr lang="en-US" sz="1600" kern="1200" dirty="0"/>
            <a:t>, </a:t>
          </a:r>
          <a:r>
            <a:rPr lang="en-US" sz="1600" kern="1200" dirty="0" err="1"/>
            <a:t>hỗ</a:t>
          </a:r>
          <a:r>
            <a:rPr lang="en-US" sz="1600" kern="1200" dirty="0"/>
            <a:t> </a:t>
          </a:r>
          <a:r>
            <a:rPr lang="en-US" sz="1600" kern="1200" dirty="0" err="1"/>
            <a:t>trợ</a:t>
          </a:r>
          <a:r>
            <a:rPr lang="en-US" sz="1600" kern="1200" dirty="0"/>
            <a:t> </a:t>
          </a:r>
          <a:r>
            <a:rPr lang="en-US" sz="1600" kern="1200" dirty="0" err="1"/>
            <a:t>đồng</a:t>
          </a:r>
          <a:r>
            <a:rPr lang="en-US" sz="1600" kern="1200" dirty="0"/>
            <a:t> </a:t>
          </a:r>
          <a:r>
            <a:rPr lang="en-US" sz="1600" kern="1200" dirty="0" err="1"/>
            <a:t>nghiệp</a:t>
          </a:r>
          <a:endParaRPr lang="en-US" sz="1600" kern="1200" dirty="0"/>
        </a:p>
      </dsp:txBody>
      <dsp:txXfrm>
        <a:off x="5737994" y="1521593"/>
        <a:ext cx="2524095" cy="1833612"/>
      </dsp:txXfrm>
    </dsp:sp>
  </dsp:spTree>
</dsp:drawing>
</file>

<file path=ppt/diagrams/drawing2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608DFDB-30AE-496A-BA97-2B04CB08331B}">
      <dsp:nvSpPr>
        <dsp:cNvPr id="0" name=""/>
        <dsp:cNvSpPr/>
      </dsp:nvSpPr>
      <dsp:spPr>
        <a:xfrm>
          <a:off x="2943758" y="3280981"/>
          <a:ext cx="2645568" cy="2645568"/>
        </a:xfrm>
        <a:prstGeom prst="ellipse">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1066800">
            <a:lnSpc>
              <a:spcPct val="90000"/>
            </a:lnSpc>
            <a:spcBef>
              <a:spcPct val="0"/>
            </a:spcBef>
            <a:spcAft>
              <a:spcPct val="35000"/>
            </a:spcAft>
          </a:pPr>
          <a:r>
            <a:rPr lang="en-US" sz="2400" b="1" kern="1200" dirty="0" err="1"/>
            <a:t>Tiêu</a:t>
          </a:r>
          <a:r>
            <a:rPr lang="en-US" sz="2400" b="1" kern="1200" dirty="0"/>
            <a:t> </a:t>
          </a:r>
          <a:r>
            <a:rPr lang="en-US" sz="2400" b="1" kern="1200" dirty="0" err="1"/>
            <a:t>chuẩn</a:t>
          </a:r>
          <a:r>
            <a:rPr lang="en-US" sz="2400" b="1" kern="1200" dirty="0"/>
            <a:t> 3. </a:t>
          </a:r>
          <a:r>
            <a:rPr lang="en-US" sz="2400" b="1" kern="1200" dirty="0" err="1"/>
            <a:t>Xây</a:t>
          </a:r>
          <a:r>
            <a:rPr lang="en-US" sz="2400" b="1" kern="1200" dirty="0"/>
            <a:t> </a:t>
          </a:r>
          <a:r>
            <a:rPr lang="en-US" sz="2400" b="1" kern="1200" dirty="0" err="1"/>
            <a:t>dựng</a:t>
          </a:r>
          <a:r>
            <a:rPr lang="en-US" sz="2400" b="1" kern="1200" dirty="0"/>
            <a:t> </a:t>
          </a:r>
          <a:r>
            <a:rPr lang="en-US" sz="2400" b="1" kern="1200" dirty="0" err="1"/>
            <a:t>môi</a:t>
          </a:r>
          <a:r>
            <a:rPr lang="en-US" sz="2400" b="1" kern="1200" dirty="0"/>
            <a:t> </a:t>
          </a:r>
          <a:r>
            <a:rPr lang="en-US" sz="2400" b="1" kern="1200" dirty="0" err="1"/>
            <a:t>trường</a:t>
          </a:r>
          <a:r>
            <a:rPr lang="en-US" sz="2400" b="1" kern="1200" dirty="0"/>
            <a:t> </a:t>
          </a:r>
          <a:r>
            <a:rPr lang="en-US" sz="2400" b="1" kern="1200" dirty="0" err="1"/>
            <a:t>giáo</a:t>
          </a:r>
          <a:r>
            <a:rPr lang="en-US" sz="2400" b="1" kern="1200" dirty="0"/>
            <a:t> </a:t>
          </a:r>
          <a:r>
            <a:rPr lang="en-US" sz="2400" b="1" kern="1200" dirty="0" err="1"/>
            <a:t>dục</a:t>
          </a:r>
          <a:endParaRPr lang="en-US" sz="2400" kern="1200" dirty="0"/>
        </a:p>
      </dsp:txBody>
      <dsp:txXfrm>
        <a:off x="3331192" y="3668415"/>
        <a:ext cx="1870700" cy="1870700"/>
      </dsp:txXfrm>
    </dsp:sp>
    <dsp:sp modelId="{34AB695C-8C4B-44EE-91BA-F091C14896D0}">
      <dsp:nvSpPr>
        <dsp:cNvPr id="0" name=""/>
        <dsp:cNvSpPr/>
      </dsp:nvSpPr>
      <dsp:spPr>
        <a:xfrm rot="13498234" flipH="1">
          <a:off x="2409654" y="3243853"/>
          <a:ext cx="787534" cy="753987"/>
        </a:xfrm>
        <a:prstGeom prst="leftArrow">
          <a:avLst>
            <a:gd name="adj1" fmla="val 60000"/>
            <a:gd name="adj2" fmla="val 50000"/>
          </a:avLst>
        </a:prstGeom>
        <a:solidFill>
          <a:schemeClr val="accent4">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D91181FD-2C8A-4E2D-8B2D-7710CA4C6995}">
      <dsp:nvSpPr>
        <dsp:cNvPr id="0" name=""/>
        <dsp:cNvSpPr/>
      </dsp:nvSpPr>
      <dsp:spPr>
        <a:xfrm>
          <a:off x="11" y="1371592"/>
          <a:ext cx="2513290" cy="2010632"/>
        </a:xfrm>
        <a:prstGeom prst="roundRect">
          <a:avLst>
            <a:gd name="adj" fmla="val 10000"/>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lvl="0" algn="ctr" defTabSz="889000">
            <a:lnSpc>
              <a:spcPct val="90000"/>
            </a:lnSpc>
            <a:spcBef>
              <a:spcPct val="0"/>
            </a:spcBef>
            <a:spcAft>
              <a:spcPct val="35000"/>
            </a:spcAft>
          </a:pPr>
          <a:r>
            <a:rPr lang="en-US" sz="2000" kern="1200" dirty="0" err="1"/>
            <a:t>Tiêu</a:t>
          </a:r>
          <a:r>
            <a:rPr lang="en-US" sz="2000" kern="1200" dirty="0"/>
            <a:t> </a:t>
          </a:r>
          <a:r>
            <a:rPr lang="en-US" sz="2000" kern="1200" dirty="0" err="1"/>
            <a:t>chí</a:t>
          </a:r>
          <a:r>
            <a:rPr lang="en-US" sz="2000" kern="1200" dirty="0"/>
            <a:t> 11. </a:t>
          </a:r>
        </a:p>
        <a:p>
          <a:pPr lvl="0" algn="ctr" defTabSz="889000">
            <a:lnSpc>
              <a:spcPct val="90000"/>
            </a:lnSpc>
            <a:spcBef>
              <a:spcPct val="0"/>
            </a:spcBef>
            <a:spcAft>
              <a:spcPct val="35000"/>
            </a:spcAft>
          </a:pPr>
          <a:r>
            <a:rPr lang="en-US" sz="2000" kern="1200" dirty="0" err="1"/>
            <a:t>Xây</a:t>
          </a:r>
          <a:r>
            <a:rPr lang="en-US" sz="2000" kern="1200" dirty="0"/>
            <a:t> </a:t>
          </a:r>
          <a:r>
            <a:rPr lang="en-US" sz="2000" kern="1200" dirty="0" err="1"/>
            <a:t>dựng</a:t>
          </a:r>
          <a:r>
            <a:rPr lang="en-US" sz="2000" kern="1200" dirty="0"/>
            <a:t> </a:t>
          </a:r>
          <a:r>
            <a:rPr lang="en-US" sz="2000" kern="1200" dirty="0" err="1"/>
            <a:t>văn</a:t>
          </a:r>
          <a:r>
            <a:rPr lang="en-US" sz="2000" kern="1200" dirty="0"/>
            <a:t> </a:t>
          </a:r>
          <a:r>
            <a:rPr lang="en-US" sz="2000" kern="1200" dirty="0" err="1"/>
            <a:t>hóa</a:t>
          </a:r>
          <a:r>
            <a:rPr lang="en-US" sz="2000" kern="1200" dirty="0"/>
            <a:t> </a:t>
          </a:r>
          <a:r>
            <a:rPr lang="en-US" sz="2000" kern="1200" dirty="0" err="1"/>
            <a:t>nhà</a:t>
          </a:r>
          <a:r>
            <a:rPr lang="en-US" sz="2000" kern="1200" dirty="0"/>
            <a:t> </a:t>
          </a:r>
          <a:r>
            <a:rPr lang="en-US" sz="2000" kern="1200" dirty="0" err="1"/>
            <a:t>trường</a:t>
          </a:r>
          <a:r>
            <a:rPr lang="en-US" sz="2000" kern="1200" dirty="0"/>
            <a:t> </a:t>
          </a:r>
        </a:p>
      </dsp:txBody>
      <dsp:txXfrm>
        <a:off x="58900" y="1430481"/>
        <a:ext cx="2395512" cy="1892854"/>
      </dsp:txXfrm>
    </dsp:sp>
    <dsp:sp modelId="{440A2356-D6C4-462A-B536-0982E0311020}">
      <dsp:nvSpPr>
        <dsp:cNvPr id="0" name=""/>
        <dsp:cNvSpPr/>
      </dsp:nvSpPr>
      <dsp:spPr>
        <a:xfrm rot="5400000">
          <a:off x="3805341" y="2366208"/>
          <a:ext cx="914392" cy="753987"/>
        </a:xfrm>
        <a:prstGeom prst="leftArrow">
          <a:avLst>
            <a:gd name="adj1" fmla="val 60000"/>
            <a:gd name="adj2" fmla="val 50000"/>
          </a:avLst>
        </a:prstGeom>
        <a:solidFill>
          <a:schemeClr val="accent4">
            <a:hueOff val="-2232385"/>
            <a:satOff val="13449"/>
            <a:lumOff val="1078"/>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850991CB-54CF-4F88-8846-E846B35F42A9}">
      <dsp:nvSpPr>
        <dsp:cNvPr id="0" name=""/>
        <dsp:cNvSpPr/>
      </dsp:nvSpPr>
      <dsp:spPr>
        <a:xfrm>
          <a:off x="2971130" y="76212"/>
          <a:ext cx="2513290" cy="2010632"/>
        </a:xfrm>
        <a:prstGeom prst="roundRect">
          <a:avLst>
            <a:gd name="adj" fmla="val 10000"/>
          </a:avLst>
        </a:prstGeom>
        <a:solidFill>
          <a:schemeClr val="accent4">
            <a:hueOff val="-2232385"/>
            <a:satOff val="13449"/>
            <a:lumOff val="1078"/>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lvl="0" algn="ctr" defTabSz="889000">
            <a:lnSpc>
              <a:spcPct val="90000"/>
            </a:lnSpc>
            <a:spcBef>
              <a:spcPct val="0"/>
            </a:spcBef>
            <a:spcAft>
              <a:spcPct val="35000"/>
            </a:spcAft>
          </a:pPr>
          <a:r>
            <a:rPr lang="en-US" sz="2000" kern="1200" dirty="0" err="1"/>
            <a:t>Tiêu</a:t>
          </a:r>
          <a:r>
            <a:rPr lang="en-US" sz="2000" kern="1200" dirty="0"/>
            <a:t> </a:t>
          </a:r>
          <a:r>
            <a:rPr lang="en-US" sz="2000" kern="1200" dirty="0" err="1"/>
            <a:t>chí</a:t>
          </a:r>
          <a:r>
            <a:rPr lang="en-US" sz="2000" kern="1200" dirty="0"/>
            <a:t> 12.</a:t>
          </a:r>
        </a:p>
        <a:p>
          <a:pPr lvl="0" algn="ctr" defTabSz="889000">
            <a:lnSpc>
              <a:spcPct val="90000"/>
            </a:lnSpc>
            <a:spcBef>
              <a:spcPct val="0"/>
            </a:spcBef>
            <a:spcAft>
              <a:spcPct val="35000"/>
            </a:spcAft>
          </a:pPr>
          <a:r>
            <a:rPr lang="en-US" sz="2000" kern="1200" dirty="0"/>
            <a:t> </a:t>
          </a:r>
          <a:r>
            <a:rPr lang="en-US" sz="2000" kern="1200" dirty="0" err="1"/>
            <a:t>Thực</a:t>
          </a:r>
          <a:r>
            <a:rPr lang="en-US" sz="2000" kern="1200" dirty="0"/>
            <a:t> </a:t>
          </a:r>
          <a:r>
            <a:rPr lang="en-US" sz="2000" kern="1200" dirty="0" err="1"/>
            <a:t>hiện</a:t>
          </a:r>
          <a:r>
            <a:rPr lang="en-US" sz="2000" kern="1200" dirty="0"/>
            <a:t> </a:t>
          </a:r>
          <a:r>
            <a:rPr lang="en-US" sz="2000" kern="1200" dirty="0" err="1"/>
            <a:t>dân</a:t>
          </a:r>
          <a:r>
            <a:rPr lang="en-US" sz="2000" kern="1200" dirty="0"/>
            <a:t> </a:t>
          </a:r>
          <a:r>
            <a:rPr lang="en-US" sz="2000" kern="1200" dirty="0" err="1"/>
            <a:t>chủ</a:t>
          </a:r>
          <a:r>
            <a:rPr lang="en-US" sz="2000" kern="1200" dirty="0"/>
            <a:t> </a:t>
          </a:r>
          <a:r>
            <a:rPr lang="en-US" sz="2000" kern="1200" dirty="0" err="1"/>
            <a:t>cơ</a:t>
          </a:r>
          <a:r>
            <a:rPr lang="en-US" sz="2000" kern="1200" dirty="0"/>
            <a:t> </a:t>
          </a:r>
          <a:r>
            <a:rPr lang="en-US" sz="2000" kern="1200" dirty="0" err="1"/>
            <a:t>sở</a:t>
          </a:r>
          <a:r>
            <a:rPr lang="en-US" sz="2000" kern="1200" dirty="0"/>
            <a:t> </a:t>
          </a:r>
          <a:r>
            <a:rPr lang="en-US" sz="2000" kern="1200" dirty="0" err="1"/>
            <a:t>trong</a:t>
          </a:r>
          <a:r>
            <a:rPr lang="en-US" sz="2000" kern="1200" dirty="0"/>
            <a:t> </a:t>
          </a:r>
          <a:r>
            <a:rPr lang="en-US" sz="2000" kern="1200" dirty="0" err="1"/>
            <a:t>nhà</a:t>
          </a:r>
          <a:r>
            <a:rPr lang="en-US" sz="2000" kern="1200" dirty="0"/>
            <a:t> </a:t>
          </a:r>
          <a:r>
            <a:rPr lang="en-US" sz="2000" kern="1200" dirty="0" err="1"/>
            <a:t>trường</a:t>
          </a:r>
          <a:r>
            <a:rPr lang="en-US" sz="2000" kern="1200" dirty="0"/>
            <a:t> </a:t>
          </a:r>
        </a:p>
      </dsp:txBody>
      <dsp:txXfrm>
        <a:off x="3030019" y="135101"/>
        <a:ext cx="2395512" cy="1892854"/>
      </dsp:txXfrm>
    </dsp:sp>
    <dsp:sp modelId="{406A4D35-D03D-4BDB-9CD9-1770B4E41E43}">
      <dsp:nvSpPr>
        <dsp:cNvPr id="0" name=""/>
        <dsp:cNvSpPr/>
      </dsp:nvSpPr>
      <dsp:spPr>
        <a:xfrm rot="8312342">
          <a:off x="5269006" y="3145014"/>
          <a:ext cx="990931" cy="753987"/>
        </a:xfrm>
        <a:prstGeom prst="leftArrow">
          <a:avLst>
            <a:gd name="adj1" fmla="val 60000"/>
            <a:gd name="adj2" fmla="val 50000"/>
          </a:avLst>
        </a:prstGeom>
        <a:solidFill>
          <a:schemeClr val="accent4">
            <a:hueOff val="-4464770"/>
            <a:satOff val="26899"/>
            <a:lumOff val="2156"/>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2194D624-5C21-4B50-968B-03068167704A}">
      <dsp:nvSpPr>
        <dsp:cNvPr id="0" name=""/>
        <dsp:cNvSpPr/>
      </dsp:nvSpPr>
      <dsp:spPr>
        <a:xfrm>
          <a:off x="6170882" y="1570782"/>
          <a:ext cx="2211117" cy="1705820"/>
        </a:xfrm>
        <a:prstGeom prst="roundRect">
          <a:avLst>
            <a:gd name="adj" fmla="val 10000"/>
          </a:avLst>
        </a:prstGeom>
        <a:solidFill>
          <a:schemeClr val="accent4">
            <a:hueOff val="-4464770"/>
            <a:satOff val="26899"/>
            <a:lumOff val="2156"/>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lvl="0" algn="ctr" defTabSz="889000">
            <a:lnSpc>
              <a:spcPct val="90000"/>
            </a:lnSpc>
            <a:spcBef>
              <a:spcPct val="0"/>
            </a:spcBef>
            <a:spcAft>
              <a:spcPct val="35000"/>
            </a:spcAft>
          </a:pPr>
          <a:r>
            <a:rPr lang="en-US" sz="2000" kern="1200" dirty="0" err="1"/>
            <a:t>Tiêu</a:t>
          </a:r>
          <a:r>
            <a:rPr lang="en-US" sz="2000" kern="1200" dirty="0"/>
            <a:t> </a:t>
          </a:r>
          <a:r>
            <a:rPr lang="en-US" sz="2000" kern="1200" dirty="0" err="1"/>
            <a:t>chí</a:t>
          </a:r>
          <a:r>
            <a:rPr lang="en-US" sz="2000" kern="1200" dirty="0"/>
            <a:t> 13. </a:t>
          </a:r>
        </a:p>
        <a:p>
          <a:pPr lvl="0" algn="ctr" defTabSz="889000">
            <a:lnSpc>
              <a:spcPct val="90000"/>
            </a:lnSpc>
            <a:spcBef>
              <a:spcPct val="0"/>
            </a:spcBef>
            <a:spcAft>
              <a:spcPct val="35000"/>
            </a:spcAft>
          </a:pPr>
          <a:r>
            <a:rPr lang="en-US" sz="2000" kern="1200" dirty="0" err="1"/>
            <a:t>Xây</a:t>
          </a:r>
          <a:r>
            <a:rPr lang="en-US" sz="2000" kern="1200" dirty="0"/>
            <a:t> </a:t>
          </a:r>
          <a:r>
            <a:rPr lang="en-US" sz="2000" kern="1200" dirty="0" err="1"/>
            <a:t>dựng</a:t>
          </a:r>
          <a:r>
            <a:rPr lang="en-US" sz="2000" kern="1200" dirty="0"/>
            <a:t> </a:t>
          </a:r>
          <a:r>
            <a:rPr lang="en-US" sz="2000" kern="1200" dirty="0" err="1"/>
            <a:t>trường</a:t>
          </a:r>
          <a:r>
            <a:rPr lang="en-US" sz="2000" kern="1200" dirty="0"/>
            <a:t> </a:t>
          </a:r>
          <a:r>
            <a:rPr lang="en-US" sz="2000" kern="1200" dirty="0" err="1"/>
            <a:t>học</a:t>
          </a:r>
          <a:r>
            <a:rPr lang="en-US" sz="2000" kern="1200" dirty="0"/>
            <a:t> an </a:t>
          </a:r>
          <a:r>
            <a:rPr lang="en-US" sz="2000" kern="1200" dirty="0" err="1"/>
            <a:t>toàn</a:t>
          </a:r>
          <a:r>
            <a:rPr lang="en-US" sz="2000" kern="1200" dirty="0"/>
            <a:t>, </a:t>
          </a:r>
          <a:r>
            <a:rPr lang="en-US" sz="2000" kern="1200" dirty="0" err="1"/>
            <a:t>phòng</a:t>
          </a:r>
          <a:r>
            <a:rPr lang="en-US" sz="2000" kern="1200" dirty="0"/>
            <a:t> </a:t>
          </a:r>
          <a:r>
            <a:rPr lang="en-US" sz="2000" kern="1200" dirty="0" err="1"/>
            <a:t>chống</a:t>
          </a:r>
          <a:r>
            <a:rPr lang="en-US" sz="2000" kern="1200" dirty="0"/>
            <a:t> </a:t>
          </a:r>
          <a:r>
            <a:rPr lang="en-US" sz="2000" kern="1200" dirty="0" err="1"/>
            <a:t>bạo</a:t>
          </a:r>
          <a:r>
            <a:rPr lang="en-US" sz="2000" kern="1200" dirty="0"/>
            <a:t> </a:t>
          </a:r>
          <a:r>
            <a:rPr lang="en-US" sz="2000" kern="1200" dirty="0" err="1"/>
            <a:t>lực</a:t>
          </a:r>
          <a:r>
            <a:rPr lang="en-US" sz="2000" kern="1200" dirty="0"/>
            <a:t> </a:t>
          </a:r>
          <a:r>
            <a:rPr lang="en-US" sz="2000" kern="1200" dirty="0" err="1"/>
            <a:t>học</a:t>
          </a:r>
          <a:r>
            <a:rPr lang="en-US" sz="2000" kern="1200" dirty="0"/>
            <a:t> </a:t>
          </a:r>
          <a:r>
            <a:rPr lang="en-US" sz="2000" kern="1200" dirty="0" err="1"/>
            <a:t>đường</a:t>
          </a:r>
          <a:endParaRPr lang="en-US" sz="2000" kern="1200" dirty="0"/>
        </a:p>
      </dsp:txBody>
      <dsp:txXfrm>
        <a:off x="6220844" y="1620744"/>
        <a:ext cx="2111193" cy="1605896"/>
      </dsp:txXfrm>
    </dsp:sp>
  </dsp:spTree>
</dsp:drawing>
</file>

<file path=ppt/diagrams/drawing2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552A19B-2F18-406C-B836-EEC010281EF6}">
      <dsp:nvSpPr>
        <dsp:cNvPr id="0" name=""/>
        <dsp:cNvSpPr/>
      </dsp:nvSpPr>
      <dsp:spPr>
        <a:xfrm>
          <a:off x="634364" y="0"/>
          <a:ext cx="7189470" cy="5080000"/>
        </a:xfrm>
        <a:prstGeom prst="rightArrow">
          <a:avLst/>
        </a:prstGeom>
        <a:solidFill>
          <a:schemeClr val="accent4">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D1B9C7C6-110F-4B63-8879-DCA4945F5A2D}">
      <dsp:nvSpPr>
        <dsp:cNvPr id="0" name=""/>
        <dsp:cNvSpPr/>
      </dsp:nvSpPr>
      <dsp:spPr>
        <a:xfrm>
          <a:off x="9085" y="1523999"/>
          <a:ext cx="2722483" cy="2032000"/>
        </a:xfrm>
        <a:prstGeom prst="roundRect">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en-US" sz="1500" kern="1200" dirty="0"/>
            <a:t>MỨC ĐẠT</a:t>
          </a:r>
        </a:p>
        <a:p>
          <a:pPr lvl="0" algn="ctr" defTabSz="666750">
            <a:lnSpc>
              <a:spcPct val="90000"/>
            </a:lnSpc>
            <a:spcBef>
              <a:spcPct val="0"/>
            </a:spcBef>
            <a:spcAft>
              <a:spcPct val="35000"/>
            </a:spcAft>
          </a:pPr>
          <a:r>
            <a:rPr lang="en-US" sz="1500" kern="1200" dirty="0" err="1"/>
            <a:t>Chỉ</a:t>
          </a:r>
          <a:r>
            <a:rPr lang="en-US" sz="1500" kern="1200" dirty="0"/>
            <a:t> </a:t>
          </a:r>
          <a:r>
            <a:rPr lang="en-US" sz="1500" kern="1200" dirty="0" err="1"/>
            <a:t>đạo</a:t>
          </a:r>
          <a:r>
            <a:rPr lang="en-US" sz="1500" kern="1200" dirty="0"/>
            <a:t> </a:t>
          </a:r>
          <a:r>
            <a:rPr lang="en-US" sz="1500" kern="1200" dirty="0" err="1"/>
            <a:t>xây</a:t>
          </a:r>
          <a:r>
            <a:rPr lang="en-US" sz="1500" kern="1200" dirty="0"/>
            <a:t> </a:t>
          </a:r>
          <a:r>
            <a:rPr lang="en-US" sz="1500" kern="1200" dirty="0" err="1"/>
            <a:t>dựng</a:t>
          </a:r>
          <a:r>
            <a:rPr lang="en-US" sz="1500" kern="1200" dirty="0"/>
            <a:t> </a:t>
          </a:r>
          <a:r>
            <a:rPr lang="en-US" sz="1500" kern="1200" dirty="0" err="1"/>
            <a:t>và</a:t>
          </a:r>
          <a:r>
            <a:rPr lang="en-US" sz="1500" kern="1200" dirty="0"/>
            <a:t> </a:t>
          </a:r>
          <a:r>
            <a:rPr lang="en-US" sz="1500" kern="1200" dirty="0" err="1"/>
            <a:t>tổ</a:t>
          </a:r>
          <a:r>
            <a:rPr lang="en-US" sz="1500" kern="1200" dirty="0"/>
            <a:t> </a:t>
          </a:r>
          <a:r>
            <a:rPr lang="en-US" sz="1500" kern="1200" dirty="0" err="1"/>
            <a:t>chức</a:t>
          </a:r>
          <a:r>
            <a:rPr lang="en-US" sz="1500" kern="1200" dirty="0"/>
            <a:t> </a:t>
          </a:r>
          <a:r>
            <a:rPr lang="en-US" sz="1500" kern="1200" dirty="0" err="1"/>
            <a:t>thực</a:t>
          </a:r>
          <a:r>
            <a:rPr lang="en-US" sz="1500" kern="1200" dirty="0"/>
            <a:t> </a:t>
          </a:r>
          <a:r>
            <a:rPr lang="en-US" sz="1500" kern="1200" dirty="0" err="1"/>
            <a:t>hiện</a:t>
          </a:r>
          <a:r>
            <a:rPr lang="en-US" sz="1500" kern="1200" dirty="0"/>
            <a:t> </a:t>
          </a:r>
          <a:r>
            <a:rPr lang="en-US" sz="1500" kern="1200" dirty="0" err="1"/>
            <a:t>nội</a:t>
          </a:r>
          <a:r>
            <a:rPr lang="en-US" sz="1500" kern="1200" dirty="0"/>
            <a:t> </a:t>
          </a:r>
          <a:r>
            <a:rPr lang="en-US" sz="1500" kern="1200" dirty="0" err="1"/>
            <a:t>quy</a:t>
          </a:r>
          <a:r>
            <a:rPr lang="en-US" sz="1500" kern="1200" dirty="0"/>
            <a:t>, </a:t>
          </a:r>
          <a:r>
            <a:rPr lang="en-US" sz="1500" kern="1200" dirty="0" err="1"/>
            <a:t>quy</a:t>
          </a:r>
          <a:r>
            <a:rPr lang="en-US" sz="1500" kern="1200" dirty="0"/>
            <a:t> </a:t>
          </a:r>
          <a:r>
            <a:rPr lang="en-US" sz="1500" kern="1200" dirty="0" err="1"/>
            <a:t>tắc</a:t>
          </a:r>
          <a:r>
            <a:rPr lang="en-US" sz="1500" kern="1200" dirty="0"/>
            <a:t> </a:t>
          </a:r>
          <a:r>
            <a:rPr lang="en-US" sz="1500" kern="1200" dirty="0" err="1"/>
            <a:t>văn</a:t>
          </a:r>
          <a:r>
            <a:rPr lang="en-US" sz="1500" kern="1200" dirty="0"/>
            <a:t> </a:t>
          </a:r>
          <a:r>
            <a:rPr lang="en-US" sz="1500" kern="1200" dirty="0" err="1"/>
            <a:t>hóa</a:t>
          </a:r>
          <a:r>
            <a:rPr lang="en-US" sz="1500" kern="1200" dirty="0"/>
            <a:t> </a:t>
          </a:r>
          <a:r>
            <a:rPr lang="en-US" sz="1500" kern="1200" dirty="0" err="1"/>
            <a:t>ứng</a:t>
          </a:r>
          <a:r>
            <a:rPr lang="en-US" sz="1500" kern="1200" dirty="0"/>
            <a:t> </a:t>
          </a:r>
          <a:r>
            <a:rPr lang="en-US" sz="1500" kern="1200" dirty="0" err="1"/>
            <a:t>xử</a:t>
          </a:r>
          <a:r>
            <a:rPr lang="en-US" sz="1500" kern="1200" dirty="0"/>
            <a:t> </a:t>
          </a:r>
          <a:r>
            <a:rPr lang="en-US" sz="1500" kern="1200" dirty="0" err="1"/>
            <a:t>của</a:t>
          </a:r>
          <a:r>
            <a:rPr lang="en-US" sz="1500" kern="1200" dirty="0"/>
            <a:t> </a:t>
          </a:r>
          <a:r>
            <a:rPr lang="en-US" sz="1500" kern="1200" dirty="0" err="1"/>
            <a:t>nhà</a:t>
          </a:r>
          <a:r>
            <a:rPr lang="en-US" sz="1500" kern="1200" dirty="0"/>
            <a:t> </a:t>
          </a:r>
          <a:r>
            <a:rPr lang="en-US" sz="1500" kern="1200" dirty="0" err="1"/>
            <a:t>trường</a:t>
          </a:r>
          <a:r>
            <a:rPr lang="en-US" sz="1500" kern="1200" dirty="0"/>
            <a:t> </a:t>
          </a:r>
          <a:r>
            <a:rPr lang="en-US" sz="1500" kern="1200" dirty="0" err="1"/>
            <a:t>theo</a:t>
          </a:r>
          <a:r>
            <a:rPr lang="en-US" sz="1500" kern="1200" dirty="0"/>
            <a:t> </a:t>
          </a:r>
          <a:r>
            <a:rPr lang="en-US" sz="1500" kern="1200" dirty="0" err="1"/>
            <a:t>quy</a:t>
          </a:r>
          <a:r>
            <a:rPr lang="en-US" sz="1500" kern="1200" dirty="0"/>
            <a:t> </a:t>
          </a:r>
          <a:r>
            <a:rPr lang="en-US" sz="1500" kern="1200" dirty="0" err="1"/>
            <a:t>định</a:t>
          </a:r>
          <a:endParaRPr lang="en-US" sz="1500" kern="1200" dirty="0"/>
        </a:p>
      </dsp:txBody>
      <dsp:txXfrm>
        <a:off x="108279" y="1623193"/>
        <a:ext cx="2524095" cy="1833612"/>
      </dsp:txXfrm>
    </dsp:sp>
    <dsp:sp modelId="{F7C69D7B-7C4E-4B96-8910-EE615B5FC344}">
      <dsp:nvSpPr>
        <dsp:cNvPr id="0" name=""/>
        <dsp:cNvSpPr/>
      </dsp:nvSpPr>
      <dsp:spPr>
        <a:xfrm>
          <a:off x="2803089" y="1498599"/>
          <a:ext cx="2722483" cy="2032000"/>
        </a:xfrm>
        <a:prstGeom prst="roundRect">
          <a:avLst/>
        </a:prstGeom>
        <a:solidFill>
          <a:schemeClr val="accent4">
            <a:hueOff val="-2232385"/>
            <a:satOff val="13449"/>
            <a:lumOff val="1078"/>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en-US" sz="1500" kern="1200" dirty="0"/>
            <a:t>MỨC KHÁ</a:t>
          </a:r>
        </a:p>
        <a:p>
          <a:pPr lvl="0" algn="ctr" defTabSz="666750">
            <a:lnSpc>
              <a:spcPct val="90000"/>
            </a:lnSpc>
            <a:spcBef>
              <a:spcPct val="0"/>
            </a:spcBef>
            <a:spcAft>
              <a:spcPct val="35000"/>
            </a:spcAft>
          </a:pPr>
          <a:r>
            <a:rPr lang="en-US" sz="1500" kern="1200" dirty="0"/>
            <a:t>- </a:t>
          </a:r>
          <a:r>
            <a:rPr lang="en-US" sz="1500" kern="1200" dirty="0" err="1"/>
            <a:t>Xây</a:t>
          </a:r>
          <a:r>
            <a:rPr lang="en-US" sz="1500" kern="1200" dirty="0"/>
            <a:t> </a:t>
          </a:r>
          <a:r>
            <a:rPr lang="en-US" sz="1500" kern="1200" dirty="0" err="1"/>
            <a:t>dựng</a:t>
          </a:r>
          <a:r>
            <a:rPr lang="en-US" sz="1500" kern="1200" dirty="0"/>
            <a:t> </a:t>
          </a:r>
          <a:r>
            <a:rPr lang="en-US" sz="1500" kern="1200" dirty="0" err="1"/>
            <a:t>được</a:t>
          </a:r>
          <a:r>
            <a:rPr lang="en-US" sz="1500" kern="1200" dirty="0"/>
            <a:t> </a:t>
          </a:r>
          <a:r>
            <a:rPr lang="en-US" sz="1500" kern="1200" dirty="0" err="1"/>
            <a:t>các</a:t>
          </a:r>
          <a:r>
            <a:rPr lang="en-US" sz="1500" kern="1200" dirty="0"/>
            <a:t> </a:t>
          </a:r>
          <a:r>
            <a:rPr lang="en-US" sz="1500" kern="1200" dirty="0" err="1"/>
            <a:t>điển</a:t>
          </a:r>
          <a:r>
            <a:rPr lang="en-US" sz="1500" kern="1200" dirty="0"/>
            <a:t> </a:t>
          </a:r>
          <a:r>
            <a:rPr lang="en-US" sz="1500" kern="1200" dirty="0" err="1"/>
            <a:t>hình</a:t>
          </a:r>
          <a:r>
            <a:rPr lang="en-US" sz="1500" kern="1200" dirty="0"/>
            <a:t> </a:t>
          </a:r>
          <a:r>
            <a:rPr lang="en-US" sz="1500" kern="1200" dirty="0" err="1"/>
            <a:t>tiên</a:t>
          </a:r>
          <a:r>
            <a:rPr lang="en-US" sz="1500" kern="1200" dirty="0"/>
            <a:t> </a:t>
          </a:r>
          <a:r>
            <a:rPr lang="en-US" sz="1500" kern="1200" dirty="0" err="1"/>
            <a:t>tiến</a:t>
          </a:r>
          <a:r>
            <a:rPr lang="en-US" sz="1500" kern="1200" dirty="0"/>
            <a:t> </a:t>
          </a:r>
          <a:r>
            <a:rPr lang="en-US" sz="1500" kern="1200" dirty="0" err="1"/>
            <a:t>về</a:t>
          </a:r>
          <a:r>
            <a:rPr lang="en-US" sz="1500" kern="1200" dirty="0"/>
            <a:t> </a:t>
          </a:r>
          <a:r>
            <a:rPr lang="en-US" sz="1500" kern="1200" dirty="0" err="1"/>
            <a:t>thực</a:t>
          </a:r>
          <a:r>
            <a:rPr lang="en-US" sz="1500" kern="1200" dirty="0"/>
            <a:t> </a:t>
          </a:r>
          <a:r>
            <a:rPr lang="en-US" sz="1500" kern="1200" dirty="0" err="1"/>
            <a:t>hiện</a:t>
          </a:r>
          <a:r>
            <a:rPr lang="en-US" sz="1500" kern="1200" dirty="0"/>
            <a:t> </a:t>
          </a:r>
          <a:r>
            <a:rPr lang="en-US" sz="1500" kern="1200" dirty="0" err="1"/>
            <a:t>nội</a:t>
          </a:r>
          <a:r>
            <a:rPr lang="en-US" sz="1500" kern="1200" dirty="0"/>
            <a:t> </a:t>
          </a:r>
          <a:r>
            <a:rPr lang="en-US" sz="1500" kern="1200" dirty="0" err="1"/>
            <a:t>quy</a:t>
          </a:r>
          <a:r>
            <a:rPr lang="en-US" sz="1500" kern="1200" dirty="0"/>
            <a:t>, </a:t>
          </a:r>
          <a:r>
            <a:rPr lang="en-US" sz="1500" kern="1200" dirty="0" err="1"/>
            <a:t>quy</a:t>
          </a:r>
          <a:r>
            <a:rPr lang="en-US" sz="1500" kern="1200" dirty="0"/>
            <a:t> </a:t>
          </a:r>
          <a:r>
            <a:rPr lang="en-US" sz="1500" kern="1200" dirty="0" err="1"/>
            <a:t>tắc</a:t>
          </a:r>
          <a:r>
            <a:rPr lang="en-US" sz="1500" kern="1200" dirty="0"/>
            <a:t> </a:t>
          </a:r>
          <a:r>
            <a:rPr lang="en-US" sz="1500" kern="1200" dirty="0" err="1"/>
            <a:t>văn</a:t>
          </a:r>
          <a:r>
            <a:rPr lang="en-US" sz="1500" kern="1200" dirty="0"/>
            <a:t> </a:t>
          </a:r>
          <a:r>
            <a:rPr lang="en-US" sz="1500" kern="1200" dirty="0" err="1"/>
            <a:t>hóa</a:t>
          </a:r>
          <a:r>
            <a:rPr lang="en-US" sz="1500" kern="1200" dirty="0"/>
            <a:t> </a:t>
          </a:r>
          <a:r>
            <a:rPr lang="en-US" sz="1500" kern="1200" dirty="0" err="1"/>
            <a:t>ứng</a:t>
          </a:r>
          <a:r>
            <a:rPr lang="en-US" sz="1500" kern="1200" dirty="0"/>
            <a:t> </a:t>
          </a:r>
          <a:r>
            <a:rPr lang="en-US" sz="1500" kern="1200" dirty="0" err="1"/>
            <a:t>xử</a:t>
          </a:r>
          <a:r>
            <a:rPr lang="en-US" sz="1500" kern="1200" dirty="0"/>
            <a:t>; </a:t>
          </a:r>
        </a:p>
        <a:p>
          <a:pPr lvl="0" algn="ctr" defTabSz="666750">
            <a:lnSpc>
              <a:spcPct val="90000"/>
            </a:lnSpc>
            <a:spcBef>
              <a:spcPct val="0"/>
            </a:spcBef>
            <a:spcAft>
              <a:spcPct val="35000"/>
            </a:spcAft>
          </a:pPr>
          <a:r>
            <a:rPr lang="en-US" sz="1500" kern="1200" dirty="0"/>
            <a:t>- </a:t>
          </a:r>
          <a:r>
            <a:rPr lang="en-US" sz="1500" kern="1200" dirty="0" err="1"/>
            <a:t>Phát</a:t>
          </a:r>
          <a:r>
            <a:rPr lang="en-US" sz="1500" kern="1200" dirty="0"/>
            <a:t> </a:t>
          </a:r>
          <a:r>
            <a:rPr lang="en-US" sz="1500" kern="1200" dirty="0" err="1"/>
            <a:t>hiện</a:t>
          </a:r>
          <a:r>
            <a:rPr lang="en-US" sz="1500" kern="1200" dirty="0"/>
            <a:t>, </a:t>
          </a:r>
          <a:r>
            <a:rPr lang="en-US" sz="1500" kern="1200" dirty="0" err="1"/>
            <a:t>ngăn</a:t>
          </a:r>
          <a:r>
            <a:rPr lang="en-US" sz="1500" kern="1200" dirty="0"/>
            <a:t> </a:t>
          </a:r>
          <a:r>
            <a:rPr lang="en-US" sz="1500" kern="1200" dirty="0" err="1"/>
            <a:t>chặn</a:t>
          </a:r>
          <a:r>
            <a:rPr lang="en-US" sz="1500" kern="1200" dirty="0"/>
            <a:t>, </a:t>
          </a:r>
          <a:r>
            <a:rPr lang="en-US" sz="1500" kern="1200" dirty="0" err="1"/>
            <a:t>xử</a:t>
          </a:r>
          <a:r>
            <a:rPr lang="en-US" sz="1500" kern="1200" dirty="0"/>
            <a:t> </a:t>
          </a:r>
          <a:r>
            <a:rPr lang="en-US" sz="1500" kern="1200" dirty="0" err="1"/>
            <a:t>lý</a:t>
          </a:r>
          <a:r>
            <a:rPr lang="en-US" sz="1500" kern="1200" dirty="0"/>
            <a:t> </a:t>
          </a:r>
          <a:r>
            <a:rPr lang="en-US" sz="1500" kern="1200" dirty="0" err="1"/>
            <a:t>kịp</a:t>
          </a:r>
          <a:r>
            <a:rPr lang="en-US" sz="1500" kern="1200" dirty="0"/>
            <a:t> </a:t>
          </a:r>
          <a:r>
            <a:rPr lang="en-US" sz="1500" kern="1200" dirty="0" err="1"/>
            <a:t>thời</a:t>
          </a:r>
          <a:r>
            <a:rPr lang="en-US" sz="1500" kern="1200" dirty="0"/>
            <a:t> </a:t>
          </a:r>
          <a:r>
            <a:rPr lang="en-US" sz="1500" kern="1200" dirty="0" err="1"/>
            <a:t>các</a:t>
          </a:r>
          <a:r>
            <a:rPr lang="en-US" sz="1500" kern="1200" dirty="0"/>
            <a:t> </a:t>
          </a:r>
          <a:r>
            <a:rPr lang="en-US" sz="1500" kern="1200" dirty="0" err="1"/>
            <a:t>trường</a:t>
          </a:r>
          <a:r>
            <a:rPr lang="en-US" sz="1500" kern="1200" dirty="0"/>
            <a:t> </a:t>
          </a:r>
          <a:r>
            <a:rPr lang="en-US" sz="1500" kern="1200" dirty="0" err="1"/>
            <a:t>hợp</a:t>
          </a:r>
          <a:r>
            <a:rPr lang="en-US" sz="1500" kern="1200" dirty="0"/>
            <a:t> vi </a:t>
          </a:r>
          <a:r>
            <a:rPr lang="en-US" sz="1500" kern="1200" dirty="0" err="1"/>
            <a:t>phạm</a:t>
          </a:r>
          <a:endParaRPr lang="en-US" sz="1500" kern="1200" dirty="0"/>
        </a:p>
      </dsp:txBody>
      <dsp:txXfrm>
        <a:off x="2902283" y="1597793"/>
        <a:ext cx="2524095" cy="1833612"/>
      </dsp:txXfrm>
    </dsp:sp>
    <dsp:sp modelId="{DA77809B-6729-456F-8231-F0AB83B553CF}">
      <dsp:nvSpPr>
        <dsp:cNvPr id="0" name=""/>
        <dsp:cNvSpPr/>
      </dsp:nvSpPr>
      <dsp:spPr>
        <a:xfrm>
          <a:off x="5638800" y="1422399"/>
          <a:ext cx="2722483" cy="2032000"/>
        </a:xfrm>
        <a:prstGeom prst="roundRect">
          <a:avLst/>
        </a:prstGeom>
        <a:solidFill>
          <a:schemeClr val="accent4">
            <a:hueOff val="-4464770"/>
            <a:satOff val="26899"/>
            <a:lumOff val="2156"/>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en-US" sz="1500" kern="1200" dirty="0"/>
            <a:t>MỨC TỐT</a:t>
          </a:r>
        </a:p>
        <a:p>
          <a:pPr lvl="0" algn="l" defTabSz="666750">
            <a:lnSpc>
              <a:spcPct val="90000"/>
            </a:lnSpc>
            <a:spcBef>
              <a:spcPct val="0"/>
            </a:spcBef>
            <a:spcAft>
              <a:spcPct val="35000"/>
            </a:spcAft>
          </a:pPr>
          <a:r>
            <a:rPr lang="en-US" sz="1500" kern="1200" dirty="0"/>
            <a:t>- </a:t>
          </a:r>
          <a:r>
            <a:rPr lang="en-US" sz="1500" kern="1200" dirty="0" err="1"/>
            <a:t>Tạo</a:t>
          </a:r>
          <a:r>
            <a:rPr lang="en-US" sz="1500" kern="1200" dirty="0"/>
            <a:t>  </a:t>
          </a:r>
          <a:r>
            <a:rPr lang="en-US" sz="1500" kern="1200" dirty="0" err="1"/>
            <a:t>môi</a:t>
          </a:r>
          <a:r>
            <a:rPr lang="en-US" sz="1500" kern="1200" dirty="0"/>
            <a:t> </a:t>
          </a:r>
          <a:r>
            <a:rPr lang="en-US" sz="1500" kern="1200" dirty="0" err="1"/>
            <a:t>trường</a:t>
          </a:r>
          <a:r>
            <a:rPr lang="en-US" sz="1500" kern="1200" dirty="0"/>
            <a:t> </a:t>
          </a:r>
          <a:r>
            <a:rPr lang="en-US" sz="1500" kern="1200" dirty="0" err="1"/>
            <a:t>văn</a:t>
          </a:r>
          <a:r>
            <a:rPr lang="en-US" sz="1500" kern="1200" dirty="0"/>
            <a:t> </a:t>
          </a:r>
          <a:r>
            <a:rPr lang="en-US" sz="1500" kern="1200" dirty="0" err="1"/>
            <a:t>hóa</a:t>
          </a:r>
          <a:r>
            <a:rPr lang="en-US" sz="1500" kern="1200" dirty="0"/>
            <a:t> </a:t>
          </a:r>
          <a:r>
            <a:rPr lang="en-US" sz="1500" kern="1200" dirty="0" err="1"/>
            <a:t>lành</a:t>
          </a:r>
          <a:r>
            <a:rPr lang="en-US" sz="1500" kern="1200" dirty="0"/>
            <a:t> </a:t>
          </a:r>
          <a:r>
            <a:rPr lang="en-US" sz="1500" kern="1200" dirty="0" err="1"/>
            <a:t>mạnh</a:t>
          </a:r>
          <a:r>
            <a:rPr lang="en-US" sz="1500" kern="1200" dirty="0"/>
            <a:t>, </a:t>
          </a:r>
          <a:r>
            <a:rPr lang="en-US" sz="1500" kern="1200" dirty="0" err="1"/>
            <a:t>thân</a:t>
          </a:r>
          <a:r>
            <a:rPr lang="en-US" sz="1500" kern="1200" dirty="0"/>
            <a:t> </a:t>
          </a:r>
          <a:r>
            <a:rPr lang="en-US" sz="1500" kern="1200" dirty="0" err="1"/>
            <a:t>thiện</a:t>
          </a:r>
          <a:r>
            <a:rPr lang="en-US" sz="1500" kern="1200" dirty="0"/>
            <a:t> </a:t>
          </a:r>
          <a:r>
            <a:rPr lang="en-US" sz="1500" kern="1200" dirty="0" err="1"/>
            <a:t>trong</a:t>
          </a:r>
          <a:r>
            <a:rPr lang="en-US" sz="1500" kern="1200" dirty="0"/>
            <a:t> </a:t>
          </a:r>
          <a:r>
            <a:rPr lang="en-US" sz="1500" kern="1200" dirty="0" err="1"/>
            <a:t>nhà</a:t>
          </a:r>
          <a:r>
            <a:rPr lang="en-US" sz="1500" kern="1200" dirty="0"/>
            <a:t> </a:t>
          </a:r>
          <a:r>
            <a:rPr lang="en-US" sz="1500" kern="1200" dirty="0" err="1"/>
            <a:t>trường</a:t>
          </a:r>
          <a:r>
            <a:rPr lang="en-US" sz="1500" kern="1200" dirty="0"/>
            <a:t> </a:t>
          </a:r>
          <a:r>
            <a:rPr lang="en-US" sz="1500" kern="1200" dirty="0" err="1"/>
            <a:t>và</a:t>
          </a:r>
          <a:r>
            <a:rPr lang="en-US" sz="1500" kern="1200" dirty="0"/>
            <a:t> </a:t>
          </a:r>
        </a:p>
        <a:p>
          <a:pPr lvl="0" algn="l" defTabSz="666750">
            <a:lnSpc>
              <a:spcPct val="90000"/>
            </a:lnSpc>
            <a:spcBef>
              <a:spcPct val="0"/>
            </a:spcBef>
            <a:spcAft>
              <a:spcPct val="35000"/>
            </a:spcAft>
          </a:pPr>
          <a:r>
            <a:rPr lang="en-US" sz="1500" kern="1200" dirty="0"/>
            <a:t>- </a:t>
          </a:r>
          <a:r>
            <a:rPr lang="en-US" sz="1500" kern="1200" dirty="0" err="1"/>
            <a:t>Hướng</a:t>
          </a:r>
          <a:r>
            <a:rPr lang="en-US" sz="1500" kern="1200" dirty="0"/>
            <a:t> </a:t>
          </a:r>
          <a:r>
            <a:rPr lang="en-US" sz="1500" kern="1200" dirty="0" err="1"/>
            <a:t>dẫn</a:t>
          </a:r>
          <a:r>
            <a:rPr lang="en-US" sz="1500" kern="1200" dirty="0"/>
            <a:t>, </a:t>
          </a:r>
          <a:r>
            <a:rPr lang="en-US" sz="1500" kern="1200" dirty="0" err="1"/>
            <a:t>hỗ</a:t>
          </a:r>
          <a:r>
            <a:rPr lang="en-US" sz="1500" kern="1200" dirty="0"/>
            <a:t> </a:t>
          </a:r>
          <a:r>
            <a:rPr lang="en-US" sz="1500" kern="1200" dirty="0" err="1"/>
            <a:t>trợ</a:t>
          </a:r>
          <a:r>
            <a:rPr lang="en-US" sz="1500" kern="1200" dirty="0"/>
            <a:t> </a:t>
          </a:r>
          <a:r>
            <a:rPr lang="en-US" sz="1500" kern="1200" dirty="0" err="1"/>
            <a:t>đồng</a:t>
          </a:r>
          <a:r>
            <a:rPr lang="en-US" sz="1500" kern="1200" dirty="0"/>
            <a:t> </a:t>
          </a:r>
          <a:r>
            <a:rPr lang="en-US" sz="1500" kern="1200" dirty="0" err="1"/>
            <a:t>nghiệp</a:t>
          </a:r>
          <a:endParaRPr lang="en-US" sz="1500" kern="1200" dirty="0"/>
        </a:p>
      </dsp:txBody>
      <dsp:txXfrm>
        <a:off x="5737994" y="1521593"/>
        <a:ext cx="2524095" cy="1833612"/>
      </dsp:txXfrm>
    </dsp:sp>
  </dsp:spTree>
</dsp:drawing>
</file>

<file path=ppt/diagrams/drawing2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552A19B-2F18-406C-B836-EEC010281EF6}">
      <dsp:nvSpPr>
        <dsp:cNvPr id="0" name=""/>
        <dsp:cNvSpPr/>
      </dsp:nvSpPr>
      <dsp:spPr>
        <a:xfrm>
          <a:off x="634364" y="0"/>
          <a:ext cx="7189470" cy="5080000"/>
        </a:xfrm>
        <a:prstGeom prst="rightArrow">
          <a:avLst/>
        </a:prstGeom>
        <a:solidFill>
          <a:schemeClr val="accent4">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D1B9C7C6-110F-4B63-8879-DCA4945F5A2D}">
      <dsp:nvSpPr>
        <dsp:cNvPr id="0" name=""/>
        <dsp:cNvSpPr/>
      </dsp:nvSpPr>
      <dsp:spPr>
        <a:xfrm>
          <a:off x="9085" y="1523999"/>
          <a:ext cx="2722483" cy="2032000"/>
        </a:xfrm>
        <a:prstGeom prst="roundRect">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n-US" sz="1400" kern="1200" dirty="0"/>
            <a:t>MỨC ĐẠT</a:t>
          </a:r>
        </a:p>
        <a:p>
          <a:pPr lvl="0" algn="ctr" defTabSz="622300">
            <a:lnSpc>
              <a:spcPct val="90000"/>
            </a:lnSpc>
            <a:spcBef>
              <a:spcPct val="0"/>
            </a:spcBef>
            <a:spcAft>
              <a:spcPct val="35000"/>
            </a:spcAft>
          </a:pPr>
          <a:r>
            <a:rPr lang="en-US" sz="1400" kern="1200" dirty="0" err="1"/>
            <a:t>chỉ</a:t>
          </a:r>
          <a:r>
            <a:rPr lang="en-US" sz="1400" kern="1200" dirty="0"/>
            <a:t> </a:t>
          </a:r>
          <a:r>
            <a:rPr lang="en-US" sz="1400" kern="1200" dirty="0" err="1"/>
            <a:t>đạo</a:t>
          </a:r>
          <a:r>
            <a:rPr lang="en-US" sz="1400" kern="1200" dirty="0"/>
            <a:t> </a:t>
          </a:r>
          <a:r>
            <a:rPr lang="en-US" sz="1400" kern="1200" dirty="0" err="1"/>
            <a:t>xây</a:t>
          </a:r>
          <a:r>
            <a:rPr lang="en-US" sz="1400" kern="1200" dirty="0"/>
            <a:t> </a:t>
          </a:r>
          <a:r>
            <a:rPr lang="en-US" sz="1400" kern="1200" dirty="0" err="1"/>
            <a:t>dựng</a:t>
          </a:r>
          <a:r>
            <a:rPr lang="en-US" sz="1400" kern="1200" dirty="0"/>
            <a:t> </a:t>
          </a:r>
          <a:r>
            <a:rPr lang="en-US" sz="1400" kern="1200" dirty="0" err="1"/>
            <a:t>và</a:t>
          </a:r>
          <a:r>
            <a:rPr lang="en-US" sz="1400" kern="1200" dirty="0"/>
            <a:t> </a:t>
          </a:r>
          <a:r>
            <a:rPr lang="en-US" sz="1400" kern="1200" dirty="0" err="1"/>
            <a:t>tổ</a:t>
          </a:r>
          <a:r>
            <a:rPr lang="en-US" sz="1400" kern="1200" dirty="0"/>
            <a:t> </a:t>
          </a:r>
          <a:r>
            <a:rPr lang="en-US" sz="1400" kern="1200" dirty="0" err="1"/>
            <a:t>chức</a:t>
          </a:r>
          <a:r>
            <a:rPr lang="en-US" sz="1400" kern="1200" dirty="0"/>
            <a:t> </a:t>
          </a:r>
          <a:r>
            <a:rPr lang="en-US" sz="1400" kern="1200" dirty="0" err="1"/>
            <a:t>thực</a:t>
          </a:r>
          <a:r>
            <a:rPr lang="en-US" sz="1400" kern="1200" dirty="0"/>
            <a:t> </a:t>
          </a:r>
          <a:r>
            <a:rPr lang="en-US" sz="1400" kern="1200" dirty="0" err="1"/>
            <a:t>hiện</a:t>
          </a:r>
          <a:r>
            <a:rPr lang="en-US" sz="1400" kern="1200" dirty="0"/>
            <a:t> </a:t>
          </a:r>
          <a:r>
            <a:rPr lang="en-US" sz="1400" kern="1200" dirty="0" err="1"/>
            <a:t>quy</a:t>
          </a:r>
          <a:r>
            <a:rPr lang="en-US" sz="1400" kern="1200" dirty="0"/>
            <a:t> </a:t>
          </a:r>
          <a:r>
            <a:rPr lang="en-US" sz="1400" kern="1200" dirty="0" err="1"/>
            <a:t>chế</a:t>
          </a:r>
          <a:r>
            <a:rPr lang="en-US" sz="1400" kern="1200" dirty="0"/>
            <a:t> </a:t>
          </a:r>
          <a:r>
            <a:rPr lang="en-US" sz="1400" kern="1200" dirty="0" err="1"/>
            <a:t>dân</a:t>
          </a:r>
          <a:r>
            <a:rPr lang="en-US" sz="1400" kern="1200" dirty="0"/>
            <a:t> </a:t>
          </a:r>
          <a:r>
            <a:rPr lang="en-US" sz="1400" kern="1200" dirty="0" err="1"/>
            <a:t>chủ</a:t>
          </a:r>
          <a:r>
            <a:rPr lang="en-US" sz="1400" kern="1200" dirty="0"/>
            <a:t> </a:t>
          </a:r>
          <a:r>
            <a:rPr lang="en-US" sz="1400" kern="1200" dirty="0" err="1"/>
            <a:t>cơ</a:t>
          </a:r>
          <a:r>
            <a:rPr lang="en-US" sz="1400" kern="1200" dirty="0"/>
            <a:t> </a:t>
          </a:r>
          <a:r>
            <a:rPr lang="en-US" sz="1400" kern="1200" dirty="0" err="1"/>
            <a:t>sở</a:t>
          </a:r>
          <a:r>
            <a:rPr lang="en-US" sz="1400" kern="1200" dirty="0"/>
            <a:t> ở </a:t>
          </a:r>
          <a:r>
            <a:rPr lang="en-US" sz="1400" kern="1200" dirty="0" err="1"/>
            <a:t>trường</a:t>
          </a:r>
          <a:r>
            <a:rPr lang="en-US" sz="1400" kern="1200" dirty="0"/>
            <a:t> </a:t>
          </a:r>
          <a:r>
            <a:rPr lang="en-US" sz="1400" kern="1200" dirty="0" err="1"/>
            <a:t>học</a:t>
          </a:r>
          <a:r>
            <a:rPr lang="en-US" sz="1400" kern="1200" dirty="0"/>
            <a:t> </a:t>
          </a:r>
          <a:r>
            <a:rPr lang="en-US" sz="1400" kern="1200" dirty="0" err="1"/>
            <a:t>theo</a:t>
          </a:r>
          <a:r>
            <a:rPr lang="en-US" sz="1400" kern="1200" dirty="0"/>
            <a:t> </a:t>
          </a:r>
          <a:r>
            <a:rPr lang="en-US" sz="1400" kern="1200" dirty="0" err="1"/>
            <a:t>quy</a:t>
          </a:r>
          <a:r>
            <a:rPr lang="en-US" sz="1400" kern="1200" dirty="0"/>
            <a:t> </a:t>
          </a:r>
          <a:r>
            <a:rPr lang="en-US" sz="1400" kern="1200" dirty="0" err="1"/>
            <a:t>định</a:t>
          </a:r>
          <a:endParaRPr lang="en-US" sz="1400" kern="1200" dirty="0"/>
        </a:p>
      </dsp:txBody>
      <dsp:txXfrm>
        <a:off x="108279" y="1623193"/>
        <a:ext cx="2524095" cy="1833612"/>
      </dsp:txXfrm>
    </dsp:sp>
    <dsp:sp modelId="{F7C69D7B-7C4E-4B96-8910-EE615B5FC344}">
      <dsp:nvSpPr>
        <dsp:cNvPr id="0" name=""/>
        <dsp:cNvSpPr/>
      </dsp:nvSpPr>
      <dsp:spPr>
        <a:xfrm>
          <a:off x="2803089" y="1498599"/>
          <a:ext cx="2722483" cy="2032000"/>
        </a:xfrm>
        <a:prstGeom prst="roundRect">
          <a:avLst/>
        </a:prstGeom>
        <a:solidFill>
          <a:schemeClr val="accent4">
            <a:hueOff val="-2232385"/>
            <a:satOff val="13449"/>
            <a:lumOff val="1078"/>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n-US" sz="1400" kern="1200" dirty="0"/>
            <a:t>MỨC KHÁ</a:t>
          </a:r>
        </a:p>
        <a:p>
          <a:pPr lvl="0" algn="ctr" defTabSz="622300">
            <a:lnSpc>
              <a:spcPct val="90000"/>
            </a:lnSpc>
            <a:spcBef>
              <a:spcPct val="0"/>
            </a:spcBef>
            <a:spcAft>
              <a:spcPct val="35000"/>
            </a:spcAft>
          </a:pPr>
          <a:r>
            <a:rPr lang="en-US" sz="1400" kern="1200" dirty="0" err="1"/>
            <a:t>khuyến</a:t>
          </a:r>
          <a:r>
            <a:rPr lang="en-US" sz="1400" kern="1200" dirty="0"/>
            <a:t> </a:t>
          </a:r>
          <a:r>
            <a:rPr lang="en-US" sz="1400" kern="1200" dirty="0" err="1"/>
            <a:t>khích</a:t>
          </a:r>
          <a:r>
            <a:rPr lang="en-US" sz="1400" kern="1200" dirty="0"/>
            <a:t> </a:t>
          </a:r>
          <a:r>
            <a:rPr lang="en-US" sz="1400" kern="1200" dirty="0" err="1"/>
            <a:t>mọi</a:t>
          </a:r>
          <a:r>
            <a:rPr lang="en-US" sz="1400" kern="1200" dirty="0"/>
            <a:t> </a:t>
          </a:r>
          <a:r>
            <a:rPr lang="en-US" sz="1400" kern="1200" dirty="0" err="1"/>
            <a:t>thành</a:t>
          </a:r>
          <a:r>
            <a:rPr lang="en-US" sz="1400" kern="1200" dirty="0"/>
            <a:t> </a:t>
          </a:r>
          <a:r>
            <a:rPr lang="en-US" sz="1400" kern="1200" dirty="0" err="1"/>
            <a:t>viên</a:t>
          </a:r>
          <a:r>
            <a:rPr lang="en-US" sz="1400" kern="1200" dirty="0"/>
            <a:t> </a:t>
          </a:r>
          <a:r>
            <a:rPr lang="en-US" sz="1400" kern="1200" dirty="0" err="1"/>
            <a:t>tham</a:t>
          </a:r>
          <a:r>
            <a:rPr lang="en-US" sz="1400" kern="1200" dirty="0"/>
            <a:t> </a:t>
          </a:r>
          <a:r>
            <a:rPr lang="en-US" sz="1400" kern="1200" dirty="0" err="1"/>
            <a:t>gia</a:t>
          </a:r>
          <a:r>
            <a:rPr lang="en-US" sz="1400" kern="1200" dirty="0"/>
            <a:t> </a:t>
          </a:r>
          <a:r>
            <a:rPr lang="en-US" sz="1400" kern="1200" dirty="0" err="1"/>
            <a:t>thực</a:t>
          </a:r>
          <a:r>
            <a:rPr lang="en-US" sz="1400" kern="1200" dirty="0"/>
            <a:t> </a:t>
          </a:r>
          <a:r>
            <a:rPr lang="en-US" sz="1400" kern="1200" dirty="0" err="1"/>
            <a:t>hiện</a:t>
          </a:r>
          <a:r>
            <a:rPr lang="en-US" sz="1400" kern="1200" dirty="0"/>
            <a:t> </a:t>
          </a:r>
          <a:r>
            <a:rPr lang="en-US" sz="1400" kern="1200" dirty="0" err="1"/>
            <a:t>quy</a:t>
          </a:r>
          <a:r>
            <a:rPr lang="en-US" sz="1400" kern="1200" dirty="0"/>
            <a:t> </a:t>
          </a:r>
          <a:r>
            <a:rPr lang="en-US" sz="1400" kern="1200" dirty="0" err="1"/>
            <a:t>chế</a:t>
          </a:r>
          <a:r>
            <a:rPr lang="en-US" sz="1400" kern="1200" dirty="0"/>
            <a:t> </a:t>
          </a:r>
          <a:r>
            <a:rPr lang="en-US" sz="1400" kern="1200" dirty="0" err="1"/>
            <a:t>dân</a:t>
          </a:r>
          <a:r>
            <a:rPr lang="en-US" sz="1400" kern="1200" dirty="0"/>
            <a:t> </a:t>
          </a:r>
          <a:r>
            <a:rPr lang="en-US" sz="1400" kern="1200" dirty="0" err="1"/>
            <a:t>chủ</a:t>
          </a:r>
          <a:r>
            <a:rPr lang="en-US" sz="1400" kern="1200" dirty="0"/>
            <a:t> ở </a:t>
          </a:r>
          <a:r>
            <a:rPr lang="en-US" sz="1400" kern="1200" dirty="0" err="1"/>
            <a:t>cơ</a:t>
          </a:r>
          <a:r>
            <a:rPr lang="en-US" sz="1400" kern="1200" dirty="0"/>
            <a:t> </a:t>
          </a:r>
          <a:r>
            <a:rPr lang="en-US" sz="1400" kern="1200" dirty="0" err="1"/>
            <a:t>sở</a:t>
          </a:r>
          <a:r>
            <a:rPr lang="en-US" sz="1400" kern="1200" dirty="0"/>
            <a:t>; </a:t>
          </a:r>
          <a:r>
            <a:rPr lang="en-US" sz="1400" kern="1200" dirty="0" err="1"/>
            <a:t>bảo</a:t>
          </a:r>
          <a:r>
            <a:rPr lang="en-US" sz="1400" kern="1200" dirty="0"/>
            <a:t> </a:t>
          </a:r>
          <a:r>
            <a:rPr lang="en-US" sz="1400" kern="1200" dirty="0" err="1"/>
            <a:t>vệ</a:t>
          </a:r>
          <a:r>
            <a:rPr lang="en-US" sz="1400" kern="1200" dirty="0"/>
            <a:t> </a:t>
          </a:r>
          <a:r>
            <a:rPr lang="en-US" sz="1400" kern="1200" dirty="0" err="1"/>
            <a:t>những</a:t>
          </a:r>
          <a:r>
            <a:rPr lang="en-US" sz="1400" kern="1200" dirty="0"/>
            <a:t> </a:t>
          </a:r>
          <a:r>
            <a:rPr lang="en-US" sz="1400" kern="1200" dirty="0" err="1"/>
            <a:t>cá</a:t>
          </a:r>
          <a:r>
            <a:rPr lang="en-US" sz="1400" kern="1200" dirty="0"/>
            <a:t> </a:t>
          </a:r>
          <a:r>
            <a:rPr lang="en-US" sz="1400" kern="1200" dirty="0" err="1"/>
            <a:t>nhân</a:t>
          </a:r>
          <a:r>
            <a:rPr lang="en-US" sz="1400" kern="1200" dirty="0"/>
            <a:t> </a:t>
          </a:r>
          <a:r>
            <a:rPr lang="en-US" sz="1400" kern="1200" dirty="0" err="1"/>
            <a:t>công</a:t>
          </a:r>
          <a:r>
            <a:rPr lang="en-US" sz="1400" kern="1200" dirty="0"/>
            <a:t> </a:t>
          </a:r>
          <a:r>
            <a:rPr lang="en-US" sz="1400" kern="1200" dirty="0" err="1"/>
            <a:t>khai</a:t>
          </a:r>
          <a:r>
            <a:rPr lang="en-US" sz="1400" kern="1200" dirty="0"/>
            <a:t> </a:t>
          </a:r>
          <a:r>
            <a:rPr lang="en-US" sz="1400" kern="1200" dirty="0" err="1"/>
            <a:t>bày</a:t>
          </a:r>
          <a:r>
            <a:rPr lang="en-US" sz="1400" kern="1200" dirty="0"/>
            <a:t> </a:t>
          </a:r>
          <a:r>
            <a:rPr lang="en-US" sz="1400" kern="1200" dirty="0" err="1"/>
            <a:t>tỏ</a:t>
          </a:r>
          <a:r>
            <a:rPr lang="en-US" sz="1400" kern="1200" dirty="0"/>
            <a:t> ý </a:t>
          </a:r>
          <a:r>
            <a:rPr lang="en-US" sz="1400" kern="1200" dirty="0" err="1"/>
            <a:t>kiến</a:t>
          </a:r>
          <a:r>
            <a:rPr lang="en-US" sz="1400" kern="1200" dirty="0"/>
            <a:t>; </a:t>
          </a:r>
          <a:r>
            <a:rPr lang="en-US" sz="1400" kern="1200" dirty="0" err="1"/>
            <a:t>phát</a:t>
          </a:r>
          <a:r>
            <a:rPr lang="en-US" sz="1400" kern="1200" dirty="0"/>
            <a:t> </a:t>
          </a:r>
          <a:r>
            <a:rPr lang="en-US" sz="1400" kern="1200" dirty="0" err="1"/>
            <a:t>hiện</a:t>
          </a:r>
          <a:r>
            <a:rPr lang="en-US" sz="1400" kern="1200" dirty="0"/>
            <a:t>, </a:t>
          </a:r>
          <a:r>
            <a:rPr lang="en-US" sz="1400" kern="1200" dirty="0" err="1"/>
            <a:t>ngăn</a:t>
          </a:r>
          <a:r>
            <a:rPr lang="en-US" sz="1400" kern="1200" dirty="0"/>
            <a:t> </a:t>
          </a:r>
          <a:r>
            <a:rPr lang="en-US" sz="1400" kern="1200" dirty="0" err="1"/>
            <a:t>chặn</a:t>
          </a:r>
          <a:r>
            <a:rPr lang="en-US" sz="1400" kern="1200" dirty="0"/>
            <a:t>, </a:t>
          </a:r>
          <a:r>
            <a:rPr lang="en-US" sz="1400" kern="1200" dirty="0" err="1"/>
            <a:t>xử</a:t>
          </a:r>
          <a:r>
            <a:rPr lang="en-US" sz="1400" kern="1200" dirty="0"/>
            <a:t> </a:t>
          </a:r>
          <a:r>
            <a:rPr lang="en-US" sz="1400" kern="1200" dirty="0" err="1"/>
            <a:t>lý</a:t>
          </a:r>
          <a:r>
            <a:rPr lang="en-US" sz="1400" kern="1200" dirty="0"/>
            <a:t> </a:t>
          </a:r>
          <a:r>
            <a:rPr lang="en-US" sz="1400" kern="1200" dirty="0" err="1"/>
            <a:t>kịp</a:t>
          </a:r>
          <a:r>
            <a:rPr lang="en-US" sz="1400" kern="1200" dirty="0"/>
            <a:t> </a:t>
          </a:r>
          <a:r>
            <a:rPr lang="en-US" sz="1400" kern="1200" dirty="0" err="1"/>
            <a:t>thời</a:t>
          </a:r>
          <a:r>
            <a:rPr lang="en-US" sz="1400" kern="1200" dirty="0"/>
            <a:t> </a:t>
          </a:r>
          <a:r>
            <a:rPr lang="en-US" sz="1400" kern="1200" dirty="0" err="1"/>
            <a:t>các</a:t>
          </a:r>
          <a:r>
            <a:rPr lang="en-US" sz="1400" kern="1200" dirty="0"/>
            <a:t> </a:t>
          </a:r>
          <a:r>
            <a:rPr lang="en-US" sz="1400" kern="1200" dirty="0" err="1"/>
            <a:t>trường</a:t>
          </a:r>
          <a:r>
            <a:rPr lang="en-US" sz="1400" kern="1200" dirty="0"/>
            <a:t> </a:t>
          </a:r>
          <a:r>
            <a:rPr lang="en-US" sz="1400" kern="1200" dirty="0" err="1"/>
            <a:t>hợp</a:t>
          </a:r>
          <a:r>
            <a:rPr lang="en-US" sz="1400" kern="1200" dirty="0"/>
            <a:t> vi </a:t>
          </a:r>
          <a:r>
            <a:rPr lang="en-US" sz="1400" kern="1200" dirty="0" err="1"/>
            <a:t>phạm</a:t>
          </a:r>
          <a:r>
            <a:rPr lang="en-US" sz="1400" kern="1200" dirty="0"/>
            <a:t> </a:t>
          </a:r>
          <a:r>
            <a:rPr lang="en-US" sz="1400" kern="1200" dirty="0" err="1"/>
            <a:t>quy</a:t>
          </a:r>
          <a:r>
            <a:rPr lang="en-US" sz="1400" kern="1200" dirty="0"/>
            <a:t> </a:t>
          </a:r>
          <a:r>
            <a:rPr lang="en-US" sz="1400" kern="1200" dirty="0" err="1"/>
            <a:t>chế</a:t>
          </a:r>
          <a:r>
            <a:rPr lang="en-US" sz="1400" kern="1200" dirty="0"/>
            <a:t> </a:t>
          </a:r>
          <a:r>
            <a:rPr lang="en-US" sz="1400" kern="1200" dirty="0" err="1"/>
            <a:t>dân</a:t>
          </a:r>
          <a:r>
            <a:rPr lang="en-US" sz="1400" kern="1200" dirty="0"/>
            <a:t> </a:t>
          </a:r>
          <a:r>
            <a:rPr lang="en-US" sz="1400" kern="1200" dirty="0" err="1"/>
            <a:t>chủ</a:t>
          </a:r>
          <a:r>
            <a:rPr lang="en-US" sz="1400" kern="1200" dirty="0"/>
            <a:t> ở </a:t>
          </a:r>
          <a:r>
            <a:rPr lang="en-US" sz="1400" kern="1200" dirty="0" err="1"/>
            <a:t>trong</a:t>
          </a:r>
          <a:r>
            <a:rPr lang="en-US" sz="1400" kern="1200" dirty="0"/>
            <a:t> </a:t>
          </a:r>
          <a:r>
            <a:rPr lang="en-US" sz="1400" kern="1200" dirty="0" err="1"/>
            <a:t>nhà</a:t>
          </a:r>
          <a:r>
            <a:rPr lang="en-US" sz="1400" kern="1200" dirty="0"/>
            <a:t> </a:t>
          </a:r>
          <a:r>
            <a:rPr lang="en-US" sz="1400" kern="1200" dirty="0" err="1"/>
            <a:t>trường</a:t>
          </a:r>
          <a:endParaRPr lang="en-US" sz="1400" kern="1200" dirty="0"/>
        </a:p>
      </dsp:txBody>
      <dsp:txXfrm>
        <a:off x="2902283" y="1597793"/>
        <a:ext cx="2524095" cy="1833612"/>
      </dsp:txXfrm>
    </dsp:sp>
    <dsp:sp modelId="{DA77809B-6729-456F-8231-F0AB83B553CF}">
      <dsp:nvSpPr>
        <dsp:cNvPr id="0" name=""/>
        <dsp:cNvSpPr/>
      </dsp:nvSpPr>
      <dsp:spPr>
        <a:xfrm>
          <a:off x="5638800" y="1422399"/>
          <a:ext cx="2722483" cy="2032000"/>
        </a:xfrm>
        <a:prstGeom prst="roundRect">
          <a:avLst/>
        </a:prstGeom>
        <a:solidFill>
          <a:schemeClr val="accent4">
            <a:hueOff val="-4464770"/>
            <a:satOff val="26899"/>
            <a:lumOff val="2156"/>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n-US" sz="1400" kern="1200" dirty="0"/>
            <a:t>MỨC TỐT</a:t>
          </a:r>
        </a:p>
        <a:p>
          <a:pPr lvl="0" algn="ctr" defTabSz="622300">
            <a:lnSpc>
              <a:spcPct val="90000"/>
            </a:lnSpc>
            <a:spcBef>
              <a:spcPct val="0"/>
            </a:spcBef>
            <a:spcAft>
              <a:spcPct val="35000"/>
            </a:spcAft>
          </a:pPr>
          <a:r>
            <a:rPr lang="en-US" sz="1400" kern="1200" dirty="0" err="1"/>
            <a:t>tạo</a:t>
          </a:r>
          <a:r>
            <a:rPr lang="en-US" sz="1400" kern="1200" dirty="0"/>
            <a:t> </a:t>
          </a:r>
          <a:r>
            <a:rPr lang="en-US" sz="1400" kern="1200" dirty="0" err="1"/>
            <a:t>lập</a:t>
          </a:r>
          <a:r>
            <a:rPr lang="en-US" sz="1400" kern="1200" dirty="0"/>
            <a:t> </a:t>
          </a:r>
          <a:r>
            <a:rPr lang="en-US" sz="1400" kern="1200" dirty="0" err="1"/>
            <a:t>được</a:t>
          </a:r>
          <a:r>
            <a:rPr lang="en-US" sz="1400" kern="1200" dirty="0"/>
            <a:t> </a:t>
          </a:r>
          <a:r>
            <a:rPr lang="en-US" sz="1400" kern="1200" dirty="0" err="1"/>
            <a:t>môi</a:t>
          </a:r>
          <a:r>
            <a:rPr lang="en-US" sz="1400" kern="1200" dirty="0"/>
            <a:t> </a:t>
          </a:r>
          <a:r>
            <a:rPr lang="en-US" sz="1400" kern="1200" dirty="0" err="1"/>
            <a:t>trường</a:t>
          </a:r>
          <a:r>
            <a:rPr lang="en-US" sz="1400" kern="1200" dirty="0"/>
            <a:t> </a:t>
          </a:r>
          <a:r>
            <a:rPr lang="en-US" sz="1400" kern="1200" dirty="0" err="1"/>
            <a:t>dân</a:t>
          </a:r>
          <a:r>
            <a:rPr lang="en-US" sz="1400" kern="1200" dirty="0"/>
            <a:t> </a:t>
          </a:r>
          <a:r>
            <a:rPr lang="en-US" sz="1400" kern="1200" dirty="0" err="1"/>
            <a:t>chủ</a:t>
          </a:r>
          <a:r>
            <a:rPr lang="en-US" sz="1400" kern="1200" dirty="0"/>
            <a:t> </a:t>
          </a:r>
          <a:r>
            <a:rPr lang="en-US" sz="1400" kern="1200" dirty="0" err="1"/>
            <a:t>trong</a:t>
          </a:r>
          <a:r>
            <a:rPr lang="en-US" sz="1400" kern="1200" dirty="0"/>
            <a:t> </a:t>
          </a:r>
          <a:r>
            <a:rPr lang="en-US" sz="1400" kern="1200" dirty="0" err="1"/>
            <a:t>nhà</a:t>
          </a:r>
          <a:r>
            <a:rPr lang="en-US" sz="1400" kern="1200" dirty="0"/>
            <a:t> </a:t>
          </a:r>
          <a:r>
            <a:rPr lang="en-US" sz="1400" kern="1200" dirty="0" err="1"/>
            <a:t>trường</a:t>
          </a:r>
          <a:r>
            <a:rPr lang="en-US" sz="1400" kern="1200" dirty="0"/>
            <a:t> </a:t>
          </a:r>
          <a:r>
            <a:rPr lang="en-US" sz="1400" kern="1200" dirty="0" err="1"/>
            <a:t>và</a:t>
          </a:r>
          <a:r>
            <a:rPr lang="en-US" sz="1400" kern="1200" dirty="0"/>
            <a:t> </a:t>
          </a:r>
          <a:r>
            <a:rPr lang="en-US" sz="1400" kern="1200" dirty="0" err="1"/>
            <a:t>hướng</a:t>
          </a:r>
          <a:r>
            <a:rPr lang="en-US" sz="1400" kern="1200" dirty="0"/>
            <a:t> </a:t>
          </a:r>
          <a:r>
            <a:rPr lang="en-US" sz="1400" kern="1200" dirty="0" err="1"/>
            <a:t>dẫn</a:t>
          </a:r>
          <a:r>
            <a:rPr lang="en-US" sz="1400" kern="1200" dirty="0"/>
            <a:t>, </a:t>
          </a:r>
          <a:r>
            <a:rPr lang="en-US" sz="1400" kern="1200" dirty="0" err="1"/>
            <a:t>hỗ</a:t>
          </a:r>
          <a:r>
            <a:rPr lang="en-US" sz="1400" kern="1200" dirty="0"/>
            <a:t> </a:t>
          </a:r>
          <a:r>
            <a:rPr lang="en-US" sz="1400" kern="1200" dirty="0" err="1"/>
            <a:t>trợ</a:t>
          </a:r>
          <a:r>
            <a:rPr lang="en-US" sz="1400" kern="1200" dirty="0"/>
            <a:t> </a:t>
          </a:r>
          <a:r>
            <a:rPr lang="en-US" sz="1400" kern="1200" dirty="0" err="1"/>
            <a:t>cán</a:t>
          </a:r>
          <a:r>
            <a:rPr lang="en-US" sz="1400" kern="1200" dirty="0"/>
            <a:t> </a:t>
          </a:r>
          <a:r>
            <a:rPr lang="en-US" sz="1400" kern="1200" dirty="0" err="1"/>
            <a:t>bộ</a:t>
          </a:r>
          <a:r>
            <a:rPr lang="en-US" sz="1400" kern="1200" dirty="0"/>
            <a:t> </a:t>
          </a:r>
          <a:r>
            <a:rPr lang="en-US" sz="1400" kern="1200" dirty="0" err="1"/>
            <a:t>quản</a:t>
          </a:r>
          <a:r>
            <a:rPr lang="en-US" sz="1400" kern="1200" dirty="0"/>
            <a:t> </a:t>
          </a:r>
          <a:r>
            <a:rPr lang="en-US" sz="1400" kern="1200" dirty="0" err="1"/>
            <a:t>lý</a:t>
          </a:r>
          <a:r>
            <a:rPr lang="en-US" sz="1400" kern="1200" dirty="0"/>
            <a:t> </a:t>
          </a:r>
          <a:r>
            <a:rPr lang="en-US" sz="1400" kern="1200" dirty="0" err="1"/>
            <a:t>cơ</a:t>
          </a:r>
          <a:r>
            <a:rPr lang="en-US" sz="1400" kern="1200" dirty="0"/>
            <a:t> </a:t>
          </a:r>
          <a:r>
            <a:rPr lang="en-US" sz="1400" kern="1200" dirty="0" err="1"/>
            <a:t>sở</a:t>
          </a:r>
          <a:r>
            <a:rPr lang="en-US" sz="1400" kern="1200" dirty="0"/>
            <a:t> </a:t>
          </a:r>
          <a:r>
            <a:rPr lang="en-US" sz="1400" kern="1200" dirty="0" err="1"/>
            <a:t>giáo</a:t>
          </a:r>
          <a:r>
            <a:rPr lang="en-US" sz="1400" kern="1200" dirty="0"/>
            <a:t> </a:t>
          </a:r>
          <a:r>
            <a:rPr lang="en-US" sz="1400" kern="1200" dirty="0" err="1"/>
            <a:t>dục</a:t>
          </a:r>
          <a:r>
            <a:rPr lang="en-US" sz="1400" kern="1200" dirty="0"/>
            <a:t> </a:t>
          </a:r>
          <a:r>
            <a:rPr lang="en-US" sz="1400" kern="1200" dirty="0" err="1"/>
            <a:t>phổ</a:t>
          </a:r>
          <a:r>
            <a:rPr lang="en-US" sz="1400" kern="1200" dirty="0"/>
            <a:t> </a:t>
          </a:r>
          <a:r>
            <a:rPr lang="en-US" sz="1400" kern="1200" dirty="0" err="1"/>
            <a:t>thông</a:t>
          </a:r>
          <a:r>
            <a:rPr lang="en-US" sz="1400" kern="1200" dirty="0"/>
            <a:t> </a:t>
          </a:r>
          <a:r>
            <a:rPr lang="en-US" sz="1400" kern="1200" dirty="0" err="1"/>
            <a:t>về</a:t>
          </a:r>
          <a:r>
            <a:rPr lang="en-US" sz="1400" kern="1200" dirty="0"/>
            <a:t> </a:t>
          </a:r>
          <a:r>
            <a:rPr lang="en-US" sz="1400" kern="1200" dirty="0" err="1"/>
            <a:t>thực</a:t>
          </a:r>
          <a:r>
            <a:rPr lang="en-US" sz="1400" kern="1200" dirty="0"/>
            <a:t> </a:t>
          </a:r>
          <a:r>
            <a:rPr lang="en-US" sz="1400" kern="1200" dirty="0" err="1"/>
            <a:t>hiện</a:t>
          </a:r>
          <a:r>
            <a:rPr lang="en-US" sz="1400" kern="1200" dirty="0"/>
            <a:t> </a:t>
          </a:r>
          <a:r>
            <a:rPr lang="en-US" sz="1400" kern="1200" dirty="0" err="1"/>
            <a:t>dân</a:t>
          </a:r>
          <a:r>
            <a:rPr lang="en-US" sz="1400" kern="1200" dirty="0"/>
            <a:t> </a:t>
          </a:r>
          <a:r>
            <a:rPr lang="en-US" sz="1400" kern="1200" dirty="0" err="1"/>
            <a:t>chủ</a:t>
          </a:r>
          <a:r>
            <a:rPr lang="en-US" sz="1400" kern="1200" dirty="0"/>
            <a:t> </a:t>
          </a:r>
          <a:r>
            <a:rPr lang="en-US" sz="1400" kern="1200" dirty="0" err="1"/>
            <a:t>cơ</a:t>
          </a:r>
          <a:r>
            <a:rPr lang="en-US" sz="1400" kern="1200" dirty="0"/>
            <a:t> </a:t>
          </a:r>
          <a:r>
            <a:rPr lang="en-US" sz="1400" kern="1200" dirty="0" err="1"/>
            <a:t>sở</a:t>
          </a:r>
          <a:r>
            <a:rPr lang="en-US" sz="1400" kern="1200" dirty="0"/>
            <a:t> </a:t>
          </a:r>
          <a:r>
            <a:rPr lang="en-US" sz="1400" kern="1200" dirty="0" err="1"/>
            <a:t>trong</a:t>
          </a:r>
          <a:r>
            <a:rPr lang="en-US" sz="1400" kern="1200" dirty="0"/>
            <a:t> </a:t>
          </a:r>
          <a:r>
            <a:rPr lang="en-US" sz="1400" kern="1200" dirty="0" err="1"/>
            <a:t>nhà</a:t>
          </a:r>
          <a:r>
            <a:rPr lang="en-US" sz="1400" kern="1200" dirty="0"/>
            <a:t> </a:t>
          </a:r>
          <a:r>
            <a:rPr lang="en-US" sz="1400" kern="1200" dirty="0" err="1"/>
            <a:t>trường</a:t>
          </a:r>
          <a:r>
            <a:rPr lang="en-US" sz="1400" kern="1200" dirty="0"/>
            <a:t>.</a:t>
          </a:r>
        </a:p>
      </dsp:txBody>
      <dsp:txXfrm>
        <a:off x="5737994" y="1521593"/>
        <a:ext cx="2524095" cy="1833612"/>
      </dsp:txXfrm>
    </dsp:sp>
  </dsp:spTree>
</dsp:drawing>
</file>

<file path=ppt/diagrams/drawing2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552A19B-2F18-406C-B836-EEC010281EF6}">
      <dsp:nvSpPr>
        <dsp:cNvPr id="0" name=""/>
        <dsp:cNvSpPr/>
      </dsp:nvSpPr>
      <dsp:spPr>
        <a:xfrm>
          <a:off x="634364" y="0"/>
          <a:ext cx="7189470" cy="5080000"/>
        </a:xfrm>
        <a:prstGeom prst="rightArrow">
          <a:avLst/>
        </a:prstGeom>
        <a:solidFill>
          <a:schemeClr val="accent4">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D1B9C7C6-110F-4B63-8879-DCA4945F5A2D}">
      <dsp:nvSpPr>
        <dsp:cNvPr id="0" name=""/>
        <dsp:cNvSpPr/>
      </dsp:nvSpPr>
      <dsp:spPr>
        <a:xfrm>
          <a:off x="286620" y="1523999"/>
          <a:ext cx="2537460" cy="2032000"/>
        </a:xfrm>
        <a:prstGeom prst="roundRect">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lvl="0" algn="ctr" defTabSz="577850">
            <a:lnSpc>
              <a:spcPct val="90000"/>
            </a:lnSpc>
            <a:spcBef>
              <a:spcPct val="0"/>
            </a:spcBef>
            <a:spcAft>
              <a:spcPct val="35000"/>
            </a:spcAft>
          </a:pPr>
          <a:r>
            <a:rPr lang="en-US" sz="1300" kern="1200" dirty="0"/>
            <a:t>MỨC ĐẠT</a:t>
          </a:r>
        </a:p>
        <a:p>
          <a:pPr lvl="0" algn="ctr" defTabSz="577850">
            <a:lnSpc>
              <a:spcPct val="90000"/>
            </a:lnSpc>
            <a:spcBef>
              <a:spcPct val="0"/>
            </a:spcBef>
            <a:spcAft>
              <a:spcPct val="35000"/>
            </a:spcAft>
          </a:pPr>
          <a:r>
            <a:rPr lang="en-US" sz="1300" kern="1200" dirty="0" err="1"/>
            <a:t>chỉ</a:t>
          </a:r>
          <a:r>
            <a:rPr lang="en-US" sz="1300" kern="1200" dirty="0"/>
            <a:t> </a:t>
          </a:r>
          <a:r>
            <a:rPr lang="en-US" sz="1300" kern="1200" dirty="0" err="1"/>
            <a:t>đạo</a:t>
          </a:r>
          <a:r>
            <a:rPr lang="en-US" sz="1300" kern="1200" dirty="0"/>
            <a:t> </a:t>
          </a:r>
          <a:r>
            <a:rPr lang="en-US" sz="1300" kern="1200" dirty="0" err="1"/>
            <a:t>xây</a:t>
          </a:r>
          <a:r>
            <a:rPr lang="en-US" sz="1300" kern="1200" dirty="0"/>
            <a:t> </a:t>
          </a:r>
          <a:r>
            <a:rPr lang="en-US" sz="1300" kern="1200" dirty="0" err="1"/>
            <a:t>dựng</a:t>
          </a:r>
          <a:r>
            <a:rPr lang="en-US" sz="1300" kern="1200" dirty="0"/>
            <a:t> </a:t>
          </a:r>
          <a:r>
            <a:rPr lang="en-US" sz="1300" kern="1200" dirty="0" err="1"/>
            <a:t>và</a:t>
          </a:r>
          <a:r>
            <a:rPr lang="en-US" sz="1300" kern="1200" dirty="0"/>
            <a:t> </a:t>
          </a:r>
          <a:r>
            <a:rPr lang="en-US" sz="1300" kern="1200" dirty="0" err="1"/>
            <a:t>tổ</a:t>
          </a:r>
          <a:r>
            <a:rPr lang="en-US" sz="1300" kern="1200" dirty="0"/>
            <a:t> </a:t>
          </a:r>
          <a:r>
            <a:rPr lang="en-US" sz="1300" kern="1200" dirty="0" err="1"/>
            <a:t>chức</a:t>
          </a:r>
          <a:r>
            <a:rPr lang="en-US" sz="1300" kern="1200" dirty="0"/>
            <a:t> </a:t>
          </a:r>
          <a:r>
            <a:rPr lang="en-US" sz="1300" kern="1200" dirty="0" err="1"/>
            <a:t>thực</a:t>
          </a:r>
          <a:r>
            <a:rPr lang="en-US" sz="1300" kern="1200" dirty="0"/>
            <a:t> </a:t>
          </a:r>
          <a:r>
            <a:rPr lang="en-US" sz="1300" kern="1200" dirty="0" err="1"/>
            <a:t>hiện</a:t>
          </a:r>
          <a:r>
            <a:rPr lang="en-US" sz="1300" kern="1200" dirty="0"/>
            <a:t> </a:t>
          </a:r>
          <a:r>
            <a:rPr lang="en-US" sz="1300" kern="1200" dirty="0" err="1"/>
            <a:t>quy</a:t>
          </a:r>
          <a:r>
            <a:rPr lang="en-US" sz="1300" kern="1200" dirty="0"/>
            <a:t> </a:t>
          </a:r>
          <a:r>
            <a:rPr lang="en-US" sz="1300" kern="1200" dirty="0" err="1"/>
            <a:t>định</a:t>
          </a:r>
          <a:r>
            <a:rPr lang="en-US" sz="1300" kern="1200" dirty="0"/>
            <a:t> </a:t>
          </a:r>
          <a:r>
            <a:rPr lang="en-US" sz="1300" kern="1200" dirty="0" err="1"/>
            <a:t>của</a:t>
          </a:r>
          <a:r>
            <a:rPr lang="en-US" sz="1300" kern="1200" dirty="0"/>
            <a:t> </a:t>
          </a:r>
          <a:r>
            <a:rPr lang="en-US" sz="1300" kern="1200" dirty="0" err="1"/>
            <a:t>nhà</a:t>
          </a:r>
          <a:r>
            <a:rPr lang="en-US" sz="1300" kern="1200" dirty="0"/>
            <a:t> </a:t>
          </a:r>
          <a:r>
            <a:rPr lang="en-US" sz="1300" kern="1200" dirty="0" err="1"/>
            <a:t>trường</a:t>
          </a:r>
          <a:r>
            <a:rPr lang="en-US" sz="1300" kern="1200" dirty="0"/>
            <a:t> </a:t>
          </a:r>
          <a:r>
            <a:rPr lang="en-US" sz="1300" kern="1200" dirty="0" err="1"/>
            <a:t>về</a:t>
          </a:r>
          <a:r>
            <a:rPr lang="en-US" sz="1300" kern="1200" dirty="0"/>
            <a:t> </a:t>
          </a:r>
          <a:r>
            <a:rPr lang="en-US" sz="1300" kern="1200" dirty="0" err="1"/>
            <a:t>trường</a:t>
          </a:r>
          <a:r>
            <a:rPr lang="en-US" sz="1300" kern="1200" dirty="0"/>
            <a:t> </a:t>
          </a:r>
          <a:r>
            <a:rPr lang="en-US" sz="1300" kern="1200" dirty="0" err="1"/>
            <a:t>học</a:t>
          </a:r>
          <a:r>
            <a:rPr lang="en-US" sz="1300" kern="1200" dirty="0"/>
            <a:t> an </a:t>
          </a:r>
          <a:r>
            <a:rPr lang="en-US" sz="1300" kern="1200" dirty="0" err="1"/>
            <a:t>toàn</a:t>
          </a:r>
          <a:r>
            <a:rPr lang="en-US" sz="1300" kern="1200" dirty="0"/>
            <a:t>, </a:t>
          </a:r>
          <a:r>
            <a:rPr lang="en-US" sz="1300" kern="1200" dirty="0" err="1"/>
            <a:t>phòng</a:t>
          </a:r>
          <a:r>
            <a:rPr lang="en-US" sz="1300" kern="1200" dirty="0"/>
            <a:t> </a:t>
          </a:r>
          <a:r>
            <a:rPr lang="en-US" sz="1300" kern="1200" dirty="0" err="1"/>
            <a:t>chống</a:t>
          </a:r>
          <a:r>
            <a:rPr lang="en-US" sz="1300" kern="1200" dirty="0"/>
            <a:t> </a:t>
          </a:r>
          <a:r>
            <a:rPr lang="en-US" sz="1300" kern="1200" dirty="0" err="1"/>
            <a:t>bạo</a:t>
          </a:r>
          <a:r>
            <a:rPr lang="en-US" sz="1300" kern="1200" dirty="0"/>
            <a:t> </a:t>
          </a:r>
          <a:r>
            <a:rPr lang="en-US" sz="1300" kern="1200" dirty="0" err="1"/>
            <a:t>lực</a:t>
          </a:r>
          <a:r>
            <a:rPr lang="en-US" sz="1300" kern="1200" dirty="0"/>
            <a:t> </a:t>
          </a:r>
          <a:r>
            <a:rPr lang="en-US" sz="1300" kern="1200" dirty="0" err="1"/>
            <a:t>học</a:t>
          </a:r>
          <a:r>
            <a:rPr lang="en-US" sz="1300" kern="1200" dirty="0"/>
            <a:t> </a:t>
          </a:r>
          <a:r>
            <a:rPr lang="en-US" sz="1300" kern="1200" dirty="0" err="1"/>
            <a:t>đường</a:t>
          </a:r>
          <a:endParaRPr lang="en-US" sz="1300" kern="1200" dirty="0"/>
        </a:p>
      </dsp:txBody>
      <dsp:txXfrm>
        <a:off x="385814" y="1623193"/>
        <a:ext cx="2339072" cy="1833612"/>
      </dsp:txXfrm>
    </dsp:sp>
    <dsp:sp modelId="{F7C69D7B-7C4E-4B96-8910-EE615B5FC344}">
      <dsp:nvSpPr>
        <dsp:cNvPr id="0" name=""/>
        <dsp:cNvSpPr/>
      </dsp:nvSpPr>
      <dsp:spPr>
        <a:xfrm>
          <a:off x="2895601" y="1498599"/>
          <a:ext cx="2537460" cy="2032000"/>
        </a:xfrm>
        <a:prstGeom prst="roundRect">
          <a:avLst/>
        </a:prstGeom>
        <a:solidFill>
          <a:schemeClr val="accent4">
            <a:hueOff val="-2232385"/>
            <a:satOff val="13449"/>
            <a:lumOff val="1078"/>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lvl="0" algn="ctr" defTabSz="577850">
            <a:lnSpc>
              <a:spcPct val="90000"/>
            </a:lnSpc>
            <a:spcBef>
              <a:spcPct val="0"/>
            </a:spcBef>
            <a:spcAft>
              <a:spcPct val="35000"/>
            </a:spcAft>
          </a:pPr>
          <a:r>
            <a:rPr lang="en-US" sz="1300" kern="1200" dirty="0"/>
            <a:t>MỨC KHÁ</a:t>
          </a:r>
        </a:p>
        <a:p>
          <a:pPr lvl="0" algn="ctr" defTabSz="577850">
            <a:lnSpc>
              <a:spcPct val="90000"/>
            </a:lnSpc>
            <a:spcBef>
              <a:spcPct val="0"/>
            </a:spcBef>
            <a:spcAft>
              <a:spcPct val="35000"/>
            </a:spcAft>
          </a:pPr>
          <a:r>
            <a:rPr lang="en-US" sz="1300" kern="1200" dirty="0" err="1"/>
            <a:t>khuyến</a:t>
          </a:r>
          <a:r>
            <a:rPr lang="en-US" sz="1300" kern="1200" dirty="0"/>
            <a:t> </a:t>
          </a:r>
          <a:r>
            <a:rPr lang="en-US" sz="1300" kern="1200" dirty="0" err="1"/>
            <a:t>khích</a:t>
          </a:r>
          <a:r>
            <a:rPr lang="en-US" sz="1300" kern="1200" dirty="0"/>
            <a:t> </a:t>
          </a:r>
          <a:r>
            <a:rPr lang="en-US" sz="1300" kern="1200" dirty="0" err="1"/>
            <a:t>các</a:t>
          </a:r>
          <a:r>
            <a:rPr lang="en-US" sz="1300" kern="1200" dirty="0"/>
            <a:t> </a:t>
          </a:r>
          <a:r>
            <a:rPr lang="en-US" sz="1300" kern="1200" dirty="0" err="1"/>
            <a:t>thành</a:t>
          </a:r>
          <a:r>
            <a:rPr lang="en-US" sz="1300" kern="1200" dirty="0"/>
            <a:t> </a:t>
          </a:r>
          <a:r>
            <a:rPr lang="en-US" sz="1300" kern="1200" dirty="0" err="1"/>
            <a:t>viên</a:t>
          </a:r>
          <a:r>
            <a:rPr lang="en-US" sz="1300" kern="1200" dirty="0"/>
            <a:t> </a:t>
          </a:r>
          <a:r>
            <a:rPr lang="en-US" sz="1300" kern="1200" dirty="0" err="1"/>
            <a:t>tham</a:t>
          </a:r>
          <a:r>
            <a:rPr lang="en-US" sz="1300" kern="1200" dirty="0"/>
            <a:t> </a:t>
          </a:r>
          <a:r>
            <a:rPr lang="en-US" sz="1300" kern="1200" dirty="0" err="1"/>
            <a:t>gia</a:t>
          </a:r>
          <a:r>
            <a:rPr lang="en-US" sz="1300" kern="1200" dirty="0"/>
            <a:t> </a:t>
          </a:r>
          <a:r>
            <a:rPr lang="en-US" sz="1300" kern="1200" dirty="0" err="1"/>
            <a:t>xây</a:t>
          </a:r>
          <a:r>
            <a:rPr lang="en-US" sz="1300" kern="1200" dirty="0"/>
            <a:t> </a:t>
          </a:r>
          <a:r>
            <a:rPr lang="en-US" sz="1300" kern="1200" dirty="0" err="1"/>
            <a:t>dựng</a:t>
          </a:r>
          <a:r>
            <a:rPr lang="en-US" sz="1300" kern="1200" dirty="0"/>
            <a:t> </a:t>
          </a:r>
          <a:r>
            <a:rPr lang="en-US" sz="1300" kern="1200" dirty="0" err="1"/>
            <a:t>trường</a:t>
          </a:r>
          <a:r>
            <a:rPr lang="en-US" sz="1300" kern="1200" dirty="0"/>
            <a:t> </a:t>
          </a:r>
          <a:r>
            <a:rPr lang="en-US" sz="1300" kern="1200" dirty="0" err="1"/>
            <a:t>học</a:t>
          </a:r>
          <a:r>
            <a:rPr lang="en-US" sz="1300" kern="1200" dirty="0"/>
            <a:t> an </a:t>
          </a:r>
          <a:r>
            <a:rPr lang="en-US" sz="1300" kern="1200" dirty="0" err="1"/>
            <a:t>toàn</a:t>
          </a:r>
          <a:r>
            <a:rPr lang="en-US" sz="1300" kern="1200" dirty="0"/>
            <a:t>, </a:t>
          </a:r>
          <a:r>
            <a:rPr lang="en-US" sz="1300" kern="1200" dirty="0" err="1"/>
            <a:t>phòng</a:t>
          </a:r>
          <a:r>
            <a:rPr lang="en-US" sz="1300" kern="1200" dirty="0"/>
            <a:t> </a:t>
          </a:r>
          <a:r>
            <a:rPr lang="en-US" sz="1300" kern="1200" dirty="0" err="1"/>
            <a:t>chống</a:t>
          </a:r>
          <a:r>
            <a:rPr lang="en-US" sz="1300" kern="1200" dirty="0"/>
            <a:t> </a:t>
          </a:r>
          <a:r>
            <a:rPr lang="en-US" sz="1300" kern="1200" dirty="0" err="1"/>
            <a:t>bạo</a:t>
          </a:r>
          <a:r>
            <a:rPr lang="en-US" sz="1300" kern="1200" dirty="0"/>
            <a:t> </a:t>
          </a:r>
          <a:r>
            <a:rPr lang="en-US" sz="1300" kern="1200" dirty="0" err="1"/>
            <a:t>lực</a:t>
          </a:r>
          <a:r>
            <a:rPr lang="en-US" sz="1300" kern="1200" dirty="0"/>
            <a:t> </a:t>
          </a:r>
          <a:r>
            <a:rPr lang="en-US" sz="1300" kern="1200" dirty="0" err="1"/>
            <a:t>học</a:t>
          </a:r>
          <a:r>
            <a:rPr lang="en-US" sz="1300" kern="1200" dirty="0"/>
            <a:t> </a:t>
          </a:r>
          <a:r>
            <a:rPr lang="en-US" sz="1300" kern="1200" dirty="0" err="1"/>
            <a:t>đường</a:t>
          </a:r>
          <a:r>
            <a:rPr lang="en-US" sz="1300" kern="1200" dirty="0"/>
            <a:t>; </a:t>
          </a:r>
          <a:r>
            <a:rPr lang="en-US" sz="1300" kern="1200" dirty="0" err="1"/>
            <a:t>phát</a:t>
          </a:r>
          <a:r>
            <a:rPr lang="en-US" sz="1300" kern="1200" dirty="0"/>
            <a:t> </a:t>
          </a:r>
          <a:r>
            <a:rPr lang="en-US" sz="1300" kern="1200" dirty="0" err="1"/>
            <a:t>hiện</a:t>
          </a:r>
          <a:r>
            <a:rPr lang="en-US" sz="1300" kern="1200" dirty="0"/>
            <a:t>, </a:t>
          </a:r>
          <a:r>
            <a:rPr lang="en-US" sz="1300" kern="1200" dirty="0" err="1"/>
            <a:t>ngăn</a:t>
          </a:r>
          <a:r>
            <a:rPr lang="en-US" sz="1300" kern="1200" dirty="0"/>
            <a:t> </a:t>
          </a:r>
          <a:r>
            <a:rPr lang="en-US" sz="1300" kern="1200" dirty="0" err="1"/>
            <a:t>chặn</a:t>
          </a:r>
          <a:r>
            <a:rPr lang="en-US" sz="1300" kern="1200" dirty="0"/>
            <a:t>, </a:t>
          </a:r>
          <a:r>
            <a:rPr lang="en-US" sz="1300" kern="1200" dirty="0" err="1"/>
            <a:t>xử</a:t>
          </a:r>
          <a:r>
            <a:rPr lang="en-US" sz="1300" kern="1200" dirty="0"/>
            <a:t> </a:t>
          </a:r>
          <a:r>
            <a:rPr lang="en-US" sz="1300" kern="1200" dirty="0" err="1"/>
            <a:t>lý</a:t>
          </a:r>
          <a:r>
            <a:rPr lang="en-US" sz="1300" kern="1200" dirty="0"/>
            <a:t> </a:t>
          </a:r>
          <a:r>
            <a:rPr lang="en-US" sz="1300" kern="1200" dirty="0" err="1"/>
            <a:t>kịp</a:t>
          </a:r>
          <a:r>
            <a:rPr lang="en-US" sz="1300" kern="1200" dirty="0"/>
            <a:t> </a:t>
          </a:r>
          <a:r>
            <a:rPr lang="en-US" sz="1300" kern="1200" dirty="0" err="1"/>
            <a:t>thời</a:t>
          </a:r>
          <a:r>
            <a:rPr lang="en-US" sz="1300" kern="1200" dirty="0"/>
            <a:t> </a:t>
          </a:r>
          <a:r>
            <a:rPr lang="en-US" sz="1300" kern="1200" dirty="0" err="1"/>
            <a:t>các</a:t>
          </a:r>
          <a:r>
            <a:rPr lang="en-US" sz="1300" kern="1200" dirty="0"/>
            <a:t> </a:t>
          </a:r>
          <a:r>
            <a:rPr lang="en-US" sz="1300" kern="1200" dirty="0" err="1"/>
            <a:t>trường</a:t>
          </a:r>
          <a:r>
            <a:rPr lang="en-US" sz="1300" kern="1200" dirty="0"/>
            <a:t> </a:t>
          </a:r>
          <a:r>
            <a:rPr lang="en-US" sz="1300" kern="1200" dirty="0" err="1"/>
            <a:t>hợp</a:t>
          </a:r>
          <a:r>
            <a:rPr lang="en-US" sz="1300" kern="1200" dirty="0"/>
            <a:t> vi </a:t>
          </a:r>
          <a:r>
            <a:rPr lang="en-US" sz="1300" kern="1200" dirty="0" err="1"/>
            <a:t>phạm</a:t>
          </a:r>
          <a:r>
            <a:rPr lang="en-US" sz="1300" kern="1200" dirty="0"/>
            <a:t> </a:t>
          </a:r>
          <a:r>
            <a:rPr lang="en-US" sz="1300" kern="1200" dirty="0" err="1"/>
            <a:t>quy</a:t>
          </a:r>
          <a:r>
            <a:rPr lang="en-US" sz="1300" kern="1200" dirty="0"/>
            <a:t> </a:t>
          </a:r>
          <a:r>
            <a:rPr lang="en-US" sz="1300" kern="1200" dirty="0" err="1"/>
            <a:t>định</a:t>
          </a:r>
          <a:r>
            <a:rPr lang="en-US" sz="1300" kern="1200" dirty="0"/>
            <a:t> </a:t>
          </a:r>
          <a:r>
            <a:rPr lang="en-US" sz="1300" kern="1200" dirty="0" err="1"/>
            <a:t>của</a:t>
          </a:r>
          <a:r>
            <a:rPr lang="en-US" sz="1300" kern="1200" dirty="0"/>
            <a:t> </a:t>
          </a:r>
          <a:r>
            <a:rPr lang="en-US" sz="1300" kern="1200" dirty="0" err="1"/>
            <a:t>nhà</a:t>
          </a:r>
          <a:r>
            <a:rPr lang="en-US" sz="1300" kern="1200" dirty="0"/>
            <a:t> </a:t>
          </a:r>
          <a:r>
            <a:rPr lang="en-US" sz="1300" kern="1200" dirty="0" err="1"/>
            <a:t>trường</a:t>
          </a:r>
          <a:r>
            <a:rPr lang="en-US" sz="1300" kern="1200" dirty="0"/>
            <a:t> </a:t>
          </a:r>
          <a:r>
            <a:rPr lang="en-US" sz="1300" kern="1200" dirty="0" err="1"/>
            <a:t>về</a:t>
          </a:r>
          <a:r>
            <a:rPr lang="en-US" sz="1300" kern="1200" dirty="0"/>
            <a:t> </a:t>
          </a:r>
          <a:r>
            <a:rPr lang="en-US" sz="1300" kern="1200" dirty="0" err="1"/>
            <a:t>trường</a:t>
          </a:r>
          <a:r>
            <a:rPr lang="en-US" sz="1300" kern="1200" dirty="0"/>
            <a:t> </a:t>
          </a:r>
          <a:r>
            <a:rPr lang="en-US" sz="1300" kern="1200" dirty="0" err="1"/>
            <a:t>học</a:t>
          </a:r>
          <a:r>
            <a:rPr lang="en-US" sz="1300" kern="1200" dirty="0"/>
            <a:t> an </a:t>
          </a:r>
          <a:r>
            <a:rPr lang="en-US" sz="1300" kern="1200" dirty="0" err="1"/>
            <a:t>toàn</a:t>
          </a:r>
          <a:r>
            <a:rPr lang="en-US" sz="1300" kern="1200" dirty="0"/>
            <a:t>, </a:t>
          </a:r>
          <a:r>
            <a:rPr lang="en-US" sz="1300" kern="1200" dirty="0" err="1"/>
            <a:t>phòng</a:t>
          </a:r>
          <a:r>
            <a:rPr lang="en-US" sz="1300" kern="1200" dirty="0"/>
            <a:t> </a:t>
          </a:r>
          <a:r>
            <a:rPr lang="en-US" sz="1300" kern="1200" dirty="0" err="1"/>
            <a:t>chống</a:t>
          </a:r>
          <a:r>
            <a:rPr lang="en-US" sz="1300" kern="1200" dirty="0"/>
            <a:t> </a:t>
          </a:r>
          <a:r>
            <a:rPr lang="en-US" sz="1300" kern="1200" dirty="0" err="1"/>
            <a:t>bạo</a:t>
          </a:r>
          <a:r>
            <a:rPr lang="en-US" sz="1300" kern="1200" dirty="0"/>
            <a:t> </a:t>
          </a:r>
          <a:r>
            <a:rPr lang="en-US" sz="1300" kern="1200" dirty="0" err="1"/>
            <a:t>lực</a:t>
          </a:r>
          <a:r>
            <a:rPr lang="en-US" sz="1300" kern="1200" dirty="0"/>
            <a:t> </a:t>
          </a:r>
          <a:r>
            <a:rPr lang="en-US" sz="1300" kern="1200" dirty="0" err="1"/>
            <a:t>học</a:t>
          </a:r>
          <a:r>
            <a:rPr lang="en-US" sz="1300" kern="1200" dirty="0"/>
            <a:t> </a:t>
          </a:r>
          <a:r>
            <a:rPr lang="en-US" sz="1300" kern="1200" dirty="0" err="1"/>
            <a:t>đường</a:t>
          </a:r>
          <a:r>
            <a:rPr lang="en-US" sz="1300" kern="1200" dirty="0"/>
            <a:t>;</a:t>
          </a:r>
        </a:p>
      </dsp:txBody>
      <dsp:txXfrm>
        <a:off x="2994795" y="1597793"/>
        <a:ext cx="2339072" cy="1833612"/>
      </dsp:txXfrm>
    </dsp:sp>
    <dsp:sp modelId="{DA77809B-6729-456F-8231-F0AB83B553CF}">
      <dsp:nvSpPr>
        <dsp:cNvPr id="0" name=""/>
        <dsp:cNvSpPr/>
      </dsp:nvSpPr>
      <dsp:spPr>
        <a:xfrm>
          <a:off x="5546289" y="1422399"/>
          <a:ext cx="2537460" cy="2032000"/>
        </a:xfrm>
        <a:prstGeom prst="roundRect">
          <a:avLst/>
        </a:prstGeom>
        <a:solidFill>
          <a:schemeClr val="accent4">
            <a:hueOff val="-4464770"/>
            <a:satOff val="26899"/>
            <a:lumOff val="2156"/>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lvl="0" algn="ctr" defTabSz="577850">
            <a:lnSpc>
              <a:spcPct val="90000"/>
            </a:lnSpc>
            <a:spcBef>
              <a:spcPct val="0"/>
            </a:spcBef>
            <a:spcAft>
              <a:spcPct val="35000"/>
            </a:spcAft>
          </a:pPr>
          <a:r>
            <a:rPr lang="en-US" sz="1300" kern="1200" dirty="0"/>
            <a:t>MỨC TỐT</a:t>
          </a:r>
        </a:p>
        <a:p>
          <a:pPr lvl="0" algn="ctr" defTabSz="577850">
            <a:lnSpc>
              <a:spcPct val="90000"/>
            </a:lnSpc>
            <a:spcBef>
              <a:spcPct val="0"/>
            </a:spcBef>
            <a:spcAft>
              <a:spcPct val="35000"/>
            </a:spcAft>
          </a:pPr>
          <a:r>
            <a:rPr lang="en-US" sz="1300" kern="1200" dirty="0" err="1"/>
            <a:t>tạo</a:t>
          </a:r>
          <a:r>
            <a:rPr lang="en-US" sz="1300" kern="1200" dirty="0"/>
            <a:t> </a:t>
          </a:r>
          <a:r>
            <a:rPr lang="en-US" sz="1300" kern="1200" dirty="0" err="1"/>
            <a:t>lập</a:t>
          </a:r>
          <a:r>
            <a:rPr lang="en-US" sz="1300" kern="1200" dirty="0"/>
            <a:t> </a:t>
          </a:r>
          <a:r>
            <a:rPr lang="en-US" sz="1300" kern="1200" dirty="0" err="1"/>
            <a:t>được</a:t>
          </a:r>
          <a:r>
            <a:rPr lang="en-US" sz="1300" kern="1200" dirty="0"/>
            <a:t> </a:t>
          </a:r>
          <a:r>
            <a:rPr lang="en-US" sz="1300" kern="1200" dirty="0" err="1"/>
            <a:t>mô</a:t>
          </a:r>
          <a:r>
            <a:rPr lang="en-US" sz="1300" kern="1200" dirty="0"/>
            <a:t> </a:t>
          </a:r>
          <a:r>
            <a:rPr lang="en-US" sz="1300" kern="1200" dirty="0" err="1"/>
            <a:t>hình</a:t>
          </a:r>
          <a:r>
            <a:rPr lang="en-US" sz="1300" kern="1200" dirty="0"/>
            <a:t> </a:t>
          </a:r>
          <a:r>
            <a:rPr lang="en-US" sz="1300" kern="1200" dirty="0" err="1"/>
            <a:t>trường</a:t>
          </a:r>
          <a:r>
            <a:rPr lang="en-US" sz="1300" kern="1200" dirty="0"/>
            <a:t> </a:t>
          </a:r>
          <a:r>
            <a:rPr lang="en-US" sz="1300" kern="1200" dirty="0" err="1"/>
            <a:t>học</a:t>
          </a:r>
          <a:r>
            <a:rPr lang="en-US" sz="1300" kern="1200" dirty="0"/>
            <a:t> an </a:t>
          </a:r>
          <a:r>
            <a:rPr lang="en-US" sz="1300" kern="1200" dirty="0" err="1"/>
            <a:t>toàn</a:t>
          </a:r>
          <a:r>
            <a:rPr lang="en-US" sz="1300" kern="1200" dirty="0"/>
            <a:t>, </a:t>
          </a:r>
          <a:r>
            <a:rPr lang="en-US" sz="1300" kern="1200" dirty="0" err="1"/>
            <a:t>phòng</a:t>
          </a:r>
          <a:r>
            <a:rPr lang="en-US" sz="1300" kern="1200" dirty="0"/>
            <a:t> </a:t>
          </a:r>
          <a:r>
            <a:rPr lang="en-US" sz="1300" kern="1200" dirty="0" err="1"/>
            <a:t>chống</a:t>
          </a:r>
          <a:r>
            <a:rPr lang="en-US" sz="1300" kern="1200" dirty="0"/>
            <a:t> </a:t>
          </a:r>
          <a:r>
            <a:rPr lang="en-US" sz="1300" kern="1200" dirty="0" err="1"/>
            <a:t>bạo</a:t>
          </a:r>
          <a:r>
            <a:rPr lang="en-US" sz="1300" kern="1200" dirty="0"/>
            <a:t> </a:t>
          </a:r>
          <a:r>
            <a:rPr lang="en-US" sz="1300" kern="1200" dirty="0" err="1"/>
            <a:t>lực</a:t>
          </a:r>
          <a:r>
            <a:rPr lang="en-US" sz="1300" kern="1200" dirty="0"/>
            <a:t> </a:t>
          </a:r>
          <a:r>
            <a:rPr lang="en-US" sz="1300" kern="1200" dirty="0" err="1"/>
            <a:t>học</a:t>
          </a:r>
          <a:r>
            <a:rPr lang="en-US" sz="1300" kern="1200" dirty="0"/>
            <a:t> </a:t>
          </a:r>
          <a:r>
            <a:rPr lang="en-US" sz="1300" kern="1200" dirty="0" err="1"/>
            <a:t>đường</a:t>
          </a:r>
          <a:r>
            <a:rPr lang="en-US" sz="1300" kern="1200" dirty="0"/>
            <a:t> </a:t>
          </a:r>
          <a:r>
            <a:rPr lang="en-US" sz="1300" kern="1200" dirty="0" err="1"/>
            <a:t>và</a:t>
          </a:r>
          <a:r>
            <a:rPr lang="en-US" sz="1300" kern="1200" dirty="0"/>
            <a:t> </a:t>
          </a:r>
          <a:r>
            <a:rPr lang="en-US" sz="1300" kern="1200" dirty="0" err="1"/>
            <a:t>hướng</a:t>
          </a:r>
          <a:r>
            <a:rPr lang="en-US" sz="1300" kern="1200" dirty="0"/>
            <a:t> </a:t>
          </a:r>
          <a:r>
            <a:rPr lang="en-US" sz="1300" kern="1200" dirty="0" err="1"/>
            <a:t>dẫn</a:t>
          </a:r>
          <a:r>
            <a:rPr lang="en-US" sz="1300" kern="1200" dirty="0"/>
            <a:t>, </a:t>
          </a:r>
          <a:r>
            <a:rPr lang="en-US" sz="1300" kern="1200" dirty="0" err="1"/>
            <a:t>hỗ</a:t>
          </a:r>
          <a:r>
            <a:rPr lang="en-US" sz="1300" kern="1200" dirty="0"/>
            <a:t> </a:t>
          </a:r>
          <a:r>
            <a:rPr lang="en-US" sz="1300" kern="1200" dirty="0" err="1"/>
            <a:t>trợ</a:t>
          </a:r>
          <a:r>
            <a:rPr lang="en-US" sz="1300" kern="1200" dirty="0"/>
            <a:t> </a:t>
          </a:r>
          <a:r>
            <a:rPr lang="en-US" sz="1300" kern="1200" dirty="0" err="1"/>
            <a:t>cán</a:t>
          </a:r>
          <a:r>
            <a:rPr lang="en-US" sz="1300" kern="1200" dirty="0"/>
            <a:t> </a:t>
          </a:r>
          <a:r>
            <a:rPr lang="en-US" sz="1300" kern="1200" dirty="0" err="1"/>
            <a:t>bộ</a:t>
          </a:r>
          <a:r>
            <a:rPr lang="en-US" sz="1300" kern="1200" dirty="0"/>
            <a:t> </a:t>
          </a:r>
          <a:r>
            <a:rPr lang="en-US" sz="1300" kern="1200" dirty="0" err="1"/>
            <a:t>quản</a:t>
          </a:r>
          <a:r>
            <a:rPr lang="en-US" sz="1300" kern="1200" dirty="0"/>
            <a:t> </a:t>
          </a:r>
          <a:r>
            <a:rPr lang="en-US" sz="1300" kern="1200" dirty="0" err="1"/>
            <a:t>lý</a:t>
          </a:r>
          <a:r>
            <a:rPr lang="en-US" sz="1300" kern="1200" dirty="0"/>
            <a:t> </a:t>
          </a:r>
          <a:r>
            <a:rPr lang="en-US" sz="1300" kern="1200" dirty="0" err="1"/>
            <a:t>cơ</a:t>
          </a:r>
          <a:r>
            <a:rPr lang="en-US" sz="1300" kern="1200" dirty="0"/>
            <a:t> </a:t>
          </a:r>
          <a:r>
            <a:rPr lang="en-US" sz="1300" kern="1200" dirty="0" err="1"/>
            <a:t>sở</a:t>
          </a:r>
          <a:r>
            <a:rPr lang="en-US" sz="1300" kern="1200" dirty="0"/>
            <a:t> </a:t>
          </a:r>
          <a:r>
            <a:rPr lang="en-US" sz="1300" kern="1200" dirty="0" err="1"/>
            <a:t>giáo</a:t>
          </a:r>
          <a:r>
            <a:rPr lang="en-US" sz="1300" kern="1200" dirty="0"/>
            <a:t> </a:t>
          </a:r>
          <a:r>
            <a:rPr lang="en-US" sz="1300" kern="1200" dirty="0" err="1"/>
            <a:t>dục</a:t>
          </a:r>
          <a:r>
            <a:rPr lang="en-US" sz="1300" kern="1200" dirty="0"/>
            <a:t> </a:t>
          </a:r>
          <a:r>
            <a:rPr lang="en-US" sz="1300" kern="1200" dirty="0" err="1"/>
            <a:t>phổ</a:t>
          </a:r>
          <a:r>
            <a:rPr lang="en-US" sz="1300" kern="1200" dirty="0"/>
            <a:t> </a:t>
          </a:r>
          <a:r>
            <a:rPr lang="en-US" sz="1300" kern="1200" dirty="0" err="1"/>
            <a:t>thông</a:t>
          </a:r>
          <a:r>
            <a:rPr lang="en-US" sz="1300" kern="1200" dirty="0"/>
            <a:t> </a:t>
          </a:r>
          <a:r>
            <a:rPr lang="en-US" sz="1300" kern="1200" dirty="0" err="1"/>
            <a:t>về</a:t>
          </a:r>
          <a:r>
            <a:rPr lang="en-US" sz="1300" kern="1200" dirty="0"/>
            <a:t> </a:t>
          </a:r>
          <a:r>
            <a:rPr lang="en-US" sz="1300" kern="1200" dirty="0" err="1"/>
            <a:t>xây</a:t>
          </a:r>
          <a:r>
            <a:rPr lang="en-US" sz="1300" kern="1200" dirty="0"/>
            <a:t> </a:t>
          </a:r>
          <a:r>
            <a:rPr lang="en-US" sz="1300" kern="1200" dirty="0" err="1"/>
            <a:t>dựng</a:t>
          </a:r>
          <a:r>
            <a:rPr lang="en-US" sz="1300" kern="1200" dirty="0"/>
            <a:t> </a:t>
          </a:r>
          <a:r>
            <a:rPr lang="en-US" sz="1300" kern="1200" dirty="0" err="1"/>
            <a:t>trường</a:t>
          </a:r>
          <a:r>
            <a:rPr lang="en-US" sz="1300" kern="1200" dirty="0"/>
            <a:t> </a:t>
          </a:r>
          <a:r>
            <a:rPr lang="en-US" sz="1300" kern="1200" dirty="0" err="1"/>
            <a:t>học</a:t>
          </a:r>
          <a:r>
            <a:rPr lang="en-US" sz="1300" kern="1200" dirty="0"/>
            <a:t> an </a:t>
          </a:r>
          <a:r>
            <a:rPr lang="en-US" sz="1300" kern="1200" dirty="0" err="1"/>
            <a:t>toàn</a:t>
          </a:r>
          <a:r>
            <a:rPr lang="en-US" sz="1300" kern="1200" dirty="0"/>
            <a:t>, </a:t>
          </a:r>
          <a:r>
            <a:rPr lang="en-US" sz="1300" kern="1200" dirty="0" err="1"/>
            <a:t>phòng</a:t>
          </a:r>
          <a:r>
            <a:rPr lang="en-US" sz="1300" kern="1200" dirty="0"/>
            <a:t> </a:t>
          </a:r>
          <a:r>
            <a:rPr lang="en-US" sz="1300" kern="1200" dirty="0" err="1"/>
            <a:t>chống</a:t>
          </a:r>
          <a:r>
            <a:rPr lang="en-US" sz="1300" kern="1200" dirty="0"/>
            <a:t> </a:t>
          </a:r>
          <a:r>
            <a:rPr lang="en-US" sz="1300" kern="1200" dirty="0" err="1"/>
            <a:t>bạo</a:t>
          </a:r>
          <a:r>
            <a:rPr lang="en-US" sz="1300" kern="1200" dirty="0"/>
            <a:t> </a:t>
          </a:r>
          <a:r>
            <a:rPr lang="en-US" sz="1300" kern="1200" dirty="0" err="1"/>
            <a:t>lực</a:t>
          </a:r>
          <a:r>
            <a:rPr lang="en-US" sz="1300" kern="1200" dirty="0"/>
            <a:t> </a:t>
          </a:r>
          <a:r>
            <a:rPr lang="en-US" sz="1300" kern="1200" dirty="0" err="1"/>
            <a:t>học</a:t>
          </a:r>
          <a:r>
            <a:rPr lang="en-US" sz="1300" kern="1200" dirty="0"/>
            <a:t> </a:t>
          </a:r>
          <a:r>
            <a:rPr lang="en-US" sz="1300" kern="1200" dirty="0" err="1"/>
            <a:t>đường</a:t>
          </a:r>
          <a:endParaRPr lang="en-US" sz="1300" kern="1200" dirty="0"/>
        </a:p>
      </dsp:txBody>
      <dsp:txXfrm>
        <a:off x="5645483" y="1521593"/>
        <a:ext cx="2339072" cy="1833612"/>
      </dsp:txXfrm>
    </dsp:sp>
  </dsp:spTree>
</dsp:drawing>
</file>

<file path=ppt/diagrams/drawing2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608DFDB-30AE-496A-BA97-2B04CB08331B}">
      <dsp:nvSpPr>
        <dsp:cNvPr id="0" name=""/>
        <dsp:cNvSpPr/>
      </dsp:nvSpPr>
      <dsp:spPr>
        <a:xfrm>
          <a:off x="2943758" y="3280981"/>
          <a:ext cx="2645568" cy="2645568"/>
        </a:xfrm>
        <a:prstGeom prst="ellipse">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1066800">
            <a:lnSpc>
              <a:spcPct val="90000"/>
            </a:lnSpc>
            <a:spcBef>
              <a:spcPct val="0"/>
            </a:spcBef>
            <a:spcAft>
              <a:spcPct val="35000"/>
            </a:spcAft>
          </a:pPr>
          <a:r>
            <a:rPr lang="en-US" sz="2400" b="1" kern="1200" dirty="0" err="1"/>
            <a:t>Tiêu</a:t>
          </a:r>
          <a:r>
            <a:rPr lang="en-US" sz="2400" b="1" kern="1200" dirty="0"/>
            <a:t> </a:t>
          </a:r>
          <a:r>
            <a:rPr lang="en-US" sz="2400" b="1" kern="1200" dirty="0" err="1"/>
            <a:t>chuẩn</a:t>
          </a:r>
          <a:r>
            <a:rPr lang="en-US" sz="2400" b="1" kern="1200" dirty="0"/>
            <a:t> 4. </a:t>
          </a:r>
          <a:r>
            <a:rPr lang="en-US" sz="2400" b="1" kern="1200" dirty="0" err="1"/>
            <a:t>Phát</a:t>
          </a:r>
          <a:r>
            <a:rPr lang="en-US" sz="2400" b="1" kern="1200" dirty="0"/>
            <a:t> </a:t>
          </a:r>
          <a:r>
            <a:rPr lang="en-US" sz="2400" b="1" kern="1200" dirty="0" err="1"/>
            <a:t>triển</a:t>
          </a:r>
          <a:r>
            <a:rPr lang="en-US" sz="2400" b="1" kern="1200" dirty="0"/>
            <a:t> </a:t>
          </a:r>
          <a:r>
            <a:rPr lang="en-US" sz="2400" b="1" kern="1200" dirty="0" err="1"/>
            <a:t>mối</a:t>
          </a:r>
          <a:r>
            <a:rPr lang="en-US" sz="2400" b="1" kern="1200" dirty="0"/>
            <a:t> </a:t>
          </a:r>
          <a:r>
            <a:rPr lang="en-US" sz="2400" b="1" kern="1200" dirty="0" err="1"/>
            <a:t>quan</a:t>
          </a:r>
          <a:r>
            <a:rPr lang="en-US" sz="2400" b="1" kern="1200" dirty="0"/>
            <a:t> </a:t>
          </a:r>
          <a:r>
            <a:rPr lang="en-US" sz="2400" b="1" kern="1200" dirty="0" err="1"/>
            <a:t>hệ</a:t>
          </a:r>
          <a:r>
            <a:rPr lang="en-US" sz="2400" b="1" kern="1200" dirty="0"/>
            <a:t> </a:t>
          </a:r>
          <a:r>
            <a:rPr lang="en-US" sz="2400" b="1" kern="1200" dirty="0" err="1"/>
            <a:t>giữa</a:t>
          </a:r>
          <a:r>
            <a:rPr lang="en-US" sz="2400" b="1" kern="1200" dirty="0"/>
            <a:t> </a:t>
          </a:r>
          <a:r>
            <a:rPr lang="en-US" sz="2400" b="1" kern="1200" dirty="0" err="1"/>
            <a:t>nhà</a:t>
          </a:r>
          <a:r>
            <a:rPr lang="en-US" sz="2400" b="1" kern="1200" dirty="0"/>
            <a:t> </a:t>
          </a:r>
          <a:r>
            <a:rPr lang="en-US" sz="2400" b="1" kern="1200" dirty="0" err="1"/>
            <a:t>trường</a:t>
          </a:r>
          <a:r>
            <a:rPr lang="en-US" sz="2400" b="1" kern="1200" dirty="0"/>
            <a:t>, </a:t>
          </a:r>
          <a:r>
            <a:rPr lang="en-US" sz="2400" b="1" kern="1200" dirty="0" err="1"/>
            <a:t>gia</a:t>
          </a:r>
          <a:r>
            <a:rPr lang="en-US" sz="2400" b="1" kern="1200" dirty="0"/>
            <a:t> </a:t>
          </a:r>
          <a:r>
            <a:rPr lang="en-US" sz="2400" b="1" kern="1200" dirty="0" err="1"/>
            <a:t>đình</a:t>
          </a:r>
          <a:r>
            <a:rPr lang="en-US" sz="2400" b="1" kern="1200" dirty="0"/>
            <a:t>, </a:t>
          </a:r>
          <a:r>
            <a:rPr lang="en-US" sz="2400" b="1" kern="1200" dirty="0" err="1"/>
            <a:t>xã</a:t>
          </a:r>
          <a:r>
            <a:rPr lang="en-US" sz="2400" b="1" kern="1200" dirty="0"/>
            <a:t> </a:t>
          </a:r>
          <a:r>
            <a:rPr lang="en-US" sz="2400" b="1" kern="1200" dirty="0" err="1"/>
            <a:t>hội</a:t>
          </a:r>
          <a:endParaRPr lang="en-US" sz="2400" kern="1200" dirty="0"/>
        </a:p>
      </dsp:txBody>
      <dsp:txXfrm>
        <a:off x="3331192" y="3668415"/>
        <a:ext cx="1870700" cy="1870700"/>
      </dsp:txXfrm>
    </dsp:sp>
    <dsp:sp modelId="{34AB695C-8C4B-44EE-91BA-F091C14896D0}">
      <dsp:nvSpPr>
        <dsp:cNvPr id="0" name=""/>
        <dsp:cNvSpPr/>
      </dsp:nvSpPr>
      <dsp:spPr>
        <a:xfrm rot="13498234" flipH="1">
          <a:off x="2409654" y="3243853"/>
          <a:ext cx="787534" cy="753987"/>
        </a:xfrm>
        <a:prstGeom prst="leftArrow">
          <a:avLst>
            <a:gd name="adj1" fmla="val 60000"/>
            <a:gd name="adj2" fmla="val 50000"/>
          </a:avLst>
        </a:prstGeom>
        <a:solidFill>
          <a:schemeClr val="accent4">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D91181FD-2C8A-4E2D-8B2D-7710CA4C6995}">
      <dsp:nvSpPr>
        <dsp:cNvPr id="0" name=""/>
        <dsp:cNvSpPr/>
      </dsp:nvSpPr>
      <dsp:spPr>
        <a:xfrm>
          <a:off x="11" y="1371592"/>
          <a:ext cx="2513290" cy="2010632"/>
        </a:xfrm>
        <a:prstGeom prst="roundRect">
          <a:avLst>
            <a:gd name="adj" fmla="val 10000"/>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2385" tIns="32385" rIns="32385" bIns="32385" numCol="1" spcCol="1270" anchor="ctr" anchorCtr="0">
          <a:noAutofit/>
        </a:bodyPr>
        <a:lstStyle/>
        <a:p>
          <a:pPr lvl="0" algn="ctr" defTabSz="755650">
            <a:lnSpc>
              <a:spcPct val="90000"/>
            </a:lnSpc>
            <a:spcBef>
              <a:spcPct val="0"/>
            </a:spcBef>
            <a:spcAft>
              <a:spcPct val="35000"/>
            </a:spcAft>
          </a:pPr>
          <a:r>
            <a:rPr lang="en-US" sz="1700" kern="1200" dirty="0" err="1"/>
            <a:t>Tiêu</a:t>
          </a:r>
          <a:r>
            <a:rPr lang="en-US" sz="1700" kern="1200" dirty="0"/>
            <a:t> </a:t>
          </a:r>
          <a:r>
            <a:rPr lang="en-US" sz="1700" kern="1200" dirty="0" err="1"/>
            <a:t>chí</a:t>
          </a:r>
          <a:r>
            <a:rPr lang="en-US" sz="1700" kern="1200" dirty="0"/>
            <a:t> 14. </a:t>
          </a:r>
        </a:p>
        <a:p>
          <a:pPr lvl="0" algn="ctr" defTabSz="755650">
            <a:lnSpc>
              <a:spcPct val="90000"/>
            </a:lnSpc>
            <a:spcBef>
              <a:spcPct val="0"/>
            </a:spcBef>
            <a:spcAft>
              <a:spcPct val="35000"/>
            </a:spcAft>
          </a:pPr>
          <a:r>
            <a:rPr lang="en-US" sz="1700" kern="1200" dirty="0" err="1"/>
            <a:t>Phối</a:t>
          </a:r>
          <a:r>
            <a:rPr lang="en-US" sz="1700" kern="1200" dirty="0"/>
            <a:t> </a:t>
          </a:r>
          <a:r>
            <a:rPr lang="en-US" sz="1700" kern="1200" dirty="0" err="1"/>
            <a:t>hợp</a:t>
          </a:r>
          <a:r>
            <a:rPr lang="en-US" sz="1700" kern="1200" dirty="0"/>
            <a:t> </a:t>
          </a:r>
          <a:r>
            <a:rPr lang="en-US" sz="1700" kern="1200" dirty="0" err="1"/>
            <a:t>giữa</a:t>
          </a:r>
          <a:r>
            <a:rPr lang="en-US" sz="1700" kern="1200" dirty="0"/>
            <a:t> </a:t>
          </a:r>
          <a:r>
            <a:rPr lang="en-US" sz="1700" kern="1200" dirty="0" err="1"/>
            <a:t>nhà</a:t>
          </a:r>
          <a:r>
            <a:rPr lang="en-US" sz="1700" kern="1200" dirty="0"/>
            <a:t> </a:t>
          </a:r>
          <a:r>
            <a:rPr lang="en-US" sz="1700" kern="1200" dirty="0" err="1"/>
            <a:t>trường</a:t>
          </a:r>
          <a:r>
            <a:rPr lang="en-US" sz="1700" kern="1200" dirty="0"/>
            <a:t>, </a:t>
          </a:r>
          <a:r>
            <a:rPr lang="en-US" sz="1700" kern="1200" dirty="0" err="1"/>
            <a:t>gia</a:t>
          </a:r>
          <a:r>
            <a:rPr lang="en-US" sz="1700" kern="1200" dirty="0"/>
            <a:t> </a:t>
          </a:r>
          <a:r>
            <a:rPr lang="en-US" sz="1700" kern="1200" dirty="0" err="1"/>
            <a:t>đình</a:t>
          </a:r>
          <a:r>
            <a:rPr lang="en-US" sz="1700" kern="1200" dirty="0"/>
            <a:t>, </a:t>
          </a:r>
          <a:r>
            <a:rPr lang="en-US" sz="1700" kern="1200" dirty="0" err="1"/>
            <a:t>xã</a:t>
          </a:r>
          <a:r>
            <a:rPr lang="en-US" sz="1700" kern="1200" dirty="0"/>
            <a:t> </a:t>
          </a:r>
          <a:r>
            <a:rPr lang="en-US" sz="1700" kern="1200" dirty="0" err="1"/>
            <a:t>hội</a:t>
          </a:r>
          <a:r>
            <a:rPr lang="en-US" sz="1700" kern="1200" dirty="0"/>
            <a:t> </a:t>
          </a:r>
          <a:r>
            <a:rPr lang="en-US" sz="1700" kern="1200" dirty="0" err="1"/>
            <a:t>để</a:t>
          </a:r>
          <a:r>
            <a:rPr lang="en-US" sz="1700" kern="1200" dirty="0"/>
            <a:t> </a:t>
          </a:r>
          <a:r>
            <a:rPr lang="en-US" sz="1700" kern="1200" dirty="0" err="1"/>
            <a:t>thực</a:t>
          </a:r>
          <a:r>
            <a:rPr lang="en-US" sz="1700" kern="1200" dirty="0"/>
            <a:t> </a:t>
          </a:r>
          <a:r>
            <a:rPr lang="en-US" sz="1700" kern="1200" dirty="0" err="1"/>
            <a:t>hiện</a:t>
          </a:r>
          <a:r>
            <a:rPr lang="en-US" sz="1700" kern="1200" dirty="0"/>
            <a:t> </a:t>
          </a:r>
          <a:r>
            <a:rPr lang="en-US" sz="1700" kern="1200" dirty="0" err="1"/>
            <a:t>hoạt</a:t>
          </a:r>
          <a:r>
            <a:rPr lang="en-US" sz="1700" kern="1200" dirty="0"/>
            <a:t> </a:t>
          </a:r>
          <a:r>
            <a:rPr lang="en-US" sz="1700" kern="1200" dirty="0" err="1"/>
            <a:t>động</a:t>
          </a:r>
          <a:r>
            <a:rPr lang="en-US" sz="1700" kern="1200" dirty="0"/>
            <a:t> </a:t>
          </a:r>
          <a:r>
            <a:rPr lang="en-US" sz="1700" kern="1200" dirty="0" err="1"/>
            <a:t>dạy</a:t>
          </a:r>
          <a:r>
            <a:rPr lang="en-US" sz="1700" kern="1200" dirty="0"/>
            <a:t> </a:t>
          </a:r>
          <a:r>
            <a:rPr lang="en-US" sz="1700" kern="1200" dirty="0" err="1"/>
            <a:t>học</a:t>
          </a:r>
          <a:r>
            <a:rPr lang="en-US" sz="1700" kern="1200" dirty="0"/>
            <a:t> </a:t>
          </a:r>
          <a:r>
            <a:rPr lang="en-US" sz="1700" kern="1200" dirty="0" err="1"/>
            <a:t>cho</a:t>
          </a:r>
          <a:r>
            <a:rPr lang="en-US" sz="1700" kern="1200" dirty="0"/>
            <a:t> </a:t>
          </a:r>
          <a:r>
            <a:rPr lang="en-US" sz="1700" kern="1200" dirty="0" err="1"/>
            <a:t>học</a:t>
          </a:r>
          <a:r>
            <a:rPr lang="en-US" sz="1700" kern="1200" dirty="0"/>
            <a:t> </a:t>
          </a:r>
          <a:r>
            <a:rPr lang="en-US" sz="1700" kern="1200" dirty="0" err="1"/>
            <a:t>sinh</a:t>
          </a:r>
          <a:endParaRPr lang="en-US" sz="1700" kern="1200" dirty="0"/>
        </a:p>
      </dsp:txBody>
      <dsp:txXfrm>
        <a:off x="58900" y="1430481"/>
        <a:ext cx="2395512" cy="1892854"/>
      </dsp:txXfrm>
    </dsp:sp>
    <dsp:sp modelId="{440A2356-D6C4-462A-B536-0982E0311020}">
      <dsp:nvSpPr>
        <dsp:cNvPr id="0" name=""/>
        <dsp:cNvSpPr/>
      </dsp:nvSpPr>
      <dsp:spPr>
        <a:xfrm rot="5400000">
          <a:off x="3805341" y="2366208"/>
          <a:ext cx="914392" cy="753987"/>
        </a:xfrm>
        <a:prstGeom prst="leftArrow">
          <a:avLst>
            <a:gd name="adj1" fmla="val 60000"/>
            <a:gd name="adj2" fmla="val 50000"/>
          </a:avLst>
        </a:prstGeom>
        <a:solidFill>
          <a:schemeClr val="accent4">
            <a:hueOff val="-2232385"/>
            <a:satOff val="13449"/>
            <a:lumOff val="1078"/>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850991CB-54CF-4F88-8846-E846B35F42A9}">
      <dsp:nvSpPr>
        <dsp:cNvPr id="0" name=""/>
        <dsp:cNvSpPr/>
      </dsp:nvSpPr>
      <dsp:spPr>
        <a:xfrm>
          <a:off x="2971130" y="76212"/>
          <a:ext cx="2513290" cy="2010632"/>
        </a:xfrm>
        <a:prstGeom prst="roundRect">
          <a:avLst>
            <a:gd name="adj" fmla="val 10000"/>
          </a:avLst>
        </a:prstGeom>
        <a:solidFill>
          <a:schemeClr val="accent4">
            <a:hueOff val="-2232385"/>
            <a:satOff val="13449"/>
            <a:lumOff val="1078"/>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2385" tIns="32385" rIns="32385" bIns="32385" numCol="1" spcCol="1270" anchor="ctr" anchorCtr="0">
          <a:noAutofit/>
        </a:bodyPr>
        <a:lstStyle/>
        <a:p>
          <a:pPr lvl="0" algn="ctr" defTabSz="755650">
            <a:lnSpc>
              <a:spcPct val="90000"/>
            </a:lnSpc>
            <a:spcBef>
              <a:spcPct val="0"/>
            </a:spcBef>
            <a:spcAft>
              <a:spcPct val="35000"/>
            </a:spcAft>
          </a:pPr>
          <a:r>
            <a:rPr lang="en-US" sz="1700" kern="1200" dirty="0" err="1"/>
            <a:t>Tiêu</a:t>
          </a:r>
          <a:r>
            <a:rPr lang="en-US" sz="1700" kern="1200" dirty="0"/>
            <a:t> </a:t>
          </a:r>
          <a:r>
            <a:rPr lang="en-US" sz="1700" kern="1200" dirty="0" err="1"/>
            <a:t>chí</a:t>
          </a:r>
          <a:r>
            <a:rPr lang="en-US" sz="1700" kern="1200" dirty="0"/>
            <a:t> 15. </a:t>
          </a:r>
        </a:p>
        <a:p>
          <a:pPr lvl="0" algn="ctr" defTabSz="755650">
            <a:lnSpc>
              <a:spcPct val="90000"/>
            </a:lnSpc>
            <a:spcBef>
              <a:spcPct val="0"/>
            </a:spcBef>
            <a:spcAft>
              <a:spcPct val="35000"/>
            </a:spcAft>
          </a:pPr>
          <a:r>
            <a:rPr lang="en-US" sz="1700" kern="1200" dirty="0" err="1"/>
            <a:t>Phối</a:t>
          </a:r>
          <a:r>
            <a:rPr lang="en-US" sz="1700" kern="1200" dirty="0"/>
            <a:t> </a:t>
          </a:r>
          <a:r>
            <a:rPr lang="en-US" sz="1700" kern="1200" dirty="0" err="1"/>
            <a:t>hợp</a:t>
          </a:r>
          <a:r>
            <a:rPr lang="en-US" sz="1700" kern="1200" dirty="0"/>
            <a:t> </a:t>
          </a:r>
          <a:r>
            <a:rPr lang="en-US" sz="1700" kern="1200" dirty="0" err="1"/>
            <a:t>giữa</a:t>
          </a:r>
          <a:r>
            <a:rPr lang="en-US" sz="1700" kern="1200" dirty="0"/>
            <a:t> </a:t>
          </a:r>
          <a:r>
            <a:rPr lang="en-US" sz="1700" kern="1200" dirty="0" err="1"/>
            <a:t>nhà</a:t>
          </a:r>
          <a:r>
            <a:rPr lang="en-US" sz="1700" kern="1200" dirty="0"/>
            <a:t> </a:t>
          </a:r>
          <a:r>
            <a:rPr lang="en-US" sz="1700" kern="1200" dirty="0" err="1"/>
            <a:t>trường</a:t>
          </a:r>
          <a:r>
            <a:rPr lang="en-US" sz="1700" kern="1200" dirty="0"/>
            <a:t>, </a:t>
          </a:r>
          <a:r>
            <a:rPr lang="en-US" sz="1700" kern="1200" dirty="0" err="1"/>
            <a:t>gia</a:t>
          </a:r>
          <a:r>
            <a:rPr lang="en-US" sz="1700" kern="1200" dirty="0"/>
            <a:t> </a:t>
          </a:r>
          <a:r>
            <a:rPr lang="en-US" sz="1700" kern="1200" dirty="0" err="1"/>
            <a:t>đình</a:t>
          </a:r>
          <a:r>
            <a:rPr lang="en-US" sz="1700" kern="1200" dirty="0"/>
            <a:t>, </a:t>
          </a:r>
          <a:r>
            <a:rPr lang="en-US" sz="1700" kern="1200" dirty="0" err="1"/>
            <a:t>xã</a:t>
          </a:r>
          <a:r>
            <a:rPr lang="en-US" sz="1700" kern="1200" dirty="0"/>
            <a:t> </a:t>
          </a:r>
          <a:r>
            <a:rPr lang="en-US" sz="1700" kern="1200" dirty="0" err="1"/>
            <a:t>hội</a:t>
          </a:r>
          <a:r>
            <a:rPr lang="en-US" sz="1700" kern="1200" dirty="0"/>
            <a:t> </a:t>
          </a:r>
          <a:r>
            <a:rPr lang="en-US" sz="1700" kern="1200" dirty="0" err="1"/>
            <a:t>để</a:t>
          </a:r>
          <a:r>
            <a:rPr lang="en-US" sz="1700" kern="1200" dirty="0"/>
            <a:t> </a:t>
          </a:r>
          <a:r>
            <a:rPr lang="en-US" sz="1700" kern="1200" dirty="0" err="1"/>
            <a:t>thực</a:t>
          </a:r>
          <a:r>
            <a:rPr lang="en-US" sz="1700" kern="1200" dirty="0"/>
            <a:t> </a:t>
          </a:r>
          <a:r>
            <a:rPr lang="en-US" sz="1700" kern="1200" dirty="0" err="1"/>
            <a:t>hiện</a:t>
          </a:r>
          <a:r>
            <a:rPr lang="en-US" sz="1700" kern="1200" dirty="0"/>
            <a:t> </a:t>
          </a:r>
          <a:r>
            <a:rPr lang="en-US" sz="1700" kern="1200" dirty="0" err="1"/>
            <a:t>giáo</a:t>
          </a:r>
          <a:r>
            <a:rPr lang="en-US" sz="1700" kern="1200" dirty="0"/>
            <a:t> </a:t>
          </a:r>
          <a:r>
            <a:rPr lang="en-US" sz="1700" kern="1200" dirty="0" err="1"/>
            <a:t>dục</a:t>
          </a:r>
          <a:r>
            <a:rPr lang="en-US" sz="1700" kern="1200" dirty="0"/>
            <a:t> </a:t>
          </a:r>
          <a:r>
            <a:rPr lang="en-US" sz="1700" kern="1200" dirty="0" err="1"/>
            <a:t>đạo</a:t>
          </a:r>
          <a:r>
            <a:rPr lang="en-US" sz="1700" kern="1200" dirty="0"/>
            <a:t> </a:t>
          </a:r>
          <a:r>
            <a:rPr lang="en-US" sz="1700" kern="1200" dirty="0" err="1"/>
            <a:t>đức</a:t>
          </a:r>
          <a:r>
            <a:rPr lang="en-US" sz="1700" kern="1200" dirty="0"/>
            <a:t>, </a:t>
          </a:r>
          <a:r>
            <a:rPr lang="en-US" sz="1700" kern="1200" dirty="0" err="1"/>
            <a:t>lối</a:t>
          </a:r>
          <a:r>
            <a:rPr lang="en-US" sz="1700" kern="1200" dirty="0"/>
            <a:t> </a:t>
          </a:r>
          <a:r>
            <a:rPr lang="en-US" sz="1700" kern="1200" dirty="0" err="1"/>
            <a:t>sống</a:t>
          </a:r>
          <a:r>
            <a:rPr lang="en-US" sz="1700" kern="1200" dirty="0"/>
            <a:t> </a:t>
          </a:r>
          <a:r>
            <a:rPr lang="en-US" sz="1700" kern="1200" dirty="0" err="1"/>
            <a:t>cho</a:t>
          </a:r>
          <a:r>
            <a:rPr lang="en-US" sz="1700" kern="1200" dirty="0"/>
            <a:t> </a:t>
          </a:r>
          <a:r>
            <a:rPr lang="en-US" sz="1700" kern="1200" dirty="0" err="1"/>
            <a:t>học</a:t>
          </a:r>
          <a:r>
            <a:rPr lang="en-US" sz="1700" kern="1200" dirty="0"/>
            <a:t> </a:t>
          </a:r>
          <a:r>
            <a:rPr lang="en-US" sz="1700" kern="1200" dirty="0" err="1"/>
            <a:t>sinh</a:t>
          </a:r>
          <a:endParaRPr lang="en-US" sz="1700" kern="1200" dirty="0"/>
        </a:p>
      </dsp:txBody>
      <dsp:txXfrm>
        <a:off x="3030019" y="135101"/>
        <a:ext cx="2395512" cy="1892854"/>
      </dsp:txXfrm>
    </dsp:sp>
    <dsp:sp modelId="{406A4D35-D03D-4BDB-9CD9-1770B4E41E43}">
      <dsp:nvSpPr>
        <dsp:cNvPr id="0" name=""/>
        <dsp:cNvSpPr/>
      </dsp:nvSpPr>
      <dsp:spPr>
        <a:xfrm rot="8312342">
          <a:off x="5269006" y="3145014"/>
          <a:ext cx="990931" cy="753987"/>
        </a:xfrm>
        <a:prstGeom prst="leftArrow">
          <a:avLst>
            <a:gd name="adj1" fmla="val 60000"/>
            <a:gd name="adj2" fmla="val 50000"/>
          </a:avLst>
        </a:prstGeom>
        <a:solidFill>
          <a:schemeClr val="accent4">
            <a:hueOff val="-4464770"/>
            <a:satOff val="26899"/>
            <a:lumOff val="2156"/>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2194D624-5C21-4B50-968B-03068167704A}">
      <dsp:nvSpPr>
        <dsp:cNvPr id="0" name=""/>
        <dsp:cNvSpPr/>
      </dsp:nvSpPr>
      <dsp:spPr>
        <a:xfrm>
          <a:off x="6170882" y="1570782"/>
          <a:ext cx="2211117" cy="1705820"/>
        </a:xfrm>
        <a:prstGeom prst="roundRect">
          <a:avLst>
            <a:gd name="adj" fmla="val 10000"/>
          </a:avLst>
        </a:prstGeom>
        <a:solidFill>
          <a:schemeClr val="accent4">
            <a:hueOff val="-4464770"/>
            <a:satOff val="26899"/>
            <a:lumOff val="2156"/>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2385" tIns="32385" rIns="32385" bIns="32385" numCol="1" spcCol="1270" anchor="ctr" anchorCtr="0">
          <a:noAutofit/>
        </a:bodyPr>
        <a:lstStyle/>
        <a:p>
          <a:pPr lvl="0" algn="ctr" defTabSz="755650">
            <a:lnSpc>
              <a:spcPct val="90000"/>
            </a:lnSpc>
            <a:spcBef>
              <a:spcPct val="0"/>
            </a:spcBef>
            <a:spcAft>
              <a:spcPct val="35000"/>
            </a:spcAft>
          </a:pPr>
          <a:r>
            <a:rPr lang="en-US" sz="1700" kern="1200" dirty="0" err="1"/>
            <a:t>Tiêu</a:t>
          </a:r>
          <a:r>
            <a:rPr lang="en-US" sz="1700" kern="1200" dirty="0"/>
            <a:t> </a:t>
          </a:r>
          <a:r>
            <a:rPr lang="en-US" sz="1700" kern="1200" dirty="0" err="1"/>
            <a:t>chí</a:t>
          </a:r>
          <a:r>
            <a:rPr lang="en-US" sz="1700" kern="1200" dirty="0"/>
            <a:t> 16. </a:t>
          </a:r>
        </a:p>
        <a:p>
          <a:pPr lvl="0" algn="ctr" defTabSz="755650">
            <a:lnSpc>
              <a:spcPct val="90000"/>
            </a:lnSpc>
            <a:spcBef>
              <a:spcPct val="0"/>
            </a:spcBef>
            <a:spcAft>
              <a:spcPct val="35000"/>
            </a:spcAft>
          </a:pPr>
          <a:r>
            <a:rPr lang="en-US" sz="1700" kern="1200" dirty="0" err="1"/>
            <a:t>Phối</a:t>
          </a:r>
          <a:r>
            <a:rPr lang="en-US" sz="1700" kern="1200" dirty="0"/>
            <a:t> </a:t>
          </a:r>
          <a:r>
            <a:rPr lang="en-US" sz="1700" kern="1200" dirty="0" err="1"/>
            <a:t>hợp</a:t>
          </a:r>
          <a:r>
            <a:rPr lang="en-US" sz="1700" kern="1200" dirty="0"/>
            <a:t> </a:t>
          </a:r>
          <a:r>
            <a:rPr lang="en-US" sz="1700" kern="1200" dirty="0" err="1"/>
            <a:t>giữa</a:t>
          </a:r>
          <a:r>
            <a:rPr lang="en-US" sz="1700" kern="1200" dirty="0"/>
            <a:t> </a:t>
          </a:r>
          <a:r>
            <a:rPr lang="en-US" sz="1700" kern="1200" dirty="0" err="1"/>
            <a:t>nhà</a:t>
          </a:r>
          <a:r>
            <a:rPr lang="en-US" sz="1700" kern="1200" dirty="0"/>
            <a:t> </a:t>
          </a:r>
          <a:r>
            <a:rPr lang="en-US" sz="1700" kern="1200" dirty="0" err="1"/>
            <a:t>trường</a:t>
          </a:r>
          <a:r>
            <a:rPr lang="en-US" sz="1700" kern="1200" dirty="0"/>
            <a:t>, </a:t>
          </a:r>
          <a:r>
            <a:rPr lang="en-US" sz="1700" kern="1200" dirty="0" err="1"/>
            <a:t>gia</a:t>
          </a:r>
          <a:r>
            <a:rPr lang="en-US" sz="1700" kern="1200" dirty="0"/>
            <a:t> </a:t>
          </a:r>
          <a:r>
            <a:rPr lang="en-US" sz="1700" kern="1200" dirty="0" err="1"/>
            <a:t>đình</a:t>
          </a:r>
          <a:r>
            <a:rPr lang="en-US" sz="1700" kern="1200" dirty="0"/>
            <a:t>, </a:t>
          </a:r>
          <a:r>
            <a:rPr lang="en-US" sz="1700" kern="1200" dirty="0" err="1"/>
            <a:t>xã</a:t>
          </a:r>
          <a:r>
            <a:rPr lang="en-US" sz="1700" kern="1200" dirty="0"/>
            <a:t> </a:t>
          </a:r>
          <a:r>
            <a:rPr lang="en-US" sz="1700" kern="1200" dirty="0" err="1"/>
            <a:t>hội</a:t>
          </a:r>
          <a:r>
            <a:rPr lang="en-US" sz="1700" kern="1200" dirty="0"/>
            <a:t> </a:t>
          </a:r>
          <a:r>
            <a:rPr lang="en-US" sz="1700" kern="1200" dirty="0" err="1"/>
            <a:t>trong</a:t>
          </a:r>
          <a:r>
            <a:rPr lang="en-US" sz="1700" kern="1200" dirty="0"/>
            <a:t> </a:t>
          </a:r>
          <a:r>
            <a:rPr lang="en-US" sz="1700" kern="1200" dirty="0" err="1"/>
            <a:t>huy</a:t>
          </a:r>
          <a:r>
            <a:rPr lang="en-US" sz="1700" kern="1200" dirty="0"/>
            <a:t> </a:t>
          </a:r>
          <a:r>
            <a:rPr lang="en-US" sz="1700" kern="1200" dirty="0" err="1"/>
            <a:t>động</a:t>
          </a:r>
          <a:r>
            <a:rPr lang="en-US" sz="1700" kern="1200" dirty="0"/>
            <a:t> </a:t>
          </a:r>
          <a:r>
            <a:rPr lang="en-US" sz="1700" kern="1200" dirty="0" err="1"/>
            <a:t>và</a:t>
          </a:r>
          <a:r>
            <a:rPr lang="en-US" sz="1700" kern="1200" dirty="0"/>
            <a:t> </a:t>
          </a:r>
          <a:r>
            <a:rPr lang="en-US" sz="1700" kern="1200" dirty="0" err="1"/>
            <a:t>sử</a:t>
          </a:r>
          <a:r>
            <a:rPr lang="en-US" sz="1700" kern="1200" dirty="0"/>
            <a:t> </a:t>
          </a:r>
          <a:r>
            <a:rPr lang="en-US" sz="1700" kern="1200" dirty="0" err="1"/>
            <a:t>dụng</a:t>
          </a:r>
          <a:r>
            <a:rPr lang="en-US" sz="1700" kern="1200" dirty="0"/>
            <a:t> </a:t>
          </a:r>
          <a:r>
            <a:rPr lang="en-US" sz="1700" kern="1200" dirty="0" err="1"/>
            <a:t>nguồn</a:t>
          </a:r>
          <a:r>
            <a:rPr lang="en-US" sz="1700" kern="1200" dirty="0"/>
            <a:t> </a:t>
          </a:r>
          <a:r>
            <a:rPr lang="en-US" sz="1700" kern="1200" dirty="0" err="1"/>
            <a:t>lực</a:t>
          </a:r>
          <a:r>
            <a:rPr lang="en-US" sz="1700" kern="1200" dirty="0"/>
            <a:t> </a:t>
          </a:r>
          <a:r>
            <a:rPr lang="en-US" sz="1700" kern="1200" dirty="0" err="1"/>
            <a:t>để</a:t>
          </a:r>
          <a:r>
            <a:rPr lang="en-US" sz="1700" kern="1200" dirty="0"/>
            <a:t> </a:t>
          </a:r>
          <a:r>
            <a:rPr lang="en-US" sz="1700" kern="1200" dirty="0" err="1"/>
            <a:t>phát</a:t>
          </a:r>
          <a:r>
            <a:rPr lang="en-US" sz="1700" kern="1200" dirty="0"/>
            <a:t> </a:t>
          </a:r>
          <a:r>
            <a:rPr lang="en-US" sz="1700" kern="1200" dirty="0" err="1"/>
            <a:t>triển</a:t>
          </a:r>
          <a:r>
            <a:rPr lang="en-US" sz="1700" kern="1200" dirty="0"/>
            <a:t> </a:t>
          </a:r>
          <a:r>
            <a:rPr lang="en-US" sz="1700" kern="1200" dirty="0" err="1"/>
            <a:t>nhà</a:t>
          </a:r>
          <a:r>
            <a:rPr lang="en-US" sz="1700" kern="1200" dirty="0"/>
            <a:t> </a:t>
          </a:r>
          <a:r>
            <a:rPr lang="en-US" sz="1700" kern="1200" dirty="0" err="1"/>
            <a:t>trường</a:t>
          </a:r>
          <a:endParaRPr lang="en-US" sz="1700" kern="1200" dirty="0"/>
        </a:p>
      </dsp:txBody>
      <dsp:txXfrm>
        <a:off x="6220844" y="1620744"/>
        <a:ext cx="2111193" cy="1605896"/>
      </dsp:txXfrm>
    </dsp:sp>
  </dsp:spTree>
</dsp:drawing>
</file>

<file path=ppt/diagrams/drawing2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552A19B-2F18-406C-B836-EEC010281EF6}">
      <dsp:nvSpPr>
        <dsp:cNvPr id="0" name=""/>
        <dsp:cNvSpPr/>
      </dsp:nvSpPr>
      <dsp:spPr>
        <a:xfrm>
          <a:off x="634364" y="0"/>
          <a:ext cx="7189470" cy="5080000"/>
        </a:xfrm>
        <a:prstGeom prst="rightArrow">
          <a:avLst/>
        </a:prstGeom>
        <a:solidFill>
          <a:schemeClr val="accent4">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D1B9C7C6-110F-4B63-8879-DCA4945F5A2D}">
      <dsp:nvSpPr>
        <dsp:cNvPr id="0" name=""/>
        <dsp:cNvSpPr/>
      </dsp:nvSpPr>
      <dsp:spPr>
        <a:xfrm>
          <a:off x="222379" y="1498599"/>
          <a:ext cx="2537460" cy="2032000"/>
        </a:xfrm>
        <a:prstGeom prst="roundRect">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lvl="0" algn="ctr" defTabSz="577850">
            <a:lnSpc>
              <a:spcPct val="90000"/>
            </a:lnSpc>
            <a:spcBef>
              <a:spcPct val="0"/>
            </a:spcBef>
            <a:spcAft>
              <a:spcPct val="35000"/>
            </a:spcAft>
          </a:pPr>
          <a:r>
            <a:rPr lang="en-US" sz="1300" kern="1200" dirty="0"/>
            <a:t>MỨC ĐẠT</a:t>
          </a:r>
        </a:p>
        <a:p>
          <a:pPr lvl="0" algn="ctr" defTabSz="577850">
            <a:lnSpc>
              <a:spcPct val="90000"/>
            </a:lnSpc>
            <a:spcBef>
              <a:spcPct val="0"/>
            </a:spcBef>
            <a:spcAft>
              <a:spcPct val="35000"/>
            </a:spcAft>
          </a:pPr>
          <a:r>
            <a:rPr lang="en-US" sz="1300" kern="1200" dirty="0" err="1"/>
            <a:t>tổ</a:t>
          </a:r>
          <a:r>
            <a:rPr lang="en-US" sz="1300" kern="1200" dirty="0"/>
            <a:t> </a:t>
          </a:r>
          <a:r>
            <a:rPr lang="en-US" sz="1300" kern="1200" dirty="0" err="1"/>
            <a:t>chức</a:t>
          </a:r>
          <a:r>
            <a:rPr lang="en-US" sz="1300" kern="1200" dirty="0"/>
            <a:t> </a:t>
          </a:r>
          <a:r>
            <a:rPr lang="en-US" sz="1300" kern="1200" dirty="0" err="1"/>
            <a:t>cung</a:t>
          </a:r>
          <a:r>
            <a:rPr lang="en-US" sz="1300" kern="1200" dirty="0"/>
            <a:t> </a:t>
          </a:r>
          <a:r>
            <a:rPr lang="en-US" sz="1300" kern="1200" dirty="0" err="1"/>
            <a:t>cấp</a:t>
          </a:r>
          <a:r>
            <a:rPr lang="en-US" sz="1300" kern="1200" dirty="0"/>
            <a:t> </a:t>
          </a:r>
          <a:r>
            <a:rPr lang="en-US" sz="1300" kern="1200" dirty="0" err="1"/>
            <a:t>thông</a:t>
          </a:r>
          <a:r>
            <a:rPr lang="en-US" sz="1300" kern="1200" dirty="0"/>
            <a:t> tin </a:t>
          </a:r>
          <a:r>
            <a:rPr lang="en-US" sz="1300" kern="1200" dirty="0" err="1"/>
            <a:t>về</a:t>
          </a:r>
          <a:r>
            <a:rPr lang="en-US" sz="1300" kern="1200" dirty="0"/>
            <a:t> </a:t>
          </a:r>
          <a:r>
            <a:rPr lang="en-US" sz="1300" kern="1200" dirty="0" err="1"/>
            <a:t>chương</a:t>
          </a:r>
          <a:r>
            <a:rPr lang="en-US" sz="1300" kern="1200" dirty="0"/>
            <a:t> </a:t>
          </a:r>
          <a:r>
            <a:rPr lang="en-US" sz="1300" kern="1200" dirty="0" err="1"/>
            <a:t>trình</a:t>
          </a:r>
          <a:r>
            <a:rPr lang="en-US" sz="1300" kern="1200" dirty="0"/>
            <a:t> </a:t>
          </a:r>
          <a:r>
            <a:rPr lang="en-US" sz="1300" kern="1200" dirty="0" err="1"/>
            <a:t>và</a:t>
          </a:r>
          <a:r>
            <a:rPr lang="en-US" sz="1300" kern="1200" dirty="0"/>
            <a:t> </a:t>
          </a:r>
          <a:r>
            <a:rPr lang="en-US" sz="1300" kern="1200" dirty="0" err="1"/>
            <a:t>kế</a:t>
          </a:r>
          <a:r>
            <a:rPr lang="en-US" sz="1300" kern="1200" dirty="0"/>
            <a:t> </a:t>
          </a:r>
          <a:r>
            <a:rPr lang="en-US" sz="1300" kern="1200" dirty="0" err="1"/>
            <a:t>hoạch</a:t>
          </a:r>
          <a:r>
            <a:rPr lang="en-US" sz="1300" kern="1200" dirty="0"/>
            <a:t> </a:t>
          </a:r>
          <a:r>
            <a:rPr lang="en-US" sz="1300" kern="1200" dirty="0" err="1"/>
            <a:t>dạy</a:t>
          </a:r>
          <a:r>
            <a:rPr lang="en-US" sz="1300" kern="1200" dirty="0"/>
            <a:t> </a:t>
          </a:r>
          <a:r>
            <a:rPr lang="en-US" sz="1300" kern="1200" dirty="0" err="1"/>
            <a:t>học</a:t>
          </a:r>
          <a:r>
            <a:rPr lang="en-US" sz="1300" kern="1200" dirty="0"/>
            <a:t> </a:t>
          </a:r>
          <a:r>
            <a:rPr lang="en-US" sz="1300" kern="1200" dirty="0" err="1"/>
            <a:t>của</a:t>
          </a:r>
          <a:r>
            <a:rPr lang="en-US" sz="1300" kern="1200" dirty="0"/>
            <a:t> </a:t>
          </a:r>
          <a:r>
            <a:rPr lang="en-US" sz="1300" kern="1200" dirty="0" err="1"/>
            <a:t>nhà</a:t>
          </a:r>
          <a:r>
            <a:rPr lang="en-US" sz="1300" kern="1200" dirty="0"/>
            <a:t> </a:t>
          </a:r>
          <a:r>
            <a:rPr lang="en-US" sz="1300" kern="1200" dirty="0" err="1"/>
            <a:t>trường</a:t>
          </a:r>
          <a:r>
            <a:rPr lang="en-US" sz="1300" kern="1200" dirty="0"/>
            <a:t> </a:t>
          </a:r>
          <a:r>
            <a:rPr lang="en-US" sz="1300" kern="1200" dirty="0" err="1"/>
            <a:t>cho</a:t>
          </a:r>
          <a:r>
            <a:rPr lang="en-US" sz="1300" kern="1200" dirty="0"/>
            <a:t> cha </a:t>
          </a:r>
          <a:r>
            <a:rPr lang="en-US" sz="1300" kern="1200" dirty="0" err="1"/>
            <a:t>mẹ</a:t>
          </a:r>
          <a:r>
            <a:rPr lang="en-US" sz="1300" kern="1200" dirty="0"/>
            <a:t> </a:t>
          </a:r>
          <a:r>
            <a:rPr lang="en-US" sz="1300" kern="1200" dirty="0" err="1"/>
            <a:t>hoặc</a:t>
          </a:r>
          <a:r>
            <a:rPr lang="en-US" sz="1300" kern="1200" dirty="0"/>
            <a:t> </a:t>
          </a:r>
          <a:r>
            <a:rPr lang="en-US" sz="1300" kern="1200" dirty="0" err="1"/>
            <a:t>người</a:t>
          </a:r>
          <a:r>
            <a:rPr lang="en-US" sz="1300" kern="1200" dirty="0"/>
            <a:t> </a:t>
          </a:r>
          <a:r>
            <a:rPr lang="en-US" sz="1300" kern="1200" dirty="0" err="1"/>
            <a:t>giám</a:t>
          </a:r>
          <a:r>
            <a:rPr lang="en-US" sz="1300" kern="1200" dirty="0"/>
            <a:t> </a:t>
          </a:r>
          <a:r>
            <a:rPr lang="en-US" sz="1300" kern="1200" dirty="0" err="1"/>
            <a:t>hộ</a:t>
          </a:r>
          <a:r>
            <a:rPr lang="en-US" sz="1300" kern="1200" dirty="0"/>
            <a:t> </a:t>
          </a:r>
          <a:r>
            <a:rPr lang="en-US" sz="1300" kern="1200" dirty="0" err="1"/>
            <a:t>của</a:t>
          </a:r>
          <a:r>
            <a:rPr lang="en-US" sz="1300" kern="1200" dirty="0"/>
            <a:t> </a:t>
          </a:r>
          <a:r>
            <a:rPr lang="en-US" sz="1300" kern="1200" dirty="0" err="1"/>
            <a:t>học</a:t>
          </a:r>
          <a:r>
            <a:rPr lang="en-US" sz="1300" kern="1200" dirty="0"/>
            <a:t> </a:t>
          </a:r>
          <a:r>
            <a:rPr lang="en-US" sz="1300" kern="1200" dirty="0" err="1"/>
            <a:t>sinh</a:t>
          </a:r>
          <a:r>
            <a:rPr lang="en-US" sz="1300" kern="1200" dirty="0"/>
            <a:t> </a:t>
          </a:r>
          <a:r>
            <a:rPr lang="en-US" sz="1300" kern="1200" dirty="0" err="1"/>
            <a:t>và</a:t>
          </a:r>
          <a:r>
            <a:rPr lang="en-US" sz="1300" kern="1200" dirty="0"/>
            <a:t> </a:t>
          </a:r>
          <a:r>
            <a:rPr lang="en-US" sz="1300" kern="1200" dirty="0" err="1"/>
            <a:t>các</a:t>
          </a:r>
          <a:r>
            <a:rPr lang="en-US" sz="1300" kern="1200" dirty="0"/>
            <a:t> </a:t>
          </a:r>
          <a:r>
            <a:rPr lang="en-US" sz="1300" kern="1200" dirty="0" err="1"/>
            <a:t>bên</a:t>
          </a:r>
          <a:r>
            <a:rPr lang="en-US" sz="1300" kern="1200" dirty="0"/>
            <a:t> </a:t>
          </a:r>
          <a:r>
            <a:rPr lang="en-US" sz="1300" kern="1200" dirty="0" err="1"/>
            <a:t>liên</a:t>
          </a:r>
          <a:r>
            <a:rPr lang="en-US" sz="1300" kern="1200" dirty="0"/>
            <a:t> </a:t>
          </a:r>
          <a:r>
            <a:rPr lang="en-US" sz="1300" kern="1200" dirty="0" err="1"/>
            <a:t>quan</a:t>
          </a:r>
          <a:endParaRPr lang="en-US" sz="1300" kern="1200" dirty="0"/>
        </a:p>
      </dsp:txBody>
      <dsp:txXfrm>
        <a:off x="321573" y="1597793"/>
        <a:ext cx="2339072" cy="1833612"/>
      </dsp:txXfrm>
    </dsp:sp>
    <dsp:sp modelId="{F7C69D7B-7C4E-4B96-8910-EE615B5FC344}">
      <dsp:nvSpPr>
        <dsp:cNvPr id="0" name=""/>
        <dsp:cNvSpPr/>
      </dsp:nvSpPr>
      <dsp:spPr>
        <a:xfrm>
          <a:off x="2895601" y="1498599"/>
          <a:ext cx="2537460" cy="2032000"/>
        </a:xfrm>
        <a:prstGeom prst="roundRect">
          <a:avLst/>
        </a:prstGeom>
        <a:solidFill>
          <a:schemeClr val="accent4">
            <a:hueOff val="-2232385"/>
            <a:satOff val="13449"/>
            <a:lumOff val="1078"/>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lvl="0" algn="ctr" defTabSz="577850">
            <a:lnSpc>
              <a:spcPct val="90000"/>
            </a:lnSpc>
            <a:spcBef>
              <a:spcPct val="0"/>
            </a:spcBef>
            <a:spcAft>
              <a:spcPct val="35000"/>
            </a:spcAft>
          </a:pPr>
          <a:r>
            <a:rPr lang="en-US" sz="1300" kern="1200" dirty="0"/>
            <a:t>MỨC KHÁ</a:t>
          </a:r>
        </a:p>
        <a:p>
          <a:pPr lvl="0" algn="ctr" defTabSz="577850">
            <a:lnSpc>
              <a:spcPct val="90000"/>
            </a:lnSpc>
            <a:spcBef>
              <a:spcPct val="0"/>
            </a:spcBef>
            <a:spcAft>
              <a:spcPct val="35000"/>
            </a:spcAft>
          </a:pPr>
          <a:r>
            <a:rPr lang="en-US" sz="1300" kern="1200" dirty="0" err="1"/>
            <a:t>phối</a:t>
          </a:r>
          <a:r>
            <a:rPr lang="en-US" sz="1300" kern="1200" dirty="0"/>
            <a:t> </a:t>
          </a:r>
          <a:r>
            <a:rPr lang="en-US" sz="1300" kern="1200" dirty="0" err="1"/>
            <a:t>hợp</a:t>
          </a:r>
          <a:r>
            <a:rPr lang="en-US" sz="1300" kern="1200" dirty="0"/>
            <a:t> </a:t>
          </a:r>
          <a:r>
            <a:rPr lang="en-US" sz="1300" kern="1200" dirty="0" err="1"/>
            <a:t>với</a:t>
          </a:r>
          <a:r>
            <a:rPr lang="en-US" sz="1300" kern="1200" dirty="0"/>
            <a:t> cha </a:t>
          </a:r>
          <a:r>
            <a:rPr lang="en-US" sz="1300" kern="1200" dirty="0" err="1"/>
            <a:t>mẹ</a:t>
          </a:r>
          <a:r>
            <a:rPr lang="en-US" sz="1300" kern="1200" dirty="0"/>
            <a:t> </a:t>
          </a:r>
          <a:r>
            <a:rPr lang="en-US" sz="1300" kern="1200" dirty="0" err="1"/>
            <a:t>hoặc</a:t>
          </a:r>
          <a:r>
            <a:rPr lang="en-US" sz="1300" kern="1200" dirty="0"/>
            <a:t> </a:t>
          </a:r>
          <a:r>
            <a:rPr lang="en-US" sz="1300" kern="1200" dirty="0" err="1"/>
            <a:t>người</a:t>
          </a:r>
          <a:r>
            <a:rPr lang="en-US" sz="1300" kern="1200" dirty="0"/>
            <a:t> </a:t>
          </a:r>
          <a:r>
            <a:rPr lang="en-US" sz="1300" kern="1200" dirty="0" err="1"/>
            <a:t>giám</a:t>
          </a:r>
          <a:r>
            <a:rPr lang="en-US" sz="1300" kern="1200" dirty="0"/>
            <a:t> </a:t>
          </a:r>
          <a:r>
            <a:rPr lang="en-US" sz="1300" kern="1200" dirty="0" err="1"/>
            <a:t>hộ</a:t>
          </a:r>
          <a:r>
            <a:rPr lang="en-US" sz="1300" kern="1200" dirty="0"/>
            <a:t> </a:t>
          </a:r>
          <a:r>
            <a:rPr lang="en-US" sz="1300" kern="1200" dirty="0" err="1"/>
            <a:t>của</a:t>
          </a:r>
          <a:r>
            <a:rPr lang="en-US" sz="1300" kern="1200" dirty="0"/>
            <a:t> </a:t>
          </a:r>
          <a:r>
            <a:rPr lang="en-US" sz="1300" kern="1200" dirty="0" err="1"/>
            <a:t>học</a:t>
          </a:r>
          <a:r>
            <a:rPr lang="en-US" sz="1300" kern="1200" dirty="0"/>
            <a:t> </a:t>
          </a:r>
          <a:r>
            <a:rPr lang="en-US" sz="1300" kern="1200" dirty="0" err="1"/>
            <a:t>sinh</a:t>
          </a:r>
          <a:r>
            <a:rPr lang="en-US" sz="1300" kern="1200" dirty="0"/>
            <a:t> </a:t>
          </a:r>
          <a:r>
            <a:rPr lang="en-US" sz="1300" kern="1200" dirty="0" err="1"/>
            <a:t>và</a:t>
          </a:r>
          <a:r>
            <a:rPr lang="en-US" sz="1300" kern="1200" dirty="0"/>
            <a:t> </a:t>
          </a:r>
          <a:r>
            <a:rPr lang="en-US" sz="1300" kern="1200" dirty="0" err="1"/>
            <a:t>các</a:t>
          </a:r>
          <a:r>
            <a:rPr lang="en-US" sz="1300" kern="1200" dirty="0"/>
            <a:t> </a:t>
          </a:r>
          <a:r>
            <a:rPr lang="en-US" sz="1300" kern="1200" dirty="0" err="1"/>
            <a:t>bên</a:t>
          </a:r>
          <a:r>
            <a:rPr lang="en-US" sz="1300" kern="1200" dirty="0"/>
            <a:t> </a:t>
          </a:r>
          <a:r>
            <a:rPr lang="en-US" sz="1300" kern="1200" dirty="0" err="1"/>
            <a:t>liên</a:t>
          </a:r>
          <a:r>
            <a:rPr lang="en-US" sz="1300" kern="1200" dirty="0"/>
            <a:t> </a:t>
          </a:r>
          <a:r>
            <a:rPr lang="en-US" sz="1300" kern="1200" dirty="0" err="1"/>
            <a:t>quan</a:t>
          </a:r>
          <a:r>
            <a:rPr lang="en-US" sz="1300" kern="1200" dirty="0"/>
            <a:t> </a:t>
          </a:r>
          <a:r>
            <a:rPr lang="en-US" sz="1300" kern="1200" dirty="0" err="1"/>
            <a:t>thực</a:t>
          </a:r>
          <a:r>
            <a:rPr lang="en-US" sz="1300" kern="1200" dirty="0"/>
            <a:t> </a:t>
          </a:r>
          <a:r>
            <a:rPr lang="en-US" sz="1300" kern="1200" dirty="0" err="1"/>
            <a:t>hiện</a:t>
          </a:r>
          <a:r>
            <a:rPr lang="en-US" sz="1300" kern="1200" dirty="0"/>
            <a:t> </a:t>
          </a:r>
          <a:r>
            <a:rPr lang="en-US" sz="1300" kern="1200" dirty="0" err="1"/>
            <a:t>chương</a:t>
          </a:r>
          <a:r>
            <a:rPr lang="en-US" sz="1300" kern="1200" dirty="0"/>
            <a:t> </a:t>
          </a:r>
          <a:r>
            <a:rPr lang="en-US" sz="1300" kern="1200" dirty="0" err="1"/>
            <a:t>trình</a:t>
          </a:r>
          <a:r>
            <a:rPr lang="en-US" sz="1300" kern="1200" dirty="0"/>
            <a:t> </a:t>
          </a:r>
          <a:r>
            <a:rPr lang="en-US" sz="1300" kern="1200" dirty="0" err="1"/>
            <a:t>và</a:t>
          </a:r>
          <a:r>
            <a:rPr lang="en-US" sz="1300" kern="1200" dirty="0"/>
            <a:t> </a:t>
          </a:r>
          <a:r>
            <a:rPr lang="en-US" sz="1300" kern="1200" dirty="0" err="1"/>
            <a:t>kế</a:t>
          </a:r>
          <a:r>
            <a:rPr lang="en-US" sz="1300" kern="1200" dirty="0"/>
            <a:t> </a:t>
          </a:r>
          <a:r>
            <a:rPr lang="en-US" sz="1300" kern="1200" dirty="0" err="1"/>
            <a:t>hoạch</a:t>
          </a:r>
          <a:r>
            <a:rPr lang="en-US" sz="1300" kern="1200" dirty="0"/>
            <a:t> </a:t>
          </a:r>
          <a:r>
            <a:rPr lang="en-US" sz="1300" kern="1200" dirty="0" err="1"/>
            <a:t>dạy</a:t>
          </a:r>
          <a:r>
            <a:rPr lang="en-US" sz="1300" kern="1200" dirty="0"/>
            <a:t> </a:t>
          </a:r>
          <a:r>
            <a:rPr lang="en-US" sz="1300" kern="1200" dirty="0" err="1"/>
            <a:t>học</a:t>
          </a:r>
          <a:r>
            <a:rPr lang="en-US" sz="1300" kern="1200" dirty="0"/>
            <a:t> </a:t>
          </a:r>
          <a:r>
            <a:rPr lang="en-US" sz="1300" kern="1200" dirty="0" err="1"/>
            <a:t>nhà</a:t>
          </a:r>
          <a:r>
            <a:rPr lang="en-US" sz="1300" kern="1200" dirty="0"/>
            <a:t> </a:t>
          </a:r>
          <a:r>
            <a:rPr lang="en-US" sz="1300" kern="1200" dirty="0" err="1"/>
            <a:t>trường</a:t>
          </a:r>
          <a:r>
            <a:rPr lang="en-US" sz="1300" kern="1200" dirty="0"/>
            <a:t>; </a:t>
          </a:r>
          <a:r>
            <a:rPr lang="en-US" sz="1300" kern="1200" dirty="0" err="1"/>
            <a:t>công</a:t>
          </a:r>
          <a:r>
            <a:rPr lang="en-US" sz="1300" kern="1200" dirty="0"/>
            <a:t> </a:t>
          </a:r>
          <a:r>
            <a:rPr lang="en-US" sz="1300" kern="1200" dirty="0" err="1"/>
            <a:t>khai</a:t>
          </a:r>
          <a:r>
            <a:rPr lang="en-US" sz="1300" kern="1200" dirty="0"/>
            <a:t>, </a:t>
          </a:r>
          <a:r>
            <a:rPr lang="en-US" sz="1300" kern="1200" dirty="0" err="1"/>
            <a:t>minh</a:t>
          </a:r>
          <a:r>
            <a:rPr lang="en-US" sz="1300" kern="1200" dirty="0"/>
            <a:t> </a:t>
          </a:r>
          <a:r>
            <a:rPr lang="en-US" sz="1300" kern="1200" dirty="0" err="1"/>
            <a:t>bạch</a:t>
          </a:r>
          <a:r>
            <a:rPr lang="en-US" sz="1300" kern="1200" dirty="0"/>
            <a:t> </a:t>
          </a:r>
          <a:r>
            <a:rPr lang="en-US" sz="1300" kern="1200" dirty="0" err="1"/>
            <a:t>các</a:t>
          </a:r>
          <a:r>
            <a:rPr lang="en-US" sz="1300" kern="1200" dirty="0"/>
            <a:t> </a:t>
          </a:r>
          <a:r>
            <a:rPr lang="en-US" sz="1300" kern="1200" dirty="0" err="1"/>
            <a:t>thông</a:t>
          </a:r>
          <a:r>
            <a:rPr lang="en-US" sz="1300" kern="1200" dirty="0"/>
            <a:t> tin </a:t>
          </a:r>
          <a:r>
            <a:rPr lang="en-US" sz="1300" kern="1200" dirty="0" err="1"/>
            <a:t>về</a:t>
          </a:r>
          <a:r>
            <a:rPr lang="en-US" sz="1300" kern="1200" dirty="0"/>
            <a:t> </a:t>
          </a:r>
          <a:r>
            <a:rPr lang="en-US" sz="1300" kern="1200" dirty="0" err="1"/>
            <a:t>kết</a:t>
          </a:r>
          <a:r>
            <a:rPr lang="en-US" sz="1300" kern="1200" dirty="0"/>
            <a:t> </a:t>
          </a:r>
          <a:r>
            <a:rPr lang="en-US" sz="1300" kern="1200" dirty="0" err="1"/>
            <a:t>quả</a:t>
          </a:r>
          <a:r>
            <a:rPr lang="en-US" sz="1300" kern="1200" dirty="0"/>
            <a:t> </a:t>
          </a:r>
          <a:r>
            <a:rPr lang="en-US" sz="1300" kern="1200" dirty="0" err="1"/>
            <a:t>thực</a:t>
          </a:r>
          <a:r>
            <a:rPr lang="en-US" sz="1300" kern="1200" dirty="0"/>
            <a:t> </a:t>
          </a:r>
          <a:r>
            <a:rPr lang="en-US" sz="1300" kern="1200" dirty="0" err="1"/>
            <a:t>hiện</a:t>
          </a:r>
          <a:r>
            <a:rPr lang="en-US" sz="1300" kern="1200" dirty="0"/>
            <a:t> </a:t>
          </a:r>
          <a:r>
            <a:rPr lang="en-US" sz="1300" kern="1200" dirty="0" err="1"/>
            <a:t>chương</a:t>
          </a:r>
          <a:r>
            <a:rPr lang="en-US" sz="1300" kern="1200" dirty="0"/>
            <a:t> </a:t>
          </a:r>
          <a:r>
            <a:rPr lang="en-US" sz="1300" kern="1200" dirty="0" err="1"/>
            <a:t>trình</a:t>
          </a:r>
          <a:r>
            <a:rPr lang="en-US" sz="1300" kern="1200" dirty="0"/>
            <a:t> </a:t>
          </a:r>
          <a:r>
            <a:rPr lang="en-US" sz="1300" kern="1200" dirty="0" err="1"/>
            <a:t>và</a:t>
          </a:r>
          <a:r>
            <a:rPr lang="en-US" sz="1300" kern="1200" dirty="0"/>
            <a:t> </a:t>
          </a:r>
          <a:r>
            <a:rPr lang="en-US" sz="1300" kern="1200" dirty="0" err="1"/>
            <a:t>kế</a:t>
          </a:r>
          <a:r>
            <a:rPr lang="en-US" sz="1300" kern="1200" dirty="0"/>
            <a:t> </a:t>
          </a:r>
          <a:r>
            <a:rPr lang="en-US" sz="1300" kern="1200" dirty="0" err="1"/>
            <a:t>hoạch</a:t>
          </a:r>
          <a:r>
            <a:rPr lang="en-US" sz="1300" kern="1200" dirty="0"/>
            <a:t> </a:t>
          </a:r>
          <a:r>
            <a:rPr lang="en-US" sz="1300" kern="1200" dirty="0" err="1"/>
            <a:t>dạy</a:t>
          </a:r>
          <a:r>
            <a:rPr lang="en-US" sz="1300" kern="1200" dirty="0"/>
            <a:t> </a:t>
          </a:r>
          <a:r>
            <a:rPr lang="en-US" sz="1300" kern="1200" dirty="0" err="1"/>
            <a:t>học</a:t>
          </a:r>
          <a:r>
            <a:rPr lang="en-US" sz="1300" kern="1200" dirty="0"/>
            <a:t> </a:t>
          </a:r>
          <a:r>
            <a:rPr lang="en-US" sz="1300" kern="1200" dirty="0" err="1"/>
            <a:t>của</a:t>
          </a:r>
          <a:r>
            <a:rPr lang="en-US" sz="1300" kern="1200" dirty="0"/>
            <a:t> </a:t>
          </a:r>
          <a:r>
            <a:rPr lang="en-US" sz="1300" kern="1200" dirty="0" err="1"/>
            <a:t>nhà</a:t>
          </a:r>
          <a:r>
            <a:rPr lang="en-US" sz="1300" kern="1200" dirty="0"/>
            <a:t> </a:t>
          </a:r>
          <a:r>
            <a:rPr lang="en-US" sz="1300" kern="1200" dirty="0" err="1"/>
            <a:t>trường</a:t>
          </a:r>
          <a:r>
            <a:rPr lang="en-US" sz="1300" kern="1200" dirty="0"/>
            <a:t>;</a:t>
          </a:r>
        </a:p>
      </dsp:txBody>
      <dsp:txXfrm>
        <a:off x="2994795" y="1597793"/>
        <a:ext cx="2339072" cy="1833612"/>
      </dsp:txXfrm>
    </dsp:sp>
    <dsp:sp modelId="{DA77809B-6729-456F-8231-F0AB83B553CF}">
      <dsp:nvSpPr>
        <dsp:cNvPr id="0" name=""/>
        <dsp:cNvSpPr/>
      </dsp:nvSpPr>
      <dsp:spPr>
        <a:xfrm>
          <a:off x="5546289" y="1422399"/>
          <a:ext cx="2537460" cy="2032000"/>
        </a:xfrm>
        <a:prstGeom prst="roundRect">
          <a:avLst/>
        </a:prstGeom>
        <a:solidFill>
          <a:schemeClr val="accent4">
            <a:hueOff val="-4464770"/>
            <a:satOff val="26899"/>
            <a:lumOff val="2156"/>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lvl="0" algn="ctr" defTabSz="577850">
            <a:lnSpc>
              <a:spcPct val="90000"/>
            </a:lnSpc>
            <a:spcBef>
              <a:spcPct val="0"/>
            </a:spcBef>
            <a:spcAft>
              <a:spcPct val="35000"/>
            </a:spcAft>
          </a:pPr>
          <a:r>
            <a:rPr lang="en-US" sz="1300" kern="1200" dirty="0"/>
            <a:t>MỨC TỐT</a:t>
          </a:r>
        </a:p>
        <a:p>
          <a:pPr lvl="0" algn="ctr" defTabSz="577850">
            <a:lnSpc>
              <a:spcPct val="90000"/>
            </a:lnSpc>
            <a:spcBef>
              <a:spcPct val="0"/>
            </a:spcBef>
            <a:spcAft>
              <a:spcPct val="35000"/>
            </a:spcAft>
          </a:pPr>
          <a:r>
            <a:rPr lang="en-US" sz="1300" kern="1200" dirty="0" err="1"/>
            <a:t>giải</a:t>
          </a:r>
          <a:r>
            <a:rPr lang="en-US" sz="1300" kern="1200" dirty="0"/>
            <a:t> </a:t>
          </a:r>
          <a:r>
            <a:rPr lang="en-US" sz="1300" kern="1200" dirty="0" err="1"/>
            <a:t>quyết</a:t>
          </a:r>
          <a:r>
            <a:rPr lang="en-US" sz="1300" kern="1200" dirty="0"/>
            <a:t> </a:t>
          </a:r>
          <a:r>
            <a:rPr lang="en-US" sz="1300" kern="1200" dirty="0" err="1"/>
            <a:t>kịp</a:t>
          </a:r>
          <a:r>
            <a:rPr lang="en-US" sz="1300" kern="1200" dirty="0"/>
            <a:t> </a:t>
          </a:r>
          <a:r>
            <a:rPr lang="en-US" sz="1300" kern="1200" dirty="0" err="1"/>
            <a:t>thời</a:t>
          </a:r>
          <a:r>
            <a:rPr lang="en-US" sz="1300" kern="1200" dirty="0"/>
            <a:t> </a:t>
          </a:r>
          <a:r>
            <a:rPr lang="en-US" sz="1300" kern="1200" dirty="0" err="1"/>
            <a:t>các</a:t>
          </a:r>
          <a:r>
            <a:rPr lang="en-US" sz="1300" kern="1200" dirty="0"/>
            <a:t> </a:t>
          </a:r>
          <a:r>
            <a:rPr lang="en-US" sz="1300" kern="1200" dirty="0" err="1"/>
            <a:t>thông</a:t>
          </a:r>
          <a:r>
            <a:rPr lang="en-US" sz="1300" kern="1200" dirty="0"/>
            <a:t> tin </a:t>
          </a:r>
          <a:r>
            <a:rPr lang="en-US" sz="1300" kern="1200" dirty="0" err="1"/>
            <a:t>phản</a:t>
          </a:r>
          <a:r>
            <a:rPr lang="en-US" sz="1300" kern="1200" dirty="0"/>
            <a:t> </a:t>
          </a:r>
          <a:r>
            <a:rPr lang="en-US" sz="1300" kern="1200" dirty="0" err="1"/>
            <a:t>hồi</a:t>
          </a:r>
          <a:r>
            <a:rPr lang="en-US" sz="1300" kern="1200" dirty="0"/>
            <a:t> </a:t>
          </a:r>
          <a:r>
            <a:rPr lang="en-US" sz="1300" kern="1200" dirty="0" err="1"/>
            <a:t>từ</a:t>
          </a:r>
          <a:r>
            <a:rPr lang="en-US" sz="1300" kern="1200" dirty="0"/>
            <a:t> cha </a:t>
          </a:r>
          <a:r>
            <a:rPr lang="en-US" sz="1300" kern="1200" dirty="0" err="1"/>
            <a:t>mẹ</a:t>
          </a:r>
          <a:r>
            <a:rPr lang="en-US" sz="1300" kern="1200" dirty="0"/>
            <a:t> </a:t>
          </a:r>
          <a:r>
            <a:rPr lang="en-US" sz="1300" kern="1200" dirty="0" err="1"/>
            <a:t>hoặc</a:t>
          </a:r>
          <a:r>
            <a:rPr lang="en-US" sz="1300" kern="1200" dirty="0"/>
            <a:t> </a:t>
          </a:r>
          <a:r>
            <a:rPr lang="en-US" sz="1300" kern="1200" dirty="0" err="1"/>
            <a:t>người</a:t>
          </a:r>
          <a:r>
            <a:rPr lang="en-US" sz="1300" kern="1200" dirty="0"/>
            <a:t> </a:t>
          </a:r>
          <a:r>
            <a:rPr lang="en-US" sz="1300" kern="1200" dirty="0" err="1"/>
            <a:t>giám</a:t>
          </a:r>
          <a:r>
            <a:rPr lang="en-US" sz="1300" kern="1200" dirty="0"/>
            <a:t> </a:t>
          </a:r>
          <a:r>
            <a:rPr lang="en-US" sz="1300" kern="1200" dirty="0" err="1"/>
            <a:t>hộ</a:t>
          </a:r>
          <a:r>
            <a:rPr lang="en-US" sz="1300" kern="1200" dirty="0"/>
            <a:t> </a:t>
          </a:r>
          <a:r>
            <a:rPr lang="en-US" sz="1300" kern="1200" dirty="0" err="1"/>
            <a:t>của</a:t>
          </a:r>
          <a:r>
            <a:rPr lang="en-US" sz="1300" kern="1200" dirty="0"/>
            <a:t> </a:t>
          </a:r>
          <a:r>
            <a:rPr lang="en-US" sz="1300" kern="1200" dirty="0" err="1"/>
            <a:t>học</a:t>
          </a:r>
          <a:r>
            <a:rPr lang="en-US" sz="1300" kern="1200" dirty="0"/>
            <a:t> </a:t>
          </a:r>
          <a:r>
            <a:rPr lang="en-US" sz="1300" kern="1200" dirty="0" err="1"/>
            <a:t>sinh</a:t>
          </a:r>
          <a:r>
            <a:rPr lang="en-US" sz="1300" kern="1200" dirty="0"/>
            <a:t> </a:t>
          </a:r>
          <a:r>
            <a:rPr lang="en-US" sz="1300" kern="1200" dirty="0" err="1"/>
            <a:t>và</a:t>
          </a:r>
          <a:r>
            <a:rPr lang="en-US" sz="1300" kern="1200" dirty="0"/>
            <a:t> </a:t>
          </a:r>
          <a:r>
            <a:rPr lang="en-US" sz="1300" kern="1200" dirty="0" err="1"/>
            <a:t>các</a:t>
          </a:r>
          <a:r>
            <a:rPr lang="en-US" sz="1300" kern="1200" dirty="0"/>
            <a:t> </a:t>
          </a:r>
          <a:r>
            <a:rPr lang="en-US" sz="1300" kern="1200" dirty="0" err="1"/>
            <a:t>bên</a:t>
          </a:r>
          <a:r>
            <a:rPr lang="en-US" sz="1300" kern="1200" dirty="0"/>
            <a:t> </a:t>
          </a:r>
          <a:r>
            <a:rPr lang="en-US" sz="1300" kern="1200" dirty="0" err="1"/>
            <a:t>liên</a:t>
          </a:r>
          <a:r>
            <a:rPr lang="en-US" sz="1300" kern="1200" dirty="0"/>
            <a:t> </a:t>
          </a:r>
          <a:r>
            <a:rPr lang="en-US" sz="1300" kern="1200" dirty="0" err="1"/>
            <a:t>quan</a:t>
          </a:r>
          <a:r>
            <a:rPr lang="en-US" sz="1300" kern="1200" dirty="0"/>
            <a:t> </a:t>
          </a:r>
          <a:r>
            <a:rPr lang="en-US" sz="1300" kern="1200" dirty="0" err="1"/>
            <a:t>về</a:t>
          </a:r>
          <a:r>
            <a:rPr lang="en-US" sz="1300" kern="1200" dirty="0"/>
            <a:t> </a:t>
          </a:r>
          <a:r>
            <a:rPr lang="en-US" sz="1300" kern="1200" dirty="0" err="1"/>
            <a:t>thực</a:t>
          </a:r>
          <a:r>
            <a:rPr lang="en-US" sz="1300" kern="1200" dirty="0"/>
            <a:t> </a:t>
          </a:r>
          <a:r>
            <a:rPr lang="en-US" sz="1300" kern="1200" dirty="0" err="1"/>
            <a:t>hiện</a:t>
          </a:r>
          <a:r>
            <a:rPr lang="en-US" sz="1300" kern="1200" dirty="0"/>
            <a:t> </a:t>
          </a:r>
          <a:r>
            <a:rPr lang="en-US" sz="1300" kern="1200" dirty="0" err="1"/>
            <a:t>chương</a:t>
          </a:r>
          <a:r>
            <a:rPr lang="en-US" sz="1300" kern="1200" dirty="0"/>
            <a:t> </a:t>
          </a:r>
          <a:r>
            <a:rPr lang="en-US" sz="1300" kern="1200" dirty="0" err="1"/>
            <a:t>trình</a:t>
          </a:r>
          <a:r>
            <a:rPr lang="en-US" sz="1300" kern="1200" dirty="0"/>
            <a:t> </a:t>
          </a:r>
          <a:r>
            <a:rPr lang="en-US" sz="1300" kern="1200" dirty="0" err="1"/>
            <a:t>và</a:t>
          </a:r>
          <a:r>
            <a:rPr lang="en-US" sz="1300" kern="1200" dirty="0"/>
            <a:t> </a:t>
          </a:r>
          <a:r>
            <a:rPr lang="en-US" sz="1300" kern="1200" dirty="0" err="1"/>
            <a:t>kế</a:t>
          </a:r>
          <a:r>
            <a:rPr lang="en-US" sz="1300" kern="1200" dirty="0"/>
            <a:t> </a:t>
          </a:r>
          <a:r>
            <a:rPr lang="en-US" sz="1300" kern="1200" dirty="0" err="1"/>
            <a:t>hoạch</a:t>
          </a:r>
          <a:r>
            <a:rPr lang="en-US" sz="1300" kern="1200" dirty="0"/>
            <a:t> </a:t>
          </a:r>
          <a:r>
            <a:rPr lang="en-US" sz="1300" kern="1200" dirty="0" err="1"/>
            <a:t>dạy</a:t>
          </a:r>
          <a:r>
            <a:rPr lang="en-US" sz="1300" kern="1200" dirty="0"/>
            <a:t> </a:t>
          </a:r>
          <a:r>
            <a:rPr lang="en-US" sz="1300" kern="1200" dirty="0" err="1"/>
            <a:t>học</a:t>
          </a:r>
          <a:r>
            <a:rPr lang="en-US" sz="1300" kern="1200" dirty="0"/>
            <a:t> </a:t>
          </a:r>
          <a:r>
            <a:rPr lang="en-US" sz="1300" kern="1200" dirty="0" err="1"/>
            <a:t>của</a:t>
          </a:r>
          <a:r>
            <a:rPr lang="en-US" sz="1300" kern="1200" dirty="0"/>
            <a:t> </a:t>
          </a:r>
          <a:r>
            <a:rPr lang="en-US" sz="1300" kern="1200" dirty="0" err="1"/>
            <a:t>nhà</a:t>
          </a:r>
          <a:r>
            <a:rPr lang="en-US" sz="1300" kern="1200" dirty="0"/>
            <a:t> </a:t>
          </a:r>
          <a:r>
            <a:rPr lang="en-US" sz="1300" kern="1200" dirty="0" err="1"/>
            <a:t>trường</a:t>
          </a:r>
          <a:r>
            <a:rPr lang="en-US" sz="1300" kern="1200" dirty="0"/>
            <a:t>.</a:t>
          </a:r>
        </a:p>
      </dsp:txBody>
      <dsp:txXfrm>
        <a:off x="5645483" y="1521593"/>
        <a:ext cx="2339072" cy="1833612"/>
      </dsp:txXfrm>
    </dsp:sp>
  </dsp:spTree>
</dsp:drawing>
</file>

<file path=ppt/diagrams/drawing2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552A19B-2F18-406C-B836-EEC010281EF6}">
      <dsp:nvSpPr>
        <dsp:cNvPr id="0" name=""/>
        <dsp:cNvSpPr/>
      </dsp:nvSpPr>
      <dsp:spPr>
        <a:xfrm>
          <a:off x="634364" y="0"/>
          <a:ext cx="7189470" cy="5080000"/>
        </a:xfrm>
        <a:prstGeom prst="rightArrow">
          <a:avLst/>
        </a:prstGeom>
        <a:solidFill>
          <a:schemeClr val="accent4">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D1B9C7C6-110F-4B63-8879-DCA4945F5A2D}">
      <dsp:nvSpPr>
        <dsp:cNvPr id="0" name=""/>
        <dsp:cNvSpPr/>
      </dsp:nvSpPr>
      <dsp:spPr>
        <a:xfrm>
          <a:off x="0" y="1498599"/>
          <a:ext cx="2722483" cy="2032000"/>
        </a:xfrm>
        <a:prstGeom prst="roundRect">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n-US" sz="1400" kern="1200" dirty="0"/>
            <a:t>MỨC ĐẠT</a:t>
          </a:r>
        </a:p>
        <a:p>
          <a:pPr lvl="0" algn="ctr" defTabSz="622300">
            <a:lnSpc>
              <a:spcPct val="90000"/>
            </a:lnSpc>
            <a:spcBef>
              <a:spcPct val="0"/>
            </a:spcBef>
            <a:spcAft>
              <a:spcPct val="35000"/>
            </a:spcAft>
          </a:pPr>
          <a:r>
            <a:rPr lang="en-US" sz="1400" kern="1200" dirty="0" err="1"/>
            <a:t>tổ</a:t>
          </a:r>
          <a:r>
            <a:rPr lang="en-US" sz="1400" kern="1200" dirty="0"/>
            <a:t> </a:t>
          </a:r>
          <a:r>
            <a:rPr lang="en-US" sz="1400" kern="1200" dirty="0" err="1"/>
            <a:t>chức</a:t>
          </a:r>
          <a:r>
            <a:rPr lang="en-US" sz="1400" kern="1200" dirty="0"/>
            <a:t> </a:t>
          </a:r>
          <a:r>
            <a:rPr lang="en-US" sz="1400" kern="1200" dirty="0" err="1"/>
            <a:t>cung</a:t>
          </a:r>
          <a:r>
            <a:rPr lang="en-US" sz="1400" kern="1200" dirty="0"/>
            <a:t> </a:t>
          </a:r>
          <a:r>
            <a:rPr lang="en-US" sz="1400" kern="1200" dirty="0" err="1"/>
            <a:t>cấp</a:t>
          </a:r>
          <a:r>
            <a:rPr lang="en-US" sz="1400" kern="1200" dirty="0"/>
            <a:t> </a:t>
          </a:r>
          <a:r>
            <a:rPr lang="en-US" sz="1400" kern="1200" dirty="0" err="1"/>
            <a:t>thông</a:t>
          </a:r>
          <a:r>
            <a:rPr lang="en-US" sz="1400" kern="1200" dirty="0"/>
            <a:t> tin </a:t>
          </a:r>
          <a:r>
            <a:rPr lang="en-US" sz="1400" kern="1200" dirty="0" err="1"/>
            <a:t>về</a:t>
          </a:r>
          <a:r>
            <a:rPr lang="en-US" sz="1400" kern="1200" dirty="0"/>
            <a:t> </a:t>
          </a:r>
          <a:r>
            <a:rPr lang="en-US" sz="1400" kern="1200" dirty="0" err="1"/>
            <a:t>nội</a:t>
          </a:r>
          <a:r>
            <a:rPr lang="en-US" sz="1400" kern="1200" dirty="0"/>
            <a:t> </a:t>
          </a:r>
          <a:r>
            <a:rPr lang="en-US" sz="1400" kern="1200" dirty="0" err="1"/>
            <a:t>quy</a:t>
          </a:r>
          <a:r>
            <a:rPr lang="en-US" sz="1400" kern="1200" dirty="0"/>
            <a:t>, </a:t>
          </a:r>
          <a:r>
            <a:rPr lang="en-US" sz="1400" kern="1200" dirty="0" err="1"/>
            <a:t>quy</a:t>
          </a:r>
          <a:r>
            <a:rPr lang="en-US" sz="1400" kern="1200" dirty="0"/>
            <a:t> </a:t>
          </a:r>
          <a:r>
            <a:rPr lang="en-US" sz="1400" kern="1200" dirty="0" err="1"/>
            <a:t>tắc</a:t>
          </a:r>
          <a:r>
            <a:rPr lang="en-US" sz="1400" kern="1200" dirty="0"/>
            <a:t> </a:t>
          </a:r>
          <a:r>
            <a:rPr lang="en-US" sz="1400" kern="1200" dirty="0" err="1"/>
            <a:t>văn</a:t>
          </a:r>
          <a:r>
            <a:rPr lang="en-US" sz="1400" kern="1200" dirty="0"/>
            <a:t> </a:t>
          </a:r>
          <a:r>
            <a:rPr lang="en-US" sz="1400" kern="1200" dirty="0" err="1"/>
            <a:t>hóa</a:t>
          </a:r>
          <a:r>
            <a:rPr lang="en-US" sz="1400" kern="1200" dirty="0"/>
            <a:t> </a:t>
          </a:r>
          <a:r>
            <a:rPr lang="en-US" sz="1400" kern="1200" dirty="0" err="1"/>
            <a:t>ứng</a:t>
          </a:r>
          <a:r>
            <a:rPr lang="en-US" sz="1400" kern="1200" dirty="0"/>
            <a:t> </a:t>
          </a:r>
          <a:r>
            <a:rPr lang="en-US" sz="1400" kern="1200" dirty="0" err="1"/>
            <a:t>xử</a:t>
          </a:r>
          <a:r>
            <a:rPr lang="en-US" sz="1400" kern="1200" dirty="0"/>
            <a:t> </a:t>
          </a:r>
          <a:r>
            <a:rPr lang="en-US" sz="1400" kern="1200" dirty="0" err="1"/>
            <a:t>của</a:t>
          </a:r>
          <a:r>
            <a:rPr lang="en-US" sz="1400" kern="1200" dirty="0"/>
            <a:t> </a:t>
          </a:r>
          <a:r>
            <a:rPr lang="en-US" sz="1400" kern="1200" dirty="0" err="1"/>
            <a:t>nhà</a:t>
          </a:r>
          <a:r>
            <a:rPr lang="en-US" sz="1400" kern="1200" dirty="0"/>
            <a:t> </a:t>
          </a:r>
          <a:r>
            <a:rPr lang="en-US" sz="1400" kern="1200" dirty="0" err="1"/>
            <a:t>trường</a:t>
          </a:r>
          <a:r>
            <a:rPr lang="en-US" sz="1400" kern="1200" dirty="0"/>
            <a:t> </a:t>
          </a:r>
          <a:r>
            <a:rPr lang="en-US" sz="1400" kern="1200" dirty="0" err="1"/>
            <a:t>cho</a:t>
          </a:r>
          <a:r>
            <a:rPr lang="en-US" sz="1400" kern="1200" dirty="0"/>
            <a:t> cha </a:t>
          </a:r>
          <a:r>
            <a:rPr lang="en-US" sz="1400" kern="1200" dirty="0" err="1"/>
            <a:t>mẹ</a:t>
          </a:r>
          <a:r>
            <a:rPr lang="en-US" sz="1400" kern="1200" dirty="0"/>
            <a:t> </a:t>
          </a:r>
          <a:r>
            <a:rPr lang="en-US" sz="1400" kern="1200" dirty="0" err="1"/>
            <a:t>hoặc</a:t>
          </a:r>
          <a:r>
            <a:rPr lang="en-US" sz="1400" kern="1200" dirty="0"/>
            <a:t> </a:t>
          </a:r>
          <a:r>
            <a:rPr lang="en-US" sz="1400" kern="1200" dirty="0" err="1"/>
            <a:t>người</a:t>
          </a:r>
          <a:r>
            <a:rPr lang="en-US" sz="1400" kern="1200" dirty="0"/>
            <a:t> </a:t>
          </a:r>
          <a:r>
            <a:rPr lang="en-US" sz="1400" kern="1200" dirty="0" err="1"/>
            <a:t>giám</a:t>
          </a:r>
          <a:r>
            <a:rPr lang="en-US" sz="1400" kern="1200" dirty="0"/>
            <a:t> </a:t>
          </a:r>
          <a:r>
            <a:rPr lang="en-US" sz="1400" kern="1200" dirty="0" err="1"/>
            <a:t>hộ</a:t>
          </a:r>
          <a:r>
            <a:rPr lang="en-US" sz="1400" kern="1200" dirty="0"/>
            <a:t> </a:t>
          </a:r>
          <a:r>
            <a:rPr lang="en-US" sz="1400" kern="1200" dirty="0" err="1"/>
            <a:t>của</a:t>
          </a:r>
          <a:r>
            <a:rPr lang="en-US" sz="1400" kern="1200" dirty="0"/>
            <a:t> </a:t>
          </a:r>
          <a:r>
            <a:rPr lang="en-US" sz="1400" kern="1200" dirty="0" err="1"/>
            <a:t>học</a:t>
          </a:r>
          <a:r>
            <a:rPr lang="en-US" sz="1400" kern="1200" dirty="0"/>
            <a:t> </a:t>
          </a:r>
          <a:r>
            <a:rPr lang="en-US" sz="1400" kern="1200" dirty="0" err="1"/>
            <a:t>sinh</a:t>
          </a:r>
          <a:r>
            <a:rPr lang="en-US" sz="1400" kern="1200" dirty="0"/>
            <a:t> </a:t>
          </a:r>
          <a:r>
            <a:rPr lang="en-US" sz="1400" kern="1200" dirty="0" err="1"/>
            <a:t>và</a:t>
          </a:r>
          <a:r>
            <a:rPr lang="en-US" sz="1400" kern="1200" dirty="0"/>
            <a:t> </a:t>
          </a:r>
          <a:r>
            <a:rPr lang="en-US" sz="1400" kern="1200" dirty="0" err="1"/>
            <a:t>các</a:t>
          </a:r>
          <a:r>
            <a:rPr lang="en-US" sz="1400" kern="1200" dirty="0"/>
            <a:t> </a:t>
          </a:r>
          <a:r>
            <a:rPr lang="en-US" sz="1400" kern="1200" dirty="0" err="1"/>
            <a:t>bên</a:t>
          </a:r>
          <a:r>
            <a:rPr lang="en-US" sz="1400" kern="1200" dirty="0"/>
            <a:t> </a:t>
          </a:r>
          <a:r>
            <a:rPr lang="en-US" sz="1400" kern="1200" dirty="0" err="1"/>
            <a:t>liên</a:t>
          </a:r>
          <a:r>
            <a:rPr lang="en-US" sz="1400" kern="1200" dirty="0"/>
            <a:t> </a:t>
          </a:r>
          <a:r>
            <a:rPr lang="en-US" sz="1400" kern="1200" dirty="0" err="1"/>
            <a:t>quan</a:t>
          </a:r>
          <a:r>
            <a:rPr lang="en-US" sz="1400" kern="1200" dirty="0"/>
            <a:t>; </a:t>
          </a:r>
          <a:r>
            <a:rPr lang="en-US" sz="1400" kern="1200" dirty="0" err="1"/>
            <a:t>tiếp</a:t>
          </a:r>
          <a:r>
            <a:rPr lang="en-US" sz="1400" kern="1200" dirty="0"/>
            <a:t> </a:t>
          </a:r>
          <a:r>
            <a:rPr lang="en-US" sz="1400" kern="1200" dirty="0" err="1"/>
            <a:t>nhận</a:t>
          </a:r>
          <a:r>
            <a:rPr lang="en-US" sz="1400" kern="1200" dirty="0"/>
            <a:t> </a:t>
          </a:r>
          <a:r>
            <a:rPr lang="en-US" sz="1400" kern="1200" dirty="0" err="1"/>
            <a:t>thông</a:t>
          </a:r>
          <a:r>
            <a:rPr lang="en-US" sz="1400" kern="1200" dirty="0"/>
            <a:t> tin </a:t>
          </a:r>
          <a:r>
            <a:rPr lang="en-US" sz="1400" kern="1200" dirty="0" err="1"/>
            <a:t>từ</a:t>
          </a:r>
          <a:r>
            <a:rPr lang="en-US" sz="1400" kern="1200" dirty="0"/>
            <a:t> </a:t>
          </a:r>
          <a:r>
            <a:rPr lang="en-US" sz="1400" kern="1200" dirty="0" err="1"/>
            <a:t>gia</a:t>
          </a:r>
          <a:r>
            <a:rPr lang="en-US" sz="1400" kern="1200" dirty="0"/>
            <a:t> </a:t>
          </a:r>
          <a:r>
            <a:rPr lang="en-US" sz="1400" kern="1200" dirty="0" err="1"/>
            <a:t>đình</a:t>
          </a:r>
          <a:r>
            <a:rPr lang="en-US" sz="1400" kern="1200" dirty="0"/>
            <a:t>, </a:t>
          </a:r>
          <a:r>
            <a:rPr lang="en-US" sz="1400" kern="1200" dirty="0" err="1"/>
            <a:t>xã</a:t>
          </a:r>
          <a:r>
            <a:rPr lang="en-US" sz="1400" kern="1200" dirty="0"/>
            <a:t> </a:t>
          </a:r>
          <a:r>
            <a:rPr lang="en-US" sz="1400" kern="1200" dirty="0" err="1"/>
            <a:t>hội</a:t>
          </a:r>
          <a:r>
            <a:rPr lang="en-US" sz="1400" kern="1200" dirty="0"/>
            <a:t> </a:t>
          </a:r>
          <a:r>
            <a:rPr lang="en-US" sz="1400" kern="1200" dirty="0" err="1"/>
            <a:t>về</a:t>
          </a:r>
          <a:r>
            <a:rPr lang="en-US" sz="1400" kern="1200" dirty="0"/>
            <a:t> </a:t>
          </a:r>
          <a:r>
            <a:rPr lang="en-US" sz="1400" kern="1200" dirty="0" err="1"/>
            <a:t>đạo</a:t>
          </a:r>
          <a:r>
            <a:rPr lang="en-US" sz="1400" kern="1200" dirty="0"/>
            <a:t> </a:t>
          </a:r>
          <a:r>
            <a:rPr lang="en-US" sz="1400" kern="1200" dirty="0" err="1"/>
            <a:t>đức</a:t>
          </a:r>
          <a:r>
            <a:rPr lang="en-US" sz="1400" kern="1200" dirty="0"/>
            <a:t>, </a:t>
          </a:r>
          <a:r>
            <a:rPr lang="en-US" sz="1400" kern="1200" dirty="0" err="1"/>
            <a:t>lối</a:t>
          </a:r>
          <a:r>
            <a:rPr lang="en-US" sz="1400" kern="1200" dirty="0"/>
            <a:t> </a:t>
          </a:r>
          <a:r>
            <a:rPr lang="en-US" sz="1400" kern="1200" dirty="0" err="1"/>
            <a:t>sống</a:t>
          </a:r>
          <a:r>
            <a:rPr lang="en-US" sz="1400" kern="1200" dirty="0"/>
            <a:t> </a:t>
          </a:r>
          <a:r>
            <a:rPr lang="en-US" sz="1400" kern="1200" dirty="0" err="1"/>
            <a:t>của</a:t>
          </a:r>
          <a:r>
            <a:rPr lang="en-US" sz="1400" kern="1200" dirty="0"/>
            <a:t> </a:t>
          </a:r>
          <a:r>
            <a:rPr lang="en-US" sz="1400" kern="1200" dirty="0" err="1"/>
            <a:t>học</a:t>
          </a:r>
          <a:r>
            <a:rPr lang="en-US" sz="1400" kern="1200" dirty="0"/>
            <a:t> </a:t>
          </a:r>
          <a:r>
            <a:rPr lang="en-US" sz="1400" kern="1200" dirty="0" err="1"/>
            <a:t>sinh</a:t>
          </a:r>
          <a:endParaRPr lang="en-US" sz="1400" kern="1200" dirty="0"/>
        </a:p>
      </dsp:txBody>
      <dsp:txXfrm>
        <a:off x="99194" y="1597793"/>
        <a:ext cx="2524095" cy="1833612"/>
      </dsp:txXfrm>
    </dsp:sp>
    <dsp:sp modelId="{F7C69D7B-7C4E-4B96-8910-EE615B5FC344}">
      <dsp:nvSpPr>
        <dsp:cNvPr id="0" name=""/>
        <dsp:cNvSpPr/>
      </dsp:nvSpPr>
      <dsp:spPr>
        <a:xfrm>
          <a:off x="2803089" y="1498599"/>
          <a:ext cx="2722483" cy="2032000"/>
        </a:xfrm>
        <a:prstGeom prst="roundRect">
          <a:avLst/>
        </a:prstGeom>
        <a:solidFill>
          <a:schemeClr val="accent4">
            <a:hueOff val="-2232385"/>
            <a:satOff val="13449"/>
            <a:lumOff val="1078"/>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n-US" sz="1400" kern="1200" dirty="0"/>
            <a:t>MỨC KHÁ</a:t>
          </a:r>
        </a:p>
        <a:p>
          <a:pPr lvl="0" algn="ctr" defTabSz="622300">
            <a:lnSpc>
              <a:spcPct val="90000"/>
            </a:lnSpc>
            <a:spcBef>
              <a:spcPct val="0"/>
            </a:spcBef>
            <a:spcAft>
              <a:spcPct val="35000"/>
            </a:spcAft>
          </a:pPr>
          <a:r>
            <a:rPr lang="en-US" sz="1400" kern="1200" dirty="0" err="1"/>
            <a:t>phối</a:t>
          </a:r>
          <a:r>
            <a:rPr lang="en-US" sz="1400" kern="1200" dirty="0"/>
            <a:t> </a:t>
          </a:r>
          <a:r>
            <a:rPr lang="en-US" sz="1400" kern="1200" dirty="0" err="1"/>
            <a:t>hợp</a:t>
          </a:r>
          <a:r>
            <a:rPr lang="en-US" sz="1400" kern="1200" dirty="0"/>
            <a:t> </a:t>
          </a:r>
          <a:r>
            <a:rPr lang="en-US" sz="1400" kern="1200" dirty="0" err="1"/>
            <a:t>với</a:t>
          </a:r>
          <a:r>
            <a:rPr lang="en-US" sz="1400" kern="1200" dirty="0"/>
            <a:t> cha </a:t>
          </a:r>
          <a:r>
            <a:rPr lang="en-US" sz="1400" kern="1200" dirty="0" err="1"/>
            <a:t>mẹ</a:t>
          </a:r>
          <a:r>
            <a:rPr lang="en-US" sz="1400" kern="1200" dirty="0"/>
            <a:t> </a:t>
          </a:r>
          <a:r>
            <a:rPr lang="en-US" sz="1400" kern="1200" dirty="0" err="1"/>
            <a:t>hoặc</a:t>
          </a:r>
          <a:r>
            <a:rPr lang="en-US" sz="1400" kern="1200" dirty="0"/>
            <a:t> </a:t>
          </a:r>
          <a:r>
            <a:rPr lang="en-US" sz="1400" kern="1200" dirty="0" err="1"/>
            <a:t>người</a:t>
          </a:r>
          <a:r>
            <a:rPr lang="en-US" sz="1400" kern="1200" dirty="0"/>
            <a:t> </a:t>
          </a:r>
          <a:r>
            <a:rPr lang="en-US" sz="1400" kern="1200" dirty="0" err="1"/>
            <a:t>giám</a:t>
          </a:r>
          <a:r>
            <a:rPr lang="en-US" sz="1400" kern="1200" dirty="0"/>
            <a:t> </a:t>
          </a:r>
          <a:r>
            <a:rPr lang="en-US" sz="1400" kern="1200" dirty="0" err="1"/>
            <a:t>hộ</a:t>
          </a:r>
          <a:r>
            <a:rPr lang="en-US" sz="1400" kern="1200" dirty="0"/>
            <a:t> </a:t>
          </a:r>
          <a:r>
            <a:rPr lang="en-US" sz="1400" kern="1200" dirty="0" err="1"/>
            <a:t>của</a:t>
          </a:r>
          <a:r>
            <a:rPr lang="en-US" sz="1400" kern="1200" dirty="0"/>
            <a:t> </a:t>
          </a:r>
          <a:r>
            <a:rPr lang="en-US" sz="1400" kern="1200" dirty="0" err="1"/>
            <a:t>học</a:t>
          </a:r>
          <a:r>
            <a:rPr lang="en-US" sz="1400" kern="1200" dirty="0"/>
            <a:t> </a:t>
          </a:r>
          <a:r>
            <a:rPr lang="en-US" sz="1400" kern="1200" dirty="0" err="1"/>
            <a:t>sinh</a:t>
          </a:r>
          <a:r>
            <a:rPr lang="en-US" sz="1400" kern="1200" dirty="0"/>
            <a:t> </a:t>
          </a:r>
          <a:r>
            <a:rPr lang="en-US" sz="1400" kern="1200" dirty="0" err="1"/>
            <a:t>và</a:t>
          </a:r>
          <a:r>
            <a:rPr lang="en-US" sz="1400" kern="1200" dirty="0"/>
            <a:t> </a:t>
          </a:r>
          <a:r>
            <a:rPr lang="en-US" sz="1400" kern="1200" dirty="0" err="1"/>
            <a:t>các</a:t>
          </a:r>
          <a:r>
            <a:rPr lang="en-US" sz="1400" kern="1200" dirty="0"/>
            <a:t> </a:t>
          </a:r>
          <a:r>
            <a:rPr lang="en-US" sz="1400" kern="1200" dirty="0" err="1"/>
            <a:t>bên</a:t>
          </a:r>
          <a:r>
            <a:rPr lang="en-US" sz="1400" kern="1200" dirty="0"/>
            <a:t> </a:t>
          </a:r>
          <a:r>
            <a:rPr lang="en-US" sz="1400" kern="1200" dirty="0" err="1"/>
            <a:t>liên</a:t>
          </a:r>
          <a:r>
            <a:rPr lang="en-US" sz="1400" kern="1200" dirty="0"/>
            <a:t> </a:t>
          </a:r>
          <a:r>
            <a:rPr lang="en-US" sz="1400" kern="1200" dirty="0" err="1"/>
            <a:t>quan</a:t>
          </a:r>
          <a:r>
            <a:rPr lang="en-US" sz="1400" kern="1200" dirty="0"/>
            <a:t> </a:t>
          </a:r>
          <a:r>
            <a:rPr lang="en-US" sz="1400" kern="1200" dirty="0" err="1"/>
            <a:t>trong</a:t>
          </a:r>
          <a:r>
            <a:rPr lang="en-US" sz="1400" kern="1200" dirty="0"/>
            <a:t> </a:t>
          </a:r>
          <a:r>
            <a:rPr lang="en-US" sz="1400" kern="1200" dirty="0" err="1"/>
            <a:t>thực</a:t>
          </a:r>
          <a:r>
            <a:rPr lang="en-US" sz="1400" kern="1200" dirty="0"/>
            <a:t> </a:t>
          </a:r>
          <a:r>
            <a:rPr lang="en-US" sz="1400" kern="1200" dirty="0" err="1"/>
            <a:t>hiện</a:t>
          </a:r>
          <a:r>
            <a:rPr lang="en-US" sz="1400" kern="1200" dirty="0"/>
            <a:t> </a:t>
          </a:r>
          <a:r>
            <a:rPr lang="en-US" sz="1400" kern="1200" dirty="0" err="1"/>
            <a:t>giáo</a:t>
          </a:r>
          <a:r>
            <a:rPr lang="en-US" sz="1400" kern="1200" dirty="0"/>
            <a:t> </a:t>
          </a:r>
          <a:r>
            <a:rPr lang="en-US" sz="1400" kern="1200" dirty="0" err="1"/>
            <a:t>dục</a:t>
          </a:r>
          <a:r>
            <a:rPr lang="en-US" sz="1400" kern="1200" dirty="0"/>
            <a:t> </a:t>
          </a:r>
          <a:r>
            <a:rPr lang="en-US" sz="1400" kern="1200" dirty="0" err="1"/>
            <a:t>đạo</a:t>
          </a:r>
          <a:r>
            <a:rPr lang="en-US" sz="1400" kern="1200" dirty="0"/>
            <a:t> </a:t>
          </a:r>
          <a:r>
            <a:rPr lang="en-US" sz="1400" kern="1200" dirty="0" err="1"/>
            <a:t>đức</a:t>
          </a:r>
          <a:r>
            <a:rPr lang="en-US" sz="1400" kern="1200" dirty="0"/>
            <a:t>, </a:t>
          </a:r>
          <a:r>
            <a:rPr lang="en-US" sz="1400" kern="1200" dirty="0" err="1"/>
            <a:t>lối</a:t>
          </a:r>
          <a:r>
            <a:rPr lang="en-US" sz="1400" kern="1200" dirty="0"/>
            <a:t> </a:t>
          </a:r>
          <a:r>
            <a:rPr lang="en-US" sz="1400" kern="1200" dirty="0" err="1"/>
            <a:t>sống</a:t>
          </a:r>
          <a:r>
            <a:rPr lang="en-US" sz="1400" kern="1200" dirty="0"/>
            <a:t> </a:t>
          </a:r>
          <a:r>
            <a:rPr lang="en-US" sz="1400" kern="1200" dirty="0" err="1"/>
            <a:t>cho</a:t>
          </a:r>
          <a:r>
            <a:rPr lang="en-US" sz="1400" kern="1200" dirty="0"/>
            <a:t> </a:t>
          </a:r>
          <a:r>
            <a:rPr lang="en-US" sz="1400" kern="1200" dirty="0" err="1"/>
            <a:t>học</a:t>
          </a:r>
          <a:r>
            <a:rPr lang="en-US" sz="1400" kern="1200" dirty="0"/>
            <a:t> </a:t>
          </a:r>
          <a:r>
            <a:rPr lang="en-US" sz="1400" kern="1200" dirty="0" err="1"/>
            <a:t>sinh</a:t>
          </a:r>
          <a:endParaRPr lang="en-US" sz="1400" kern="1200" dirty="0"/>
        </a:p>
      </dsp:txBody>
      <dsp:txXfrm>
        <a:off x="2902283" y="1597793"/>
        <a:ext cx="2524095" cy="1833612"/>
      </dsp:txXfrm>
    </dsp:sp>
    <dsp:sp modelId="{DA77809B-6729-456F-8231-F0AB83B553CF}">
      <dsp:nvSpPr>
        <dsp:cNvPr id="0" name=""/>
        <dsp:cNvSpPr/>
      </dsp:nvSpPr>
      <dsp:spPr>
        <a:xfrm>
          <a:off x="5638800" y="1422399"/>
          <a:ext cx="2722483" cy="2032000"/>
        </a:xfrm>
        <a:prstGeom prst="roundRect">
          <a:avLst/>
        </a:prstGeom>
        <a:solidFill>
          <a:schemeClr val="accent4">
            <a:hueOff val="-4464770"/>
            <a:satOff val="26899"/>
            <a:lumOff val="2156"/>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n-US" sz="1400" kern="1200" dirty="0"/>
            <a:t>MỨC TỐT</a:t>
          </a:r>
        </a:p>
        <a:p>
          <a:pPr lvl="0" algn="ctr" defTabSz="622300">
            <a:lnSpc>
              <a:spcPct val="90000"/>
            </a:lnSpc>
            <a:spcBef>
              <a:spcPct val="0"/>
            </a:spcBef>
            <a:spcAft>
              <a:spcPct val="35000"/>
            </a:spcAft>
          </a:pPr>
          <a:r>
            <a:rPr lang="en-US" sz="1400" kern="1200" dirty="0" err="1"/>
            <a:t>giải</a:t>
          </a:r>
          <a:r>
            <a:rPr lang="en-US" sz="1400" kern="1200" dirty="0"/>
            <a:t> </a:t>
          </a:r>
          <a:r>
            <a:rPr lang="en-US" sz="1400" kern="1200" dirty="0" err="1"/>
            <a:t>quyết</a:t>
          </a:r>
          <a:r>
            <a:rPr lang="en-US" sz="1400" kern="1200" dirty="0"/>
            <a:t> </a:t>
          </a:r>
          <a:r>
            <a:rPr lang="en-US" sz="1400" kern="1200" dirty="0" err="1"/>
            <a:t>kịp</a:t>
          </a:r>
          <a:r>
            <a:rPr lang="en-US" sz="1400" kern="1200" dirty="0"/>
            <a:t> </a:t>
          </a:r>
          <a:r>
            <a:rPr lang="en-US" sz="1400" kern="1200" dirty="0" err="1"/>
            <a:t>thời</a:t>
          </a:r>
          <a:r>
            <a:rPr lang="en-US" sz="1400" kern="1200" dirty="0"/>
            <a:t> </a:t>
          </a:r>
          <a:r>
            <a:rPr lang="en-US" sz="1400" kern="1200" dirty="0" err="1"/>
            <a:t>các</a:t>
          </a:r>
          <a:r>
            <a:rPr lang="en-US" sz="1400" kern="1200" dirty="0"/>
            <a:t> </a:t>
          </a:r>
          <a:r>
            <a:rPr lang="en-US" sz="1400" kern="1200" dirty="0" err="1"/>
            <a:t>thông</a:t>
          </a:r>
          <a:r>
            <a:rPr lang="en-US" sz="1400" kern="1200" dirty="0"/>
            <a:t> tin </a:t>
          </a:r>
          <a:r>
            <a:rPr lang="en-US" sz="1400" kern="1200" dirty="0" err="1"/>
            <a:t>phản</a:t>
          </a:r>
          <a:r>
            <a:rPr lang="en-US" sz="1400" kern="1200" dirty="0"/>
            <a:t> </a:t>
          </a:r>
          <a:r>
            <a:rPr lang="en-US" sz="1400" kern="1200" dirty="0" err="1"/>
            <a:t>hồi</a:t>
          </a:r>
          <a:r>
            <a:rPr lang="en-US" sz="1400" kern="1200" dirty="0"/>
            <a:t> </a:t>
          </a:r>
          <a:r>
            <a:rPr lang="en-US" sz="1400" kern="1200" dirty="0" err="1"/>
            <a:t>từ</a:t>
          </a:r>
          <a:r>
            <a:rPr lang="en-US" sz="1400" kern="1200" dirty="0"/>
            <a:t> cha </a:t>
          </a:r>
          <a:r>
            <a:rPr lang="en-US" sz="1400" kern="1200" dirty="0" err="1"/>
            <a:t>mẹ</a:t>
          </a:r>
          <a:r>
            <a:rPr lang="en-US" sz="1400" kern="1200" dirty="0"/>
            <a:t> </a:t>
          </a:r>
          <a:r>
            <a:rPr lang="en-US" sz="1400" kern="1200" dirty="0" err="1"/>
            <a:t>hoặc</a:t>
          </a:r>
          <a:r>
            <a:rPr lang="en-US" sz="1400" kern="1200" dirty="0"/>
            <a:t> </a:t>
          </a:r>
          <a:r>
            <a:rPr lang="en-US" sz="1400" kern="1200" dirty="0" err="1"/>
            <a:t>người</a:t>
          </a:r>
          <a:r>
            <a:rPr lang="en-US" sz="1400" kern="1200" dirty="0"/>
            <a:t> </a:t>
          </a:r>
          <a:r>
            <a:rPr lang="en-US" sz="1400" kern="1200" dirty="0" err="1"/>
            <a:t>giám</a:t>
          </a:r>
          <a:r>
            <a:rPr lang="en-US" sz="1400" kern="1200" dirty="0"/>
            <a:t> </a:t>
          </a:r>
          <a:r>
            <a:rPr lang="en-US" sz="1400" kern="1200" dirty="0" err="1"/>
            <a:t>hộ</a:t>
          </a:r>
          <a:r>
            <a:rPr lang="en-US" sz="1400" kern="1200" dirty="0"/>
            <a:t> </a:t>
          </a:r>
          <a:r>
            <a:rPr lang="en-US" sz="1400" kern="1200" dirty="0" err="1"/>
            <a:t>của</a:t>
          </a:r>
          <a:r>
            <a:rPr lang="en-US" sz="1400" kern="1200" dirty="0"/>
            <a:t> </a:t>
          </a:r>
          <a:r>
            <a:rPr lang="en-US" sz="1400" kern="1200" dirty="0" err="1"/>
            <a:t>học</a:t>
          </a:r>
          <a:r>
            <a:rPr lang="en-US" sz="1400" kern="1200" dirty="0"/>
            <a:t> </a:t>
          </a:r>
          <a:r>
            <a:rPr lang="en-US" sz="1400" kern="1200" dirty="0" err="1"/>
            <a:t>sinh</a:t>
          </a:r>
          <a:r>
            <a:rPr lang="en-US" sz="1400" kern="1200" dirty="0"/>
            <a:t> </a:t>
          </a:r>
          <a:r>
            <a:rPr lang="en-US" sz="1400" kern="1200" dirty="0" err="1"/>
            <a:t>và</a:t>
          </a:r>
          <a:r>
            <a:rPr lang="en-US" sz="1400" kern="1200" dirty="0"/>
            <a:t> </a:t>
          </a:r>
          <a:r>
            <a:rPr lang="en-US" sz="1400" kern="1200" dirty="0" err="1"/>
            <a:t>các</a:t>
          </a:r>
          <a:r>
            <a:rPr lang="en-US" sz="1400" kern="1200" dirty="0"/>
            <a:t> </a:t>
          </a:r>
          <a:r>
            <a:rPr lang="en-US" sz="1400" kern="1200" dirty="0" err="1"/>
            <a:t>bên</a:t>
          </a:r>
          <a:r>
            <a:rPr lang="en-US" sz="1400" kern="1200" dirty="0"/>
            <a:t> </a:t>
          </a:r>
          <a:r>
            <a:rPr lang="en-US" sz="1400" kern="1200" dirty="0" err="1"/>
            <a:t>liên</a:t>
          </a:r>
          <a:r>
            <a:rPr lang="en-US" sz="1400" kern="1200" dirty="0"/>
            <a:t> </a:t>
          </a:r>
          <a:r>
            <a:rPr lang="en-US" sz="1400" kern="1200" dirty="0" err="1"/>
            <a:t>quan</a:t>
          </a:r>
          <a:r>
            <a:rPr lang="en-US" sz="1400" kern="1200" dirty="0"/>
            <a:t> </a:t>
          </a:r>
          <a:r>
            <a:rPr lang="en-US" sz="1400" kern="1200" dirty="0" err="1"/>
            <a:t>về</a:t>
          </a:r>
          <a:r>
            <a:rPr lang="en-US" sz="1400" kern="1200" dirty="0"/>
            <a:t> </a:t>
          </a:r>
          <a:r>
            <a:rPr lang="en-US" sz="1400" kern="1200" dirty="0" err="1"/>
            <a:t>giáo</a:t>
          </a:r>
          <a:r>
            <a:rPr lang="en-US" sz="1400" kern="1200" dirty="0"/>
            <a:t> </a:t>
          </a:r>
          <a:r>
            <a:rPr lang="en-US" sz="1400" kern="1200" dirty="0" err="1"/>
            <a:t>dục</a:t>
          </a:r>
          <a:r>
            <a:rPr lang="en-US" sz="1400" kern="1200" dirty="0"/>
            <a:t> </a:t>
          </a:r>
          <a:r>
            <a:rPr lang="en-US" sz="1400" kern="1200" dirty="0" err="1"/>
            <a:t>đạo</a:t>
          </a:r>
          <a:r>
            <a:rPr lang="en-US" sz="1400" kern="1200" dirty="0"/>
            <a:t> </a:t>
          </a:r>
          <a:r>
            <a:rPr lang="en-US" sz="1400" kern="1200" dirty="0" err="1"/>
            <a:t>đức</a:t>
          </a:r>
          <a:r>
            <a:rPr lang="en-US" sz="1400" kern="1200" dirty="0"/>
            <a:t>, </a:t>
          </a:r>
          <a:r>
            <a:rPr lang="en-US" sz="1400" kern="1200" dirty="0" err="1"/>
            <a:t>lối</a:t>
          </a:r>
          <a:r>
            <a:rPr lang="en-US" sz="1400" kern="1200" dirty="0"/>
            <a:t> </a:t>
          </a:r>
          <a:r>
            <a:rPr lang="en-US" sz="1400" kern="1200" dirty="0" err="1"/>
            <a:t>sống</a:t>
          </a:r>
          <a:r>
            <a:rPr lang="en-US" sz="1400" kern="1200" dirty="0"/>
            <a:t> </a:t>
          </a:r>
          <a:r>
            <a:rPr lang="en-US" sz="1400" kern="1200" dirty="0" err="1"/>
            <a:t>cho</a:t>
          </a:r>
          <a:r>
            <a:rPr lang="en-US" sz="1400" kern="1200" dirty="0"/>
            <a:t> </a:t>
          </a:r>
          <a:r>
            <a:rPr lang="en-US" sz="1400" kern="1200" dirty="0" err="1"/>
            <a:t>học</a:t>
          </a:r>
          <a:r>
            <a:rPr lang="en-US" sz="1400" kern="1200" dirty="0"/>
            <a:t> </a:t>
          </a:r>
          <a:r>
            <a:rPr lang="en-US" sz="1400" kern="1200" dirty="0" err="1"/>
            <a:t>sinh</a:t>
          </a:r>
          <a:r>
            <a:rPr lang="en-US" sz="1400" kern="1200" dirty="0"/>
            <a:t>.</a:t>
          </a:r>
        </a:p>
      </dsp:txBody>
      <dsp:txXfrm>
        <a:off x="5737994" y="1521593"/>
        <a:ext cx="2524095" cy="1833612"/>
      </dsp:txXfrm>
    </dsp:sp>
  </dsp:spTree>
</dsp:drawing>
</file>

<file path=ppt/diagrams/drawing2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552A19B-2F18-406C-B836-EEC010281EF6}">
      <dsp:nvSpPr>
        <dsp:cNvPr id="0" name=""/>
        <dsp:cNvSpPr/>
      </dsp:nvSpPr>
      <dsp:spPr>
        <a:xfrm>
          <a:off x="634364" y="0"/>
          <a:ext cx="7189470" cy="5080000"/>
        </a:xfrm>
        <a:prstGeom prst="rightArrow">
          <a:avLst/>
        </a:prstGeom>
        <a:solidFill>
          <a:schemeClr val="accent4">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D1B9C7C6-110F-4B63-8879-DCA4945F5A2D}">
      <dsp:nvSpPr>
        <dsp:cNvPr id="0" name=""/>
        <dsp:cNvSpPr/>
      </dsp:nvSpPr>
      <dsp:spPr>
        <a:xfrm>
          <a:off x="0" y="1498599"/>
          <a:ext cx="2722483" cy="2032000"/>
        </a:xfrm>
        <a:prstGeom prst="roundRect">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n-US" sz="1400" kern="1200" dirty="0"/>
            <a:t>MỨC ĐẠT</a:t>
          </a:r>
        </a:p>
        <a:p>
          <a:pPr lvl="0" algn="ctr" defTabSz="622300">
            <a:lnSpc>
              <a:spcPct val="90000"/>
            </a:lnSpc>
            <a:spcBef>
              <a:spcPct val="0"/>
            </a:spcBef>
            <a:spcAft>
              <a:spcPct val="35000"/>
            </a:spcAft>
          </a:pPr>
          <a:r>
            <a:rPr lang="en-US" sz="1400" kern="1200" dirty="0" err="1"/>
            <a:t>tổ</a:t>
          </a:r>
          <a:r>
            <a:rPr lang="en-US" sz="1400" kern="1200" dirty="0"/>
            <a:t> </a:t>
          </a:r>
          <a:r>
            <a:rPr lang="en-US" sz="1400" kern="1200" dirty="0" err="1"/>
            <a:t>chức</a:t>
          </a:r>
          <a:r>
            <a:rPr lang="en-US" sz="1400" kern="1200" dirty="0"/>
            <a:t> </a:t>
          </a:r>
          <a:r>
            <a:rPr lang="en-US" sz="1400" kern="1200" dirty="0" err="1"/>
            <a:t>cung</a:t>
          </a:r>
          <a:r>
            <a:rPr lang="en-US" sz="1400" kern="1200" dirty="0"/>
            <a:t> </a:t>
          </a:r>
          <a:r>
            <a:rPr lang="en-US" sz="1400" kern="1200" dirty="0" err="1"/>
            <a:t>cấp</a:t>
          </a:r>
          <a:r>
            <a:rPr lang="en-US" sz="1400" kern="1200" dirty="0"/>
            <a:t> </a:t>
          </a:r>
          <a:r>
            <a:rPr lang="en-US" sz="1400" kern="1200" dirty="0" err="1"/>
            <a:t>đầy</a:t>
          </a:r>
          <a:r>
            <a:rPr lang="en-US" sz="1400" kern="1200" dirty="0"/>
            <a:t> </a:t>
          </a:r>
          <a:r>
            <a:rPr lang="en-US" sz="1400" kern="1200" dirty="0" err="1"/>
            <a:t>đủ</a:t>
          </a:r>
          <a:r>
            <a:rPr lang="en-US" sz="1400" kern="1200" dirty="0"/>
            <a:t> </a:t>
          </a:r>
          <a:r>
            <a:rPr lang="en-US" sz="1400" kern="1200" dirty="0" err="1"/>
            <a:t>và</a:t>
          </a:r>
          <a:r>
            <a:rPr lang="en-US" sz="1400" kern="1200" dirty="0"/>
            <a:t> </a:t>
          </a:r>
          <a:r>
            <a:rPr lang="en-US" sz="1400" kern="1200" dirty="0" err="1"/>
            <a:t>kịp</a:t>
          </a:r>
          <a:r>
            <a:rPr lang="en-US" sz="1400" kern="1200" dirty="0"/>
            <a:t> </a:t>
          </a:r>
          <a:r>
            <a:rPr lang="en-US" sz="1400" kern="1200" dirty="0" err="1"/>
            <a:t>thời</a:t>
          </a:r>
          <a:r>
            <a:rPr lang="en-US" sz="1400" kern="1200" dirty="0"/>
            <a:t> </a:t>
          </a:r>
          <a:r>
            <a:rPr lang="en-US" sz="1400" kern="1200" dirty="0" err="1"/>
            <a:t>thông</a:t>
          </a:r>
          <a:r>
            <a:rPr lang="en-US" sz="1400" kern="1200" dirty="0"/>
            <a:t> tin </a:t>
          </a:r>
          <a:r>
            <a:rPr lang="en-US" sz="1400" kern="1200" dirty="0" err="1"/>
            <a:t>về</a:t>
          </a:r>
          <a:r>
            <a:rPr lang="en-US" sz="1400" kern="1200" dirty="0"/>
            <a:t> </a:t>
          </a:r>
          <a:r>
            <a:rPr lang="en-US" sz="1400" kern="1200" dirty="0" err="1"/>
            <a:t>thực</a:t>
          </a:r>
          <a:r>
            <a:rPr lang="en-US" sz="1400" kern="1200" dirty="0"/>
            <a:t> </a:t>
          </a:r>
          <a:r>
            <a:rPr lang="en-US" sz="1400" kern="1200" dirty="0" err="1"/>
            <a:t>trạng</a:t>
          </a:r>
          <a:r>
            <a:rPr lang="en-US" sz="1400" kern="1200" dirty="0"/>
            <a:t>, </a:t>
          </a:r>
          <a:r>
            <a:rPr lang="en-US" sz="1400" kern="1200" dirty="0" err="1"/>
            <a:t>nhu</a:t>
          </a:r>
          <a:r>
            <a:rPr lang="en-US" sz="1400" kern="1200" dirty="0"/>
            <a:t> </a:t>
          </a:r>
          <a:r>
            <a:rPr lang="en-US" sz="1400" kern="1200" dirty="0" err="1"/>
            <a:t>cầu</a:t>
          </a:r>
          <a:r>
            <a:rPr lang="en-US" sz="1400" kern="1200" dirty="0"/>
            <a:t> </a:t>
          </a:r>
          <a:r>
            <a:rPr lang="en-US" sz="1400" kern="1200" dirty="0" err="1"/>
            <a:t>nguồn</a:t>
          </a:r>
          <a:r>
            <a:rPr lang="en-US" sz="1400" kern="1200" dirty="0"/>
            <a:t> </a:t>
          </a:r>
          <a:r>
            <a:rPr lang="en-US" sz="1400" kern="1200" dirty="0" err="1"/>
            <a:t>lực</a:t>
          </a:r>
          <a:r>
            <a:rPr lang="en-US" sz="1400" kern="1200" dirty="0"/>
            <a:t> </a:t>
          </a:r>
          <a:r>
            <a:rPr lang="en-US" sz="1400" kern="1200" dirty="0" err="1"/>
            <a:t>để</a:t>
          </a:r>
          <a:r>
            <a:rPr lang="en-US" sz="1400" kern="1200" dirty="0"/>
            <a:t> </a:t>
          </a:r>
          <a:r>
            <a:rPr lang="en-US" sz="1400" kern="1200" dirty="0" err="1"/>
            <a:t>phát</a:t>
          </a:r>
          <a:r>
            <a:rPr lang="en-US" sz="1400" kern="1200" dirty="0"/>
            <a:t> </a:t>
          </a:r>
          <a:r>
            <a:rPr lang="en-US" sz="1400" kern="1200" dirty="0" err="1"/>
            <a:t>triển</a:t>
          </a:r>
          <a:r>
            <a:rPr lang="en-US" sz="1400" kern="1200" dirty="0"/>
            <a:t> </a:t>
          </a:r>
          <a:r>
            <a:rPr lang="en-US" sz="1400" kern="1200" dirty="0" err="1"/>
            <a:t>nhà</a:t>
          </a:r>
          <a:r>
            <a:rPr lang="en-US" sz="1400" kern="1200" dirty="0"/>
            <a:t> </a:t>
          </a:r>
          <a:r>
            <a:rPr lang="en-US" sz="1400" kern="1200" dirty="0" err="1"/>
            <a:t>trường</a:t>
          </a:r>
          <a:r>
            <a:rPr lang="en-US" sz="1400" kern="1200" dirty="0"/>
            <a:t> </a:t>
          </a:r>
          <a:r>
            <a:rPr lang="en-US" sz="1400" kern="1200" dirty="0" err="1"/>
            <a:t>cho</a:t>
          </a:r>
          <a:r>
            <a:rPr lang="en-US" sz="1400" kern="1200" dirty="0"/>
            <a:t> cha </a:t>
          </a:r>
          <a:r>
            <a:rPr lang="en-US" sz="1400" kern="1200" dirty="0" err="1"/>
            <a:t>mẹ</a:t>
          </a:r>
          <a:r>
            <a:rPr lang="en-US" sz="1400" kern="1200" dirty="0"/>
            <a:t> </a:t>
          </a:r>
          <a:r>
            <a:rPr lang="en-US" sz="1400" kern="1200" dirty="0" err="1"/>
            <a:t>hoặc</a:t>
          </a:r>
          <a:r>
            <a:rPr lang="en-US" sz="1400" kern="1200" dirty="0"/>
            <a:t> </a:t>
          </a:r>
          <a:r>
            <a:rPr lang="en-US" sz="1400" kern="1200" dirty="0" err="1"/>
            <a:t>người</a:t>
          </a:r>
          <a:r>
            <a:rPr lang="en-US" sz="1400" kern="1200" dirty="0"/>
            <a:t> </a:t>
          </a:r>
          <a:r>
            <a:rPr lang="en-US" sz="1400" kern="1200" dirty="0" err="1"/>
            <a:t>giám</a:t>
          </a:r>
          <a:r>
            <a:rPr lang="en-US" sz="1400" kern="1200" dirty="0"/>
            <a:t> </a:t>
          </a:r>
          <a:r>
            <a:rPr lang="en-US" sz="1400" kern="1200" dirty="0" err="1"/>
            <a:t>hộ</a:t>
          </a:r>
          <a:r>
            <a:rPr lang="en-US" sz="1400" kern="1200" dirty="0"/>
            <a:t> </a:t>
          </a:r>
          <a:r>
            <a:rPr lang="en-US" sz="1400" kern="1200" dirty="0" err="1"/>
            <a:t>của</a:t>
          </a:r>
          <a:r>
            <a:rPr lang="en-US" sz="1400" kern="1200" dirty="0"/>
            <a:t> </a:t>
          </a:r>
          <a:r>
            <a:rPr lang="en-US" sz="1400" kern="1200" dirty="0" err="1"/>
            <a:t>học</a:t>
          </a:r>
          <a:r>
            <a:rPr lang="en-US" sz="1400" kern="1200" dirty="0"/>
            <a:t> </a:t>
          </a:r>
          <a:r>
            <a:rPr lang="en-US" sz="1400" kern="1200" dirty="0" err="1"/>
            <a:t>sinh</a:t>
          </a:r>
          <a:r>
            <a:rPr lang="en-US" sz="1400" kern="1200" dirty="0"/>
            <a:t> </a:t>
          </a:r>
          <a:r>
            <a:rPr lang="en-US" sz="1400" kern="1200" dirty="0" err="1"/>
            <a:t>và</a:t>
          </a:r>
          <a:r>
            <a:rPr lang="en-US" sz="1400" kern="1200" dirty="0"/>
            <a:t> </a:t>
          </a:r>
          <a:r>
            <a:rPr lang="en-US" sz="1400" kern="1200" dirty="0" err="1"/>
            <a:t>các</a:t>
          </a:r>
          <a:r>
            <a:rPr lang="en-US" sz="1400" kern="1200" dirty="0"/>
            <a:t> </a:t>
          </a:r>
          <a:r>
            <a:rPr lang="en-US" sz="1400" kern="1200" dirty="0" err="1"/>
            <a:t>bên</a:t>
          </a:r>
          <a:r>
            <a:rPr lang="en-US" sz="1400" kern="1200" dirty="0"/>
            <a:t> </a:t>
          </a:r>
          <a:r>
            <a:rPr lang="en-US" sz="1400" kern="1200" dirty="0" err="1"/>
            <a:t>liên</a:t>
          </a:r>
          <a:r>
            <a:rPr lang="en-US" sz="1400" kern="1200" dirty="0"/>
            <a:t> </a:t>
          </a:r>
          <a:r>
            <a:rPr lang="en-US" sz="1400" kern="1200" dirty="0" err="1"/>
            <a:t>quan</a:t>
          </a:r>
          <a:endParaRPr lang="en-US" sz="1400" kern="1200" dirty="0"/>
        </a:p>
      </dsp:txBody>
      <dsp:txXfrm>
        <a:off x="99194" y="1597793"/>
        <a:ext cx="2524095" cy="1833612"/>
      </dsp:txXfrm>
    </dsp:sp>
    <dsp:sp modelId="{F7C69D7B-7C4E-4B96-8910-EE615B5FC344}">
      <dsp:nvSpPr>
        <dsp:cNvPr id="0" name=""/>
        <dsp:cNvSpPr/>
      </dsp:nvSpPr>
      <dsp:spPr>
        <a:xfrm>
          <a:off x="2803089" y="1498599"/>
          <a:ext cx="2722483" cy="2032000"/>
        </a:xfrm>
        <a:prstGeom prst="roundRect">
          <a:avLst/>
        </a:prstGeom>
        <a:solidFill>
          <a:schemeClr val="accent4">
            <a:hueOff val="-2232385"/>
            <a:satOff val="13449"/>
            <a:lumOff val="1078"/>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n-US" sz="1400" kern="1200" dirty="0"/>
            <a:t>MỨC KHÁ</a:t>
          </a:r>
        </a:p>
        <a:p>
          <a:pPr lvl="0" algn="ctr" defTabSz="622300">
            <a:lnSpc>
              <a:spcPct val="90000"/>
            </a:lnSpc>
            <a:spcBef>
              <a:spcPct val="0"/>
            </a:spcBef>
            <a:spcAft>
              <a:spcPct val="35000"/>
            </a:spcAft>
          </a:pPr>
          <a:r>
            <a:rPr lang="en-US" sz="1400" kern="1200" dirty="0" err="1"/>
            <a:t>phối</a:t>
          </a:r>
          <a:r>
            <a:rPr lang="en-US" sz="1400" kern="1200" dirty="0"/>
            <a:t> </a:t>
          </a:r>
          <a:r>
            <a:rPr lang="en-US" sz="1400" kern="1200" dirty="0" err="1"/>
            <a:t>hợp</a:t>
          </a:r>
          <a:r>
            <a:rPr lang="en-US" sz="1400" kern="1200" dirty="0"/>
            <a:t> </a:t>
          </a:r>
          <a:r>
            <a:rPr lang="en-US" sz="1400" kern="1200" dirty="0" err="1"/>
            <a:t>với</a:t>
          </a:r>
          <a:r>
            <a:rPr lang="en-US" sz="1400" kern="1200" dirty="0"/>
            <a:t> cha </a:t>
          </a:r>
          <a:r>
            <a:rPr lang="en-US" sz="1400" kern="1200" dirty="0" err="1"/>
            <a:t>mẹ</a:t>
          </a:r>
          <a:r>
            <a:rPr lang="en-US" sz="1400" kern="1200" dirty="0"/>
            <a:t> </a:t>
          </a:r>
          <a:r>
            <a:rPr lang="en-US" sz="1400" kern="1200" dirty="0" err="1"/>
            <a:t>hoặc</a:t>
          </a:r>
          <a:r>
            <a:rPr lang="en-US" sz="1400" kern="1200" dirty="0"/>
            <a:t> </a:t>
          </a:r>
          <a:r>
            <a:rPr lang="en-US" sz="1400" kern="1200" dirty="0" err="1"/>
            <a:t>người</a:t>
          </a:r>
          <a:r>
            <a:rPr lang="en-US" sz="1400" kern="1200" dirty="0"/>
            <a:t> </a:t>
          </a:r>
          <a:r>
            <a:rPr lang="en-US" sz="1400" kern="1200" dirty="0" err="1"/>
            <a:t>giám</a:t>
          </a:r>
          <a:r>
            <a:rPr lang="en-US" sz="1400" kern="1200" dirty="0"/>
            <a:t> </a:t>
          </a:r>
          <a:r>
            <a:rPr lang="en-US" sz="1400" kern="1200" dirty="0" err="1"/>
            <a:t>hộ</a:t>
          </a:r>
          <a:r>
            <a:rPr lang="en-US" sz="1400" kern="1200" dirty="0"/>
            <a:t> </a:t>
          </a:r>
          <a:r>
            <a:rPr lang="en-US" sz="1400" kern="1200" dirty="0" err="1"/>
            <a:t>của</a:t>
          </a:r>
          <a:r>
            <a:rPr lang="en-US" sz="1400" kern="1200" dirty="0"/>
            <a:t> </a:t>
          </a:r>
          <a:r>
            <a:rPr lang="en-US" sz="1400" kern="1200" dirty="0" err="1"/>
            <a:t>học</a:t>
          </a:r>
          <a:r>
            <a:rPr lang="en-US" sz="1400" kern="1200" dirty="0"/>
            <a:t> </a:t>
          </a:r>
          <a:r>
            <a:rPr lang="en-US" sz="1400" kern="1200" dirty="0" err="1"/>
            <a:t>sinh</a:t>
          </a:r>
          <a:r>
            <a:rPr lang="en-US" sz="1400" kern="1200" dirty="0"/>
            <a:t> </a:t>
          </a:r>
          <a:r>
            <a:rPr lang="en-US" sz="1400" kern="1200" dirty="0" err="1"/>
            <a:t>và</a:t>
          </a:r>
          <a:r>
            <a:rPr lang="en-US" sz="1400" kern="1200" dirty="0"/>
            <a:t> </a:t>
          </a:r>
          <a:r>
            <a:rPr lang="en-US" sz="1400" kern="1200" dirty="0" err="1"/>
            <a:t>các</a:t>
          </a:r>
          <a:r>
            <a:rPr lang="en-US" sz="1400" kern="1200" dirty="0"/>
            <a:t> </a:t>
          </a:r>
          <a:r>
            <a:rPr lang="en-US" sz="1400" kern="1200" dirty="0" err="1"/>
            <a:t>bên</a:t>
          </a:r>
          <a:r>
            <a:rPr lang="en-US" sz="1400" kern="1200" dirty="0"/>
            <a:t> </a:t>
          </a:r>
          <a:r>
            <a:rPr lang="en-US" sz="1400" kern="1200" dirty="0" err="1"/>
            <a:t>liên</a:t>
          </a:r>
          <a:r>
            <a:rPr lang="en-US" sz="1400" kern="1200" dirty="0"/>
            <a:t> </a:t>
          </a:r>
          <a:r>
            <a:rPr lang="en-US" sz="1400" kern="1200" dirty="0" err="1"/>
            <a:t>quan</a:t>
          </a:r>
          <a:r>
            <a:rPr lang="en-US" sz="1400" kern="1200" dirty="0"/>
            <a:t> </a:t>
          </a:r>
          <a:r>
            <a:rPr lang="en-US" sz="1400" kern="1200" dirty="0" err="1"/>
            <a:t>trong</a:t>
          </a:r>
          <a:r>
            <a:rPr lang="en-US" sz="1400" kern="1200" dirty="0"/>
            <a:t> </a:t>
          </a:r>
          <a:r>
            <a:rPr lang="en-US" sz="1400" kern="1200" dirty="0" err="1"/>
            <a:t>huy</a:t>
          </a:r>
          <a:r>
            <a:rPr lang="en-US" sz="1400" kern="1200" dirty="0"/>
            <a:t> </a:t>
          </a:r>
          <a:r>
            <a:rPr lang="en-US" sz="1400" kern="1200" dirty="0" err="1"/>
            <a:t>động</a:t>
          </a:r>
          <a:r>
            <a:rPr lang="en-US" sz="1400" kern="1200" dirty="0"/>
            <a:t> </a:t>
          </a:r>
          <a:r>
            <a:rPr lang="en-US" sz="1400" kern="1200" dirty="0" err="1"/>
            <a:t>và</a:t>
          </a:r>
          <a:r>
            <a:rPr lang="en-US" sz="1400" kern="1200" dirty="0"/>
            <a:t> </a:t>
          </a:r>
          <a:r>
            <a:rPr lang="en-US" sz="1400" kern="1200" dirty="0" err="1"/>
            <a:t>sử</a:t>
          </a:r>
          <a:r>
            <a:rPr lang="en-US" sz="1400" kern="1200" dirty="0"/>
            <a:t> </a:t>
          </a:r>
          <a:r>
            <a:rPr lang="en-US" sz="1400" kern="1200" dirty="0" err="1"/>
            <a:t>dụng</a:t>
          </a:r>
          <a:r>
            <a:rPr lang="en-US" sz="1400" kern="1200" dirty="0"/>
            <a:t> </a:t>
          </a:r>
          <a:r>
            <a:rPr lang="en-US" sz="1400" kern="1200" dirty="0" err="1"/>
            <a:t>nguồn</a:t>
          </a:r>
          <a:r>
            <a:rPr lang="en-US" sz="1400" kern="1200" dirty="0"/>
            <a:t> </a:t>
          </a:r>
          <a:r>
            <a:rPr lang="en-US" sz="1400" kern="1200" dirty="0" err="1"/>
            <a:t>lực</a:t>
          </a:r>
          <a:r>
            <a:rPr lang="en-US" sz="1400" kern="1200" dirty="0"/>
            <a:t> </a:t>
          </a:r>
          <a:r>
            <a:rPr lang="en-US" sz="1400" kern="1200" dirty="0" err="1"/>
            <a:t>để</a:t>
          </a:r>
          <a:r>
            <a:rPr lang="en-US" sz="1400" kern="1200" dirty="0"/>
            <a:t> </a:t>
          </a:r>
          <a:r>
            <a:rPr lang="en-US" sz="1400" kern="1200" dirty="0" err="1"/>
            <a:t>phát</a:t>
          </a:r>
          <a:r>
            <a:rPr lang="en-US" sz="1400" kern="1200" dirty="0"/>
            <a:t> </a:t>
          </a:r>
          <a:r>
            <a:rPr lang="en-US" sz="1400" kern="1200" dirty="0" err="1"/>
            <a:t>triển</a:t>
          </a:r>
          <a:r>
            <a:rPr lang="en-US" sz="1400" kern="1200" dirty="0"/>
            <a:t> </a:t>
          </a:r>
          <a:r>
            <a:rPr lang="en-US" sz="1400" kern="1200" dirty="0" err="1"/>
            <a:t>nhà</a:t>
          </a:r>
          <a:r>
            <a:rPr lang="en-US" sz="1400" kern="1200" dirty="0"/>
            <a:t> </a:t>
          </a:r>
          <a:r>
            <a:rPr lang="en-US" sz="1400" kern="1200" dirty="0" err="1"/>
            <a:t>trường</a:t>
          </a:r>
          <a:r>
            <a:rPr lang="en-US" sz="1400" kern="1200" dirty="0"/>
            <a:t> </a:t>
          </a:r>
          <a:r>
            <a:rPr lang="en-US" sz="1400" kern="1200" dirty="0" err="1"/>
            <a:t>theo</a:t>
          </a:r>
          <a:r>
            <a:rPr lang="en-US" sz="1400" kern="1200" dirty="0"/>
            <a:t> </a:t>
          </a:r>
          <a:r>
            <a:rPr lang="en-US" sz="1400" kern="1200" dirty="0" err="1"/>
            <a:t>quy</a:t>
          </a:r>
          <a:r>
            <a:rPr lang="en-US" sz="1400" kern="1200" dirty="0"/>
            <a:t> </a:t>
          </a:r>
          <a:r>
            <a:rPr lang="en-US" sz="1400" kern="1200" dirty="0" err="1"/>
            <a:t>định</a:t>
          </a:r>
          <a:r>
            <a:rPr lang="en-US" sz="1400" kern="1200" dirty="0"/>
            <a:t>;</a:t>
          </a:r>
        </a:p>
      </dsp:txBody>
      <dsp:txXfrm>
        <a:off x="2902283" y="1597793"/>
        <a:ext cx="2524095" cy="1833612"/>
      </dsp:txXfrm>
    </dsp:sp>
    <dsp:sp modelId="{DA77809B-6729-456F-8231-F0AB83B553CF}">
      <dsp:nvSpPr>
        <dsp:cNvPr id="0" name=""/>
        <dsp:cNvSpPr/>
      </dsp:nvSpPr>
      <dsp:spPr>
        <a:xfrm>
          <a:off x="5638800" y="1422399"/>
          <a:ext cx="2722483" cy="2032000"/>
        </a:xfrm>
        <a:prstGeom prst="roundRect">
          <a:avLst/>
        </a:prstGeom>
        <a:solidFill>
          <a:schemeClr val="accent4">
            <a:hueOff val="-4464770"/>
            <a:satOff val="26899"/>
            <a:lumOff val="2156"/>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n-US" sz="1400" kern="1200" dirty="0"/>
            <a:t>MỨC TỐT</a:t>
          </a:r>
        </a:p>
        <a:p>
          <a:pPr lvl="0" algn="ctr" defTabSz="622300">
            <a:lnSpc>
              <a:spcPct val="90000"/>
            </a:lnSpc>
            <a:spcBef>
              <a:spcPct val="0"/>
            </a:spcBef>
            <a:spcAft>
              <a:spcPct val="35000"/>
            </a:spcAft>
          </a:pPr>
          <a:r>
            <a:rPr lang="en-US" sz="1400" kern="1200" dirty="0" err="1"/>
            <a:t>phối</a:t>
          </a:r>
          <a:r>
            <a:rPr lang="en-US" sz="1400" kern="1200" dirty="0"/>
            <a:t> </a:t>
          </a:r>
          <a:r>
            <a:rPr lang="en-US" sz="1400" kern="1200" dirty="0" err="1"/>
            <a:t>hợp</a:t>
          </a:r>
          <a:r>
            <a:rPr lang="en-US" sz="1400" kern="1200" dirty="0"/>
            <a:t> …</a:t>
          </a:r>
        </a:p>
        <a:p>
          <a:pPr lvl="0" algn="ctr" defTabSz="622300">
            <a:lnSpc>
              <a:spcPct val="90000"/>
            </a:lnSpc>
            <a:spcBef>
              <a:spcPct val="0"/>
            </a:spcBef>
            <a:spcAft>
              <a:spcPct val="35000"/>
            </a:spcAft>
          </a:pPr>
          <a:r>
            <a:rPr lang="en-US" sz="1400" kern="1200" dirty="0"/>
            <a:t> </a:t>
          </a:r>
          <a:r>
            <a:rPr lang="en-US" sz="1400" kern="1200" dirty="0" err="1"/>
            <a:t>Huy</a:t>
          </a:r>
          <a:r>
            <a:rPr lang="en-US" sz="1400" kern="1200" dirty="0"/>
            <a:t> </a:t>
          </a:r>
          <a:r>
            <a:rPr lang="en-US" sz="1400" kern="1200" dirty="0" err="1"/>
            <a:t>động</a:t>
          </a:r>
          <a:r>
            <a:rPr lang="en-US" sz="1400" kern="1200" dirty="0"/>
            <a:t> </a:t>
          </a:r>
          <a:r>
            <a:rPr lang="en-US" sz="1400" kern="1200" dirty="0" err="1"/>
            <a:t>và</a:t>
          </a:r>
          <a:r>
            <a:rPr lang="en-US" sz="1400" kern="1200" dirty="0"/>
            <a:t> </a:t>
          </a:r>
          <a:r>
            <a:rPr lang="en-US" sz="1400" kern="1200" dirty="0" err="1"/>
            <a:t>sử</a:t>
          </a:r>
          <a:r>
            <a:rPr lang="en-US" sz="1400" kern="1200" dirty="0"/>
            <a:t> </a:t>
          </a:r>
          <a:r>
            <a:rPr lang="en-US" sz="1400" kern="1200" dirty="0" err="1"/>
            <a:t>dụng</a:t>
          </a:r>
          <a:r>
            <a:rPr lang="en-US" sz="1400" kern="1200" dirty="0"/>
            <a:t> </a:t>
          </a:r>
          <a:r>
            <a:rPr lang="en-US" sz="1400" kern="1200" dirty="0" err="1"/>
            <a:t>nguồn</a:t>
          </a:r>
          <a:r>
            <a:rPr lang="en-US" sz="1400" kern="1200" dirty="0"/>
            <a:t> </a:t>
          </a:r>
          <a:r>
            <a:rPr lang="en-US" sz="1400" kern="1200" dirty="0" err="1"/>
            <a:t>lực</a:t>
          </a:r>
          <a:endParaRPr lang="en-US" sz="1400" kern="1200" dirty="0"/>
        </a:p>
        <a:p>
          <a:pPr lvl="0" algn="ctr" defTabSz="622300">
            <a:lnSpc>
              <a:spcPct val="90000"/>
            </a:lnSpc>
            <a:spcBef>
              <a:spcPct val="0"/>
            </a:spcBef>
            <a:spcAft>
              <a:spcPct val="35000"/>
            </a:spcAft>
          </a:pPr>
          <a:r>
            <a:rPr lang="en-US" sz="1400" kern="1200" dirty="0" err="1"/>
            <a:t>công</a:t>
          </a:r>
          <a:r>
            <a:rPr lang="en-US" sz="1400" kern="1200" dirty="0"/>
            <a:t> </a:t>
          </a:r>
          <a:r>
            <a:rPr lang="en-US" sz="1400" kern="1200" dirty="0" err="1"/>
            <a:t>khai</a:t>
          </a:r>
          <a:r>
            <a:rPr lang="en-US" sz="1400" kern="1200" dirty="0"/>
            <a:t>, </a:t>
          </a:r>
          <a:r>
            <a:rPr lang="en-US" sz="1400" kern="1200" dirty="0" err="1"/>
            <a:t>minh</a:t>
          </a:r>
          <a:r>
            <a:rPr lang="en-US" sz="1400" kern="1200" dirty="0"/>
            <a:t> </a:t>
          </a:r>
          <a:r>
            <a:rPr lang="en-US" sz="1400" kern="1200" dirty="0" err="1"/>
            <a:t>bạch</a:t>
          </a:r>
          <a:r>
            <a:rPr lang="en-US" sz="1400" kern="1200" dirty="0"/>
            <a:t>, </a:t>
          </a:r>
          <a:r>
            <a:rPr lang="en-US" sz="1400" kern="1200" dirty="0" err="1"/>
            <a:t>hiệu</a:t>
          </a:r>
          <a:r>
            <a:rPr lang="en-US" sz="1400" kern="1200" dirty="0"/>
            <a:t> </a:t>
          </a:r>
          <a:r>
            <a:rPr lang="en-US" sz="1400" kern="1200" dirty="0" err="1"/>
            <a:t>quả</a:t>
          </a:r>
          <a:r>
            <a:rPr lang="en-US" sz="1400" kern="1200" dirty="0"/>
            <a:t>; </a:t>
          </a:r>
        </a:p>
        <a:p>
          <a:pPr lvl="0" algn="ctr" defTabSz="622300">
            <a:lnSpc>
              <a:spcPct val="90000"/>
            </a:lnSpc>
            <a:spcBef>
              <a:spcPct val="0"/>
            </a:spcBef>
            <a:spcAft>
              <a:spcPct val="35000"/>
            </a:spcAft>
          </a:pPr>
          <a:r>
            <a:rPr lang="en-US" sz="1400" kern="1200" dirty="0" err="1"/>
            <a:t>giải</a:t>
          </a:r>
          <a:r>
            <a:rPr lang="en-US" sz="1400" kern="1200" dirty="0"/>
            <a:t> </a:t>
          </a:r>
          <a:r>
            <a:rPr lang="en-US" sz="1400" kern="1200" dirty="0" err="1"/>
            <a:t>quyết</a:t>
          </a:r>
          <a:r>
            <a:rPr lang="en-US" sz="1400" kern="1200" dirty="0"/>
            <a:t> </a:t>
          </a:r>
          <a:r>
            <a:rPr lang="en-US" sz="1400" kern="1200" dirty="0" err="1"/>
            <a:t>kịp</a:t>
          </a:r>
          <a:r>
            <a:rPr lang="en-US" sz="1400" kern="1200" dirty="0"/>
            <a:t> </a:t>
          </a:r>
          <a:r>
            <a:rPr lang="en-US" sz="1400" kern="1200" dirty="0" err="1"/>
            <a:t>thời</a:t>
          </a:r>
          <a:r>
            <a:rPr lang="en-US" sz="1400" kern="1200" dirty="0"/>
            <a:t> </a:t>
          </a:r>
          <a:r>
            <a:rPr lang="en-US" sz="1400" kern="1200" dirty="0" err="1"/>
            <a:t>các</a:t>
          </a:r>
          <a:r>
            <a:rPr lang="en-US" sz="1400" kern="1200" dirty="0"/>
            <a:t> </a:t>
          </a:r>
          <a:r>
            <a:rPr lang="en-US" sz="1400" kern="1200" dirty="0" err="1"/>
            <a:t>thông</a:t>
          </a:r>
          <a:r>
            <a:rPr lang="en-US" sz="1400" kern="1200" dirty="0"/>
            <a:t> tin </a:t>
          </a:r>
          <a:r>
            <a:rPr lang="en-US" sz="1400" kern="1200" dirty="0" err="1"/>
            <a:t>phản</a:t>
          </a:r>
          <a:r>
            <a:rPr lang="en-US" sz="1400" kern="1200" dirty="0"/>
            <a:t>.</a:t>
          </a:r>
        </a:p>
      </dsp:txBody>
      <dsp:txXfrm>
        <a:off x="5737994" y="1521593"/>
        <a:ext cx="2524095" cy="1833612"/>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D42DD7E-29E4-4068-A1F0-26DF5EE0631A}">
      <dsp:nvSpPr>
        <dsp:cNvPr id="0" name=""/>
        <dsp:cNvSpPr/>
      </dsp:nvSpPr>
      <dsp:spPr>
        <a:xfrm>
          <a:off x="3338921" y="1221581"/>
          <a:ext cx="3043237" cy="3043237"/>
        </a:xfrm>
        <a:prstGeom prst="ellipse">
          <a:avLst/>
        </a:prstGeom>
        <a:solidFill>
          <a:schemeClr val="accent5">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35560" tIns="35560" rIns="35560" bIns="35560" numCol="1" spcCol="1270" anchor="ctr" anchorCtr="0">
          <a:noAutofit/>
        </a:bodyPr>
        <a:lstStyle/>
        <a:p>
          <a:pPr lvl="0" algn="ctr" defTabSz="1244600">
            <a:lnSpc>
              <a:spcPct val="90000"/>
            </a:lnSpc>
            <a:spcBef>
              <a:spcPct val="0"/>
            </a:spcBef>
            <a:spcAft>
              <a:spcPct val="35000"/>
            </a:spcAft>
          </a:pPr>
          <a:r>
            <a:rPr lang="en-US" sz="2800" b="1" kern="1200" dirty="0"/>
            <a:t>PHÁT TRIỂN PHẨM CHẤT, NĂNG LỰC  HỌC SINH</a:t>
          </a:r>
        </a:p>
      </dsp:txBody>
      <dsp:txXfrm>
        <a:off x="3784593" y="1667253"/>
        <a:ext cx="2151893" cy="2151893"/>
      </dsp:txXfrm>
    </dsp:sp>
    <dsp:sp modelId="{2E41C881-1C0F-445F-82CA-659005B89973}">
      <dsp:nvSpPr>
        <dsp:cNvPr id="0" name=""/>
        <dsp:cNvSpPr/>
      </dsp:nvSpPr>
      <dsp:spPr>
        <a:xfrm>
          <a:off x="4099730" y="543"/>
          <a:ext cx="1521618" cy="1521618"/>
        </a:xfrm>
        <a:prstGeom prst="ellipse">
          <a:avLst/>
        </a:prstGeom>
        <a:solidFill>
          <a:schemeClr val="accent5">
            <a:alpha val="50000"/>
            <a:hueOff val="-1241735"/>
            <a:satOff val="4976"/>
            <a:lumOff val="1078"/>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21590" tIns="21590" rIns="21590" bIns="21590" numCol="1" spcCol="1270" anchor="ctr" anchorCtr="0">
          <a:noAutofit/>
        </a:bodyPr>
        <a:lstStyle/>
        <a:p>
          <a:pPr lvl="0" algn="ctr" defTabSz="755650">
            <a:lnSpc>
              <a:spcPct val="90000"/>
            </a:lnSpc>
            <a:spcBef>
              <a:spcPct val="0"/>
            </a:spcBef>
            <a:spcAft>
              <a:spcPct val="35000"/>
            </a:spcAft>
          </a:pPr>
          <a:r>
            <a:rPr lang="en-US" sz="1700" b="1" kern="1200" dirty="0" err="1">
              <a:latin typeface="Arial" pitchFamily="34" charset="0"/>
              <a:cs typeface="Arial" pitchFamily="34" charset="0"/>
            </a:rPr>
            <a:t>Dạy</a:t>
          </a:r>
          <a:r>
            <a:rPr lang="en-US" sz="1700" b="1" kern="1200" dirty="0">
              <a:latin typeface="Arial" pitchFamily="34" charset="0"/>
              <a:cs typeface="Arial" pitchFamily="34" charset="0"/>
            </a:rPr>
            <a:t> </a:t>
          </a:r>
          <a:r>
            <a:rPr lang="en-US" sz="1700" b="1" kern="1200" dirty="0" err="1">
              <a:latin typeface="Arial" pitchFamily="34" charset="0"/>
              <a:cs typeface="Arial" pitchFamily="34" charset="0"/>
            </a:rPr>
            <a:t>học</a:t>
          </a:r>
          <a:r>
            <a:rPr lang="en-US" sz="1700" b="1" kern="1200" dirty="0">
              <a:latin typeface="Arial" pitchFamily="34" charset="0"/>
              <a:cs typeface="Arial" pitchFamily="34" charset="0"/>
            </a:rPr>
            <a:t> </a:t>
          </a:r>
          <a:r>
            <a:rPr lang="en-US" sz="1700" b="1" kern="1200" dirty="0" err="1">
              <a:latin typeface="Arial" pitchFamily="34" charset="0"/>
              <a:cs typeface="Arial" pitchFamily="34" charset="0"/>
            </a:rPr>
            <a:t>phát</a:t>
          </a:r>
          <a:r>
            <a:rPr lang="en-US" sz="1700" b="1" kern="1200" dirty="0">
              <a:latin typeface="Arial" pitchFamily="34" charset="0"/>
              <a:cs typeface="Arial" pitchFamily="34" charset="0"/>
            </a:rPr>
            <a:t> </a:t>
          </a:r>
          <a:r>
            <a:rPr lang="en-US" sz="1700" b="1" kern="1200" dirty="0" err="1">
              <a:latin typeface="Arial" pitchFamily="34" charset="0"/>
              <a:cs typeface="Arial" pitchFamily="34" charset="0"/>
            </a:rPr>
            <a:t>triển</a:t>
          </a:r>
          <a:r>
            <a:rPr lang="en-US" sz="1700" b="1" kern="1200" dirty="0">
              <a:latin typeface="Arial" pitchFamily="34" charset="0"/>
              <a:cs typeface="Arial" pitchFamily="34" charset="0"/>
            </a:rPr>
            <a:t> </a:t>
          </a:r>
          <a:r>
            <a:rPr lang="en-US" sz="1700" b="1" kern="1200" dirty="0" err="1">
              <a:latin typeface="Arial" pitchFamily="34" charset="0"/>
              <a:cs typeface="Arial" pitchFamily="34" charset="0"/>
            </a:rPr>
            <a:t>năng</a:t>
          </a:r>
          <a:r>
            <a:rPr lang="en-US" sz="1700" b="1" kern="1200" dirty="0">
              <a:latin typeface="Arial" pitchFamily="34" charset="0"/>
              <a:cs typeface="Arial" pitchFamily="34" charset="0"/>
            </a:rPr>
            <a:t> </a:t>
          </a:r>
          <a:r>
            <a:rPr lang="en-US" sz="1700" b="1" kern="1200" dirty="0" err="1">
              <a:latin typeface="Arial" pitchFamily="34" charset="0"/>
              <a:cs typeface="Arial" pitchFamily="34" charset="0"/>
            </a:rPr>
            <a:t>lực</a:t>
          </a:r>
          <a:r>
            <a:rPr lang="en-US" sz="1700" b="1" kern="1200" dirty="0">
              <a:latin typeface="Arial" pitchFamily="34" charset="0"/>
              <a:cs typeface="Arial" pitchFamily="34" charset="0"/>
            </a:rPr>
            <a:t> HS</a:t>
          </a:r>
          <a:endParaRPr lang="en-US" sz="1700" b="1" kern="1200" dirty="0"/>
        </a:p>
      </dsp:txBody>
      <dsp:txXfrm>
        <a:off x="4322566" y="223379"/>
        <a:ext cx="1075946" cy="1075946"/>
      </dsp:txXfrm>
    </dsp:sp>
    <dsp:sp modelId="{811531E7-395A-4A3B-AC36-A130F6A47F09}">
      <dsp:nvSpPr>
        <dsp:cNvPr id="0" name=""/>
        <dsp:cNvSpPr/>
      </dsp:nvSpPr>
      <dsp:spPr>
        <a:xfrm>
          <a:off x="5501108" y="581012"/>
          <a:ext cx="1521618" cy="1521618"/>
        </a:xfrm>
        <a:prstGeom prst="ellipse">
          <a:avLst/>
        </a:prstGeom>
        <a:solidFill>
          <a:schemeClr val="accent5">
            <a:alpha val="50000"/>
            <a:hueOff val="-2483469"/>
            <a:satOff val="9953"/>
            <a:lumOff val="2157"/>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21590" tIns="21590" rIns="21590" bIns="21590" numCol="1" spcCol="1270" anchor="ctr" anchorCtr="0">
          <a:noAutofit/>
        </a:bodyPr>
        <a:lstStyle/>
        <a:p>
          <a:pPr lvl="0" algn="ctr" defTabSz="755650">
            <a:lnSpc>
              <a:spcPct val="90000"/>
            </a:lnSpc>
            <a:spcBef>
              <a:spcPct val="0"/>
            </a:spcBef>
            <a:spcAft>
              <a:spcPct val="35000"/>
            </a:spcAft>
          </a:pPr>
          <a:r>
            <a:rPr lang="en-US" sz="1700" b="1" kern="1200" dirty="0" err="1">
              <a:latin typeface="Arial" pitchFamily="34" charset="0"/>
              <a:cs typeface="Arial" pitchFamily="34" charset="0"/>
            </a:rPr>
            <a:t>Phương</a:t>
          </a:r>
          <a:r>
            <a:rPr lang="en-US" sz="1700" b="1" kern="1200" dirty="0">
              <a:latin typeface="Arial" pitchFamily="34" charset="0"/>
              <a:cs typeface="Arial" pitchFamily="34" charset="0"/>
            </a:rPr>
            <a:t> </a:t>
          </a:r>
          <a:r>
            <a:rPr lang="en-US" sz="1700" b="1" kern="1200" dirty="0" err="1">
              <a:latin typeface="Arial" pitchFamily="34" charset="0"/>
              <a:cs typeface="Arial" pitchFamily="34" charset="0"/>
            </a:rPr>
            <a:t>pháp</a:t>
          </a:r>
          <a:r>
            <a:rPr lang="en-US" sz="1700" b="1" kern="1200" dirty="0">
              <a:latin typeface="Arial" pitchFamily="34" charset="0"/>
              <a:cs typeface="Arial" pitchFamily="34" charset="0"/>
            </a:rPr>
            <a:t> </a:t>
          </a:r>
          <a:r>
            <a:rPr lang="en-US" sz="1700" b="1" kern="1200" dirty="0" err="1">
              <a:latin typeface="Arial" pitchFamily="34" charset="0"/>
              <a:cs typeface="Arial" pitchFamily="34" charset="0"/>
            </a:rPr>
            <a:t>giảng</a:t>
          </a:r>
          <a:r>
            <a:rPr lang="en-US" sz="1700" b="1" kern="1200" dirty="0">
              <a:latin typeface="Arial" pitchFamily="34" charset="0"/>
              <a:cs typeface="Arial" pitchFamily="34" charset="0"/>
            </a:rPr>
            <a:t> </a:t>
          </a:r>
          <a:r>
            <a:rPr lang="en-US" sz="1700" b="1" kern="1200" dirty="0" err="1">
              <a:latin typeface="Arial" pitchFamily="34" charset="0"/>
              <a:cs typeface="Arial" pitchFamily="34" charset="0"/>
            </a:rPr>
            <a:t>dạy</a:t>
          </a:r>
          <a:r>
            <a:rPr lang="en-US" sz="1700" b="1" kern="1200" dirty="0">
              <a:latin typeface="Arial" pitchFamily="34" charset="0"/>
              <a:cs typeface="Arial" pitchFamily="34" charset="0"/>
            </a:rPr>
            <a:t> </a:t>
          </a:r>
          <a:r>
            <a:rPr lang="en-US" sz="1700" b="1" kern="1200" dirty="0" err="1">
              <a:latin typeface="Arial" pitchFamily="34" charset="0"/>
              <a:cs typeface="Arial" pitchFamily="34" charset="0"/>
            </a:rPr>
            <a:t>tích</a:t>
          </a:r>
          <a:r>
            <a:rPr lang="en-US" sz="1700" b="1" kern="1200" dirty="0">
              <a:latin typeface="Arial" pitchFamily="34" charset="0"/>
              <a:cs typeface="Arial" pitchFamily="34" charset="0"/>
            </a:rPr>
            <a:t> </a:t>
          </a:r>
          <a:r>
            <a:rPr lang="en-US" sz="1700" b="1" kern="1200" dirty="0" err="1">
              <a:latin typeface="Arial" pitchFamily="34" charset="0"/>
              <a:cs typeface="Arial" pitchFamily="34" charset="0"/>
            </a:rPr>
            <a:t>cực</a:t>
          </a:r>
          <a:endParaRPr lang="en-US" sz="1700" b="1" kern="1200" dirty="0"/>
        </a:p>
      </dsp:txBody>
      <dsp:txXfrm>
        <a:off x="5723944" y="803848"/>
        <a:ext cx="1075946" cy="1075946"/>
      </dsp:txXfrm>
    </dsp:sp>
    <dsp:sp modelId="{101AAEF7-DFB8-4C8E-AFD1-429A57FDB010}">
      <dsp:nvSpPr>
        <dsp:cNvPr id="0" name=""/>
        <dsp:cNvSpPr/>
      </dsp:nvSpPr>
      <dsp:spPr>
        <a:xfrm>
          <a:off x="6081578" y="1982390"/>
          <a:ext cx="1521618" cy="1521618"/>
        </a:xfrm>
        <a:prstGeom prst="ellipse">
          <a:avLst/>
        </a:prstGeom>
        <a:solidFill>
          <a:schemeClr val="accent5">
            <a:alpha val="50000"/>
            <a:hueOff val="-3725204"/>
            <a:satOff val="14929"/>
            <a:lumOff val="3235"/>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21590" tIns="21590" rIns="21590" bIns="21590" numCol="1" spcCol="1270" anchor="ctr" anchorCtr="0">
          <a:noAutofit/>
        </a:bodyPr>
        <a:lstStyle/>
        <a:p>
          <a:pPr lvl="0" algn="ctr" defTabSz="755650">
            <a:lnSpc>
              <a:spcPct val="90000"/>
            </a:lnSpc>
            <a:spcBef>
              <a:spcPct val="0"/>
            </a:spcBef>
            <a:spcAft>
              <a:spcPct val="35000"/>
            </a:spcAft>
          </a:pPr>
          <a:r>
            <a:rPr lang="en-US" sz="1700" b="1" kern="1200" dirty="0">
              <a:latin typeface="Arial" pitchFamily="34" charset="0"/>
              <a:cs typeface="Arial" pitchFamily="34" charset="0"/>
            </a:rPr>
            <a:t>chia </a:t>
          </a:r>
          <a:r>
            <a:rPr lang="en-US" sz="1700" b="1" kern="1200" dirty="0" err="1">
              <a:latin typeface="Arial" pitchFamily="34" charset="0"/>
              <a:cs typeface="Arial" pitchFamily="34" charset="0"/>
            </a:rPr>
            <a:t>sẻ</a:t>
          </a:r>
          <a:r>
            <a:rPr lang="en-US" sz="1700" b="1" kern="1200" dirty="0">
              <a:latin typeface="Arial" pitchFamily="34" charset="0"/>
              <a:cs typeface="Arial" pitchFamily="34" charset="0"/>
            </a:rPr>
            <a:t> </a:t>
          </a:r>
          <a:r>
            <a:rPr lang="en-US" sz="1700" b="1" kern="1200" dirty="0" err="1">
              <a:latin typeface="Arial" pitchFamily="34" charset="0"/>
              <a:cs typeface="Arial" pitchFamily="34" charset="0"/>
            </a:rPr>
            <a:t>kinh</a:t>
          </a:r>
          <a:r>
            <a:rPr lang="en-US" sz="1700" b="1" kern="1200" dirty="0">
              <a:latin typeface="Arial" pitchFamily="34" charset="0"/>
              <a:cs typeface="Arial" pitchFamily="34" charset="0"/>
            </a:rPr>
            <a:t> </a:t>
          </a:r>
          <a:r>
            <a:rPr lang="en-US" sz="1700" b="1" kern="1200" dirty="0" err="1">
              <a:latin typeface="Arial" pitchFamily="34" charset="0"/>
              <a:cs typeface="Arial" pitchFamily="34" charset="0"/>
            </a:rPr>
            <a:t>nghiệm</a:t>
          </a:r>
          <a:endParaRPr lang="en-US" sz="1700" b="1" kern="1200" dirty="0"/>
        </a:p>
      </dsp:txBody>
      <dsp:txXfrm>
        <a:off x="6304414" y="2205226"/>
        <a:ext cx="1075946" cy="1075946"/>
      </dsp:txXfrm>
    </dsp:sp>
    <dsp:sp modelId="{833FD6B3-80AC-4AE8-86C6-CB3A6252BD6B}">
      <dsp:nvSpPr>
        <dsp:cNvPr id="0" name=""/>
        <dsp:cNvSpPr/>
      </dsp:nvSpPr>
      <dsp:spPr>
        <a:xfrm>
          <a:off x="5501108" y="3383768"/>
          <a:ext cx="1521618" cy="1521618"/>
        </a:xfrm>
        <a:prstGeom prst="ellipse">
          <a:avLst/>
        </a:prstGeom>
        <a:solidFill>
          <a:schemeClr val="accent5">
            <a:alpha val="50000"/>
            <a:hueOff val="-4966938"/>
            <a:satOff val="19906"/>
            <a:lumOff val="4314"/>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21590" tIns="21590" rIns="21590" bIns="21590" numCol="1" spcCol="1270" anchor="ctr" anchorCtr="0">
          <a:noAutofit/>
        </a:bodyPr>
        <a:lstStyle/>
        <a:p>
          <a:pPr lvl="0" algn="ctr" defTabSz="755650">
            <a:lnSpc>
              <a:spcPct val="90000"/>
            </a:lnSpc>
            <a:spcBef>
              <a:spcPct val="0"/>
            </a:spcBef>
            <a:spcAft>
              <a:spcPct val="35000"/>
            </a:spcAft>
          </a:pPr>
          <a:r>
            <a:rPr lang="en-US" sz="1700" b="1" kern="1200" dirty="0" err="1">
              <a:latin typeface="Arial" pitchFamily="34" charset="0"/>
              <a:cs typeface="Arial" pitchFamily="34" charset="0"/>
            </a:rPr>
            <a:t>Quan</a:t>
          </a:r>
          <a:r>
            <a:rPr lang="en-US" sz="1700" b="1" kern="1200" dirty="0">
              <a:latin typeface="Arial" pitchFamily="34" charset="0"/>
              <a:cs typeface="Arial" pitchFamily="34" charset="0"/>
            </a:rPr>
            <a:t> </a:t>
          </a:r>
          <a:r>
            <a:rPr lang="en-US" sz="1700" b="1" kern="1200" dirty="0" err="1">
              <a:latin typeface="Arial" pitchFamily="34" charset="0"/>
              <a:cs typeface="Arial" pitchFamily="34" charset="0"/>
            </a:rPr>
            <a:t>hệ</a:t>
          </a:r>
          <a:r>
            <a:rPr lang="en-US" sz="1700" b="1" kern="1200" dirty="0">
              <a:latin typeface="Arial" pitchFamily="34" charset="0"/>
              <a:cs typeface="Arial" pitchFamily="34" charset="0"/>
            </a:rPr>
            <a:t> </a:t>
          </a:r>
          <a:r>
            <a:rPr lang="en-US" sz="1700" b="1" kern="1200" dirty="0" err="1">
              <a:latin typeface="Arial" pitchFamily="34" charset="0"/>
              <a:cs typeface="Arial" pitchFamily="34" charset="0"/>
            </a:rPr>
            <a:t>xã</a:t>
          </a:r>
          <a:r>
            <a:rPr lang="en-US" sz="1700" b="1" kern="1200" dirty="0">
              <a:latin typeface="Arial" pitchFamily="34" charset="0"/>
              <a:cs typeface="Arial" pitchFamily="34" charset="0"/>
            </a:rPr>
            <a:t> </a:t>
          </a:r>
          <a:r>
            <a:rPr lang="en-US" sz="1700" b="1" kern="1200" dirty="0" err="1">
              <a:latin typeface="Arial" pitchFamily="34" charset="0"/>
              <a:cs typeface="Arial" pitchFamily="34" charset="0"/>
            </a:rPr>
            <a:t>hội</a:t>
          </a:r>
          <a:r>
            <a:rPr lang="en-US" sz="1700" b="1" kern="1200" dirty="0">
              <a:latin typeface="Arial" pitchFamily="34" charset="0"/>
              <a:cs typeface="Arial" pitchFamily="34" charset="0"/>
            </a:rPr>
            <a:t> </a:t>
          </a:r>
        </a:p>
      </dsp:txBody>
      <dsp:txXfrm>
        <a:off x="5723944" y="3606604"/>
        <a:ext cx="1075946" cy="1075946"/>
      </dsp:txXfrm>
    </dsp:sp>
    <dsp:sp modelId="{D3B9668D-C8FE-4C59-887A-CF6375156045}">
      <dsp:nvSpPr>
        <dsp:cNvPr id="0" name=""/>
        <dsp:cNvSpPr/>
      </dsp:nvSpPr>
      <dsp:spPr>
        <a:xfrm>
          <a:off x="4099730" y="3964238"/>
          <a:ext cx="1521618" cy="1521618"/>
        </a:xfrm>
        <a:prstGeom prst="ellipse">
          <a:avLst/>
        </a:prstGeom>
        <a:solidFill>
          <a:schemeClr val="accent5">
            <a:alpha val="50000"/>
            <a:hueOff val="-6208672"/>
            <a:satOff val="24882"/>
            <a:lumOff val="5392"/>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21590" tIns="21590" rIns="21590" bIns="21590" numCol="1" spcCol="1270" anchor="ctr" anchorCtr="0">
          <a:noAutofit/>
        </a:bodyPr>
        <a:lstStyle/>
        <a:p>
          <a:pPr lvl="0" algn="ctr" defTabSz="755650">
            <a:lnSpc>
              <a:spcPct val="90000"/>
            </a:lnSpc>
            <a:spcBef>
              <a:spcPct val="0"/>
            </a:spcBef>
            <a:spcAft>
              <a:spcPct val="35000"/>
            </a:spcAft>
          </a:pPr>
          <a:r>
            <a:rPr lang="en-US" sz="1700" b="1" kern="1200" dirty="0" err="1">
              <a:latin typeface="Arial" pitchFamily="34" charset="0"/>
              <a:cs typeface="Arial" pitchFamily="34" charset="0"/>
            </a:rPr>
            <a:t>sáng</a:t>
          </a:r>
          <a:r>
            <a:rPr lang="en-US" sz="1700" b="1" kern="1200" dirty="0">
              <a:latin typeface="Arial" pitchFamily="34" charset="0"/>
              <a:cs typeface="Arial" pitchFamily="34" charset="0"/>
            </a:rPr>
            <a:t> </a:t>
          </a:r>
          <a:r>
            <a:rPr lang="en-US" sz="1700" b="1" kern="1200" dirty="0" err="1">
              <a:latin typeface="Arial" pitchFamily="34" charset="0"/>
              <a:cs typeface="Arial" pitchFamily="34" charset="0"/>
            </a:rPr>
            <a:t>tạo</a:t>
          </a:r>
          <a:endParaRPr lang="en-US" sz="1700" b="1" kern="1200" dirty="0"/>
        </a:p>
      </dsp:txBody>
      <dsp:txXfrm>
        <a:off x="4322566" y="4187074"/>
        <a:ext cx="1075946" cy="1075946"/>
      </dsp:txXfrm>
    </dsp:sp>
    <dsp:sp modelId="{57FDB804-2902-401C-8594-CFF8E23E7C0A}">
      <dsp:nvSpPr>
        <dsp:cNvPr id="0" name=""/>
        <dsp:cNvSpPr/>
      </dsp:nvSpPr>
      <dsp:spPr>
        <a:xfrm>
          <a:off x="2698352" y="3383768"/>
          <a:ext cx="1521618" cy="1521618"/>
        </a:xfrm>
        <a:prstGeom prst="ellipse">
          <a:avLst/>
        </a:prstGeom>
        <a:solidFill>
          <a:schemeClr val="accent5">
            <a:alpha val="50000"/>
            <a:hueOff val="-7450407"/>
            <a:satOff val="29858"/>
            <a:lumOff val="6471"/>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21590" tIns="21590" rIns="21590" bIns="21590" numCol="1" spcCol="1270" anchor="ctr" anchorCtr="0">
          <a:noAutofit/>
        </a:bodyPr>
        <a:lstStyle/>
        <a:p>
          <a:pPr lvl="0" algn="ctr" defTabSz="755650">
            <a:lnSpc>
              <a:spcPct val="90000"/>
            </a:lnSpc>
            <a:spcBef>
              <a:spcPct val="0"/>
            </a:spcBef>
            <a:spcAft>
              <a:spcPct val="35000"/>
            </a:spcAft>
          </a:pPr>
          <a:r>
            <a:rPr lang="en-US" sz="1700" b="1" kern="1200" dirty="0">
              <a:latin typeface="Arial" pitchFamily="34" charset="0"/>
              <a:cs typeface="Arial" pitchFamily="34" charset="0"/>
            </a:rPr>
            <a:t>Chia </a:t>
          </a:r>
          <a:r>
            <a:rPr lang="en-US" sz="1700" b="1" kern="1200" dirty="0" err="1">
              <a:latin typeface="Arial" pitchFamily="34" charset="0"/>
              <a:cs typeface="Arial" pitchFamily="34" charset="0"/>
            </a:rPr>
            <a:t>sẻ</a:t>
          </a:r>
          <a:r>
            <a:rPr lang="en-US" sz="1700" b="1" kern="1200" dirty="0">
              <a:latin typeface="Arial" pitchFamily="34" charset="0"/>
              <a:cs typeface="Arial" pitchFamily="34" charset="0"/>
            </a:rPr>
            <a:t> </a:t>
          </a:r>
          <a:r>
            <a:rPr lang="en-US" sz="1700" b="1" kern="1200" dirty="0" err="1">
              <a:latin typeface="Arial" pitchFamily="34" charset="0"/>
              <a:cs typeface="Arial" pitchFamily="34" charset="0"/>
            </a:rPr>
            <a:t>vai</a:t>
          </a:r>
          <a:r>
            <a:rPr lang="en-US" sz="1700" b="1" kern="1200" dirty="0">
              <a:latin typeface="Arial" pitchFamily="34" charset="0"/>
              <a:cs typeface="Arial" pitchFamily="34" charset="0"/>
            </a:rPr>
            <a:t> </a:t>
          </a:r>
          <a:r>
            <a:rPr lang="en-US" sz="1700" b="1" kern="1200" dirty="0" err="1">
              <a:latin typeface="Arial" pitchFamily="34" charset="0"/>
              <a:cs typeface="Arial" pitchFamily="34" charset="0"/>
            </a:rPr>
            <a:t>trò</a:t>
          </a:r>
          <a:r>
            <a:rPr lang="en-US" sz="1700" b="1" kern="1200" dirty="0">
              <a:latin typeface="Arial" pitchFamily="34" charset="0"/>
              <a:cs typeface="Arial" pitchFamily="34" charset="0"/>
            </a:rPr>
            <a:t> </a:t>
          </a:r>
          <a:r>
            <a:rPr lang="en-US" sz="1700" b="1" kern="1200" dirty="0" err="1">
              <a:latin typeface="Arial" pitchFamily="34" charset="0"/>
              <a:cs typeface="Arial" pitchFamily="34" charset="0"/>
            </a:rPr>
            <a:t>lãnh</a:t>
          </a:r>
          <a:r>
            <a:rPr lang="en-US" sz="1700" b="1" kern="1200" dirty="0">
              <a:latin typeface="Arial" pitchFamily="34" charset="0"/>
              <a:cs typeface="Arial" pitchFamily="34" charset="0"/>
            </a:rPr>
            <a:t> </a:t>
          </a:r>
          <a:r>
            <a:rPr lang="en-US" sz="1700" b="1" kern="1200" dirty="0" err="1">
              <a:latin typeface="Arial" pitchFamily="34" charset="0"/>
              <a:cs typeface="Arial" pitchFamily="34" charset="0"/>
            </a:rPr>
            <a:t>đạo</a:t>
          </a:r>
          <a:r>
            <a:rPr lang="en-US" sz="1700" b="1" kern="1200" dirty="0">
              <a:latin typeface="Arial" pitchFamily="34" charset="0"/>
              <a:cs typeface="Arial" pitchFamily="34" charset="0"/>
            </a:rPr>
            <a:t> </a:t>
          </a:r>
          <a:endParaRPr lang="en-US" sz="1700" b="1" kern="1200" dirty="0"/>
        </a:p>
      </dsp:txBody>
      <dsp:txXfrm>
        <a:off x="2921188" y="3606604"/>
        <a:ext cx="1075946" cy="1075946"/>
      </dsp:txXfrm>
    </dsp:sp>
    <dsp:sp modelId="{6635E9B3-6C2B-411A-A727-7682B1B34A67}">
      <dsp:nvSpPr>
        <dsp:cNvPr id="0" name=""/>
        <dsp:cNvSpPr/>
      </dsp:nvSpPr>
      <dsp:spPr>
        <a:xfrm>
          <a:off x="2117883" y="1982390"/>
          <a:ext cx="1521618" cy="1521618"/>
        </a:xfrm>
        <a:prstGeom prst="ellipse">
          <a:avLst/>
        </a:prstGeom>
        <a:solidFill>
          <a:schemeClr val="accent5">
            <a:alpha val="50000"/>
            <a:hueOff val="-8692142"/>
            <a:satOff val="34835"/>
            <a:lumOff val="7549"/>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21590" tIns="21590" rIns="21590" bIns="21590" numCol="1" spcCol="1270" anchor="ctr" anchorCtr="0">
          <a:noAutofit/>
        </a:bodyPr>
        <a:lstStyle/>
        <a:p>
          <a:pPr lvl="0" algn="ctr" defTabSz="755650">
            <a:lnSpc>
              <a:spcPct val="90000"/>
            </a:lnSpc>
            <a:spcBef>
              <a:spcPct val="0"/>
            </a:spcBef>
            <a:spcAft>
              <a:spcPct val="35000"/>
            </a:spcAft>
          </a:pPr>
          <a:r>
            <a:rPr lang="en-US" sz="1700" b="1" kern="1200" dirty="0" err="1">
              <a:latin typeface="Arial" pitchFamily="34" charset="0"/>
              <a:cs typeface="Arial" pitchFamily="34" charset="0"/>
            </a:rPr>
            <a:t>Phát</a:t>
          </a:r>
          <a:r>
            <a:rPr lang="en-US" sz="1700" b="1" kern="1200" dirty="0">
              <a:latin typeface="Arial" pitchFamily="34" charset="0"/>
              <a:cs typeface="Arial" pitchFamily="34" charset="0"/>
            </a:rPr>
            <a:t> </a:t>
          </a:r>
          <a:r>
            <a:rPr lang="en-US" sz="1700" b="1" kern="1200" dirty="0" err="1">
              <a:latin typeface="Arial" pitchFamily="34" charset="0"/>
              <a:cs typeface="Arial" pitchFamily="34" charset="0"/>
            </a:rPr>
            <a:t>triển</a:t>
          </a:r>
          <a:r>
            <a:rPr lang="en-US" sz="1700" b="1" kern="1200" dirty="0">
              <a:latin typeface="Arial" pitchFamily="34" charset="0"/>
              <a:cs typeface="Arial" pitchFamily="34" charset="0"/>
            </a:rPr>
            <a:t> NLNN TX </a:t>
          </a:r>
          <a:r>
            <a:rPr lang="en-US" sz="1700" b="1" kern="1200" dirty="0" err="1">
              <a:latin typeface="Arial" pitchFamily="34" charset="0"/>
              <a:cs typeface="Arial" pitchFamily="34" charset="0"/>
            </a:rPr>
            <a:t>cho</a:t>
          </a:r>
          <a:r>
            <a:rPr lang="en-US" sz="1700" b="1" kern="1200" dirty="0">
              <a:latin typeface="Arial" pitchFamily="34" charset="0"/>
              <a:cs typeface="Arial" pitchFamily="34" charset="0"/>
            </a:rPr>
            <a:t> GV,NV</a:t>
          </a:r>
          <a:endParaRPr lang="en-US" sz="1700" b="1" kern="1200" dirty="0"/>
        </a:p>
      </dsp:txBody>
      <dsp:txXfrm>
        <a:off x="2340719" y="2205226"/>
        <a:ext cx="1075946" cy="1075946"/>
      </dsp:txXfrm>
    </dsp:sp>
    <dsp:sp modelId="{526A80FA-6212-4443-A895-4CFFC9416CCA}">
      <dsp:nvSpPr>
        <dsp:cNvPr id="0" name=""/>
        <dsp:cNvSpPr/>
      </dsp:nvSpPr>
      <dsp:spPr>
        <a:xfrm>
          <a:off x="2698352" y="581012"/>
          <a:ext cx="1521618" cy="1521618"/>
        </a:xfrm>
        <a:prstGeom prst="ellipse">
          <a:avLst/>
        </a:prstGeom>
        <a:solidFill>
          <a:schemeClr val="accent5">
            <a:alpha val="50000"/>
            <a:hueOff val="-9933876"/>
            <a:satOff val="39811"/>
            <a:lumOff val="8628"/>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21590" tIns="21590" rIns="21590" bIns="21590" numCol="1" spcCol="1270" anchor="ctr" anchorCtr="0">
          <a:noAutofit/>
        </a:bodyPr>
        <a:lstStyle/>
        <a:p>
          <a:pPr lvl="0" algn="ctr" defTabSz="755650">
            <a:lnSpc>
              <a:spcPct val="90000"/>
            </a:lnSpc>
            <a:spcBef>
              <a:spcPct val="0"/>
            </a:spcBef>
            <a:spcAft>
              <a:spcPct val="35000"/>
            </a:spcAft>
          </a:pPr>
          <a:r>
            <a:rPr lang="en-US" sz="1700" b="1" kern="1200" dirty="0" err="1">
              <a:latin typeface="Arial" pitchFamily="34" charset="0"/>
              <a:cs typeface="Arial" pitchFamily="34" charset="0"/>
            </a:rPr>
            <a:t>Hợp</a:t>
          </a:r>
          <a:r>
            <a:rPr lang="en-US" sz="1700" b="1" kern="1200" dirty="0">
              <a:latin typeface="Arial" pitchFamily="34" charset="0"/>
              <a:cs typeface="Arial" pitchFamily="34" charset="0"/>
            </a:rPr>
            <a:t> </a:t>
          </a:r>
          <a:r>
            <a:rPr lang="en-US" sz="1700" b="1" kern="1200" dirty="0" err="1">
              <a:latin typeface="Arial" pitchFamily="34" charset="0"/>
              <a:cs typeface="Arial" pitchFamily="34" charset="0"/>
            </a:rPr>
            <a:t>tác</a:t>
          </a:r>
          <a:endParaRPr lang="en-US" sz="1700" b="1" kern="1200" dirty="0"/>
        </a:p>
      </dsp:txBody>
      <dsp:txXfrm>
        <a:off x="2921188" y="803848"/>
        <a:ext cx="1075946" cy="1075946"/>
      </dsp:txXfrm>
    </dsp:sp>
  </dsp:spTree>
</dsp:drawing>
</file>

<file path=ppt/diagrams/drawing3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608DFDB-30AE-496A-BA97-2B04CB08331B}">
      <dsp:nvSpPr>
        <dsp:cNvPr id="0" name=""/>
        <dsp:cNvSpPr/>
      </dsp:nvSpPr>
      <dsp:spPr>
        <a:xfrm>
          <a:off x="2868215" y="2517384"/>
          <a:ext cx="2645568" cy="2645568"/>
        </a:xfrm>
        <a:prstGeom prst="ellipse">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1066800">
            <a:lnSpc>
              <a:spcPct val="90000"/>
            </a:lnSpc>
            <a:spcBef>
              <a:spcPct val="0"/>
            </a:spcBef>
            <a:spcAft>
              <a:spcPct val="35000"/>
            </a:spcAft>
          </a:pPr>
          <a:r>
            <a:rPr lang="en-US" sz="2400" b="1" kern="1200" dirty="0" err="1"/>
            <a:t>Tiêu</a:t>
          </a:r>
          <a:r>
            <a:rPr lang="en-US" sz="2400" b="1" kern="1200" dirty="0"/>
            <a:t> </a:t>
          </a:r>
          <a:r>
            <a:rPr lang="en-US" sz="2400" b="1" kern="1200" dirty="0" err="1"/>
            <a:t>chuẩn</a:t>
          </a:r>
          <a:r>
            <a:rPr lang="en-US" sz="2400" b="1" kern="1200" dirty="0"/>
            <a:t> 5. </a:t>
          </a:r>
          <a:r>
            <a:rPr lang="en-US" sz="2400" b="1" kern="1200" dirty="0" err="1"/>
            <a:t>Sử</a:t>
          </a:r>
          <a:r>
            <a:rPr lang="en-US" sz="2400" b="1" kern="1200" dirty="0"/>
            <a:t> </a:t>
          </a:r>
          <a:r>
            <a:rPr lang="en-US" sz="2400" b="1" kern="1200" dirty="0" err="1"/>
            <a:t>dụng</a:t>
          </a:r>
          <a:r>
            <a:rPr lang="en-US" sz="2400" b="1" kern="1200" dirty="0"/>
            <a:t> </a:t>
          </a:r>
          <a:r>
            <a:rPr lang="en-US" sz="2400" b="1" kern="1200" dirty="0" err="1"/>
            <a:t>ngoại</a:t>
          </a:r>
          <a:r>
            <a:rPr lang="en-US" sz="2400" b="1" kern="1200" dirty="0"/>
            <a:t> </a:t>
          </a:r>
          <a:r>
            <a:rPr lang="en-US" sz="2400" b="1" kern="1200" dirty="0" err="1"/>
            <a:t>ngữ</a:t>
          </a:r>
          <a:r>
            <a:rPr lang="en-US" sz="2400" b="1" kern="1200" dirty="0"/>
            <a:t> </a:t>
          </a:r>
          <a:r>
            <a:rPr lang="en-US" sz="2400" b="1" kern="1200" dirty="0" err="1"/>
            <a:t>và</a:t>
          </a:r>
          <a:r>
            <a:rPr lang="en-US" sz="2400" b="1" kern="1200" dirty="0"/>
            <a:t> </a:t>
          </a:r>
          <a:r>
            <a:rPr lang="en-US" sz="2400" b="1" kern="1200" dirty="0" err="1"/>
            <a:t>công</a:t>
          </a:r>
          <a:r>
            <a:rPr lang="en-US" sz="2400" b="1" kern="1200" dirty="0"/>
            <a:t> </a:t>
          </a:r>
          <a:r>
            <a:rPr lang="en-US" sz="2400" b="1" kern="1200" dirty="0" err="1"/>
            <a:t>nghệ</a:t>
          </a:r>
          <a:r>
            <a:rPr lang="en-US" sz="2400" b="1" kern="1200" dirty="0"/>
            <a:t> </a:t>
          </a:r>
          <a:r>
            <a:rPr lang="en-US" sz="2400" b="1" kern="1200" dirty="0" err="1"/>
            <a:t>thông</a:t>
          </a:r>
          <a:r>
            <a:rPr lang="en-US" sz="2400" b="1" kern="1200" dirty="0"/>
            <a:t> tin</a:t>
          </a:r>
          <a:endParaRPr lang="en-US" sz="2400" kern="1200" dirty="0"/>
        </a:p>
      </dsp:txBody>
      <dsp:txXfrm>
        <a:off x="3255649" y="2904818"/>
        <a:ext cx="1870700" cy="1870700"/>
      </dsp:txXfrm>
    </dsp:sp>
    <dsp:sp modelId="{34AB695C-8C4B-44EE-91BA-F091C14896D0}">
      <dsp:nvSpPr>
        <dsp:cNvPr id="0" name=""/>
        <dsp:cNvSpPr/>
      </dsp:nvSpPr>
      <dsp:spPr>
        <a:xfrm rot="13427429" flipH="1">
          <a:off x="2286623" y="2525719"/>
          <a:ext cx="775604" cy="753987"/>
        </a:xfrm>
        <a:prstGeom prst="leftArrow">
          <a:avLst>
            <a:gd name="adj1" fmla="val 60000"/>
            <a:gd name="adj2" fmla="val 50000"/>
          </a:avLst>
        </a:prstGeom>
        <a:solidFill>
          <a:schemeClr val="accent5">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D91181FD-2C8A-4E2D-8B2D-7710CA4C6995}">
      <dsp:nvSpPr>
        <dsp:cNvPr id="0" name=""/>
        <dsp:cNvSpPr/>
      </dsp:nvSpPr>
      <dsp:spPr>
        <a:xfrm>
          <a:off x="0" y="568897"/>
          <a:ext cx="2513290" cy="2010632"/>
        </a:xfrm>
        <a:prstGeom prst="roundRect">
          <a:avLst>
            <a:gd name="adj" fmla="val 10000"/>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5245" tIns="55245" rIns="55245" bIns="55245" numCol="1" spcCol="1270" anchor="ctr" anchorCtr="0">
          <a:noAutofit/>
        </a:bodyPr>
        <a:lstStyle/>
        <a:p>
          <a:pPr lvl="0" algn="ctr" defTabSz="1289050">
            <a:lnSpc>
              <a:spcPct val="90000"/>
            </a:lnSpc>
            <a:spcBef>
              <a:spcPct val="0"/>
            </a:spcBef>
            <a:spcAft>
              <a:spcPct val="35000"/>
            </a:spcAft>
          </a:pPr>
          <a:r>
            <a:rPr lang="en-US" sz="2900" kern="1200" dirty="0" err="1"/>
            <a:t>Tiêu</a:t>
          </a:r>
          <a:r>
            <a:rPr lang="en-US" sz="2900" kern="1200" dirty="0"/>
            <a:t> </a:t>
          </a:r>
          <a:r>
            <a:rPr lang="en-US" sz="2900" kern="1200" dirty="0" err="1"/>
            <a:t>chí</a:t>
          </a:r>
          <a:r>
            <a:rPr lang="en-US" sz="2900" kern="1200" dirty="0"/>
            <a:t> 17.</a:t>
          </a:r>
        </a:p>
        <a:p>
          <a:pPr lvl="0" algn="ctr" defTabSz="1289050">
            <a:lnSpc>
              <a:spcPct val="90000"/>
            </a:lnSpc>
            <a:spcBef>
              <a:spcPct val="0"/>
            </a:spcBef>
            <a:spcAft>
              <a:spcPct val="35000"/>
            </a:spcAft>
          </a:pPr>
          <a:r>
            <a:rPr lang="en-US" sz="2900" kern="1200" dirty="0"/>
            <a:t> </a:t>
          </a:r>
          <a:r>
            <a:rPr lang="en-US" sz="2900" kern="1200" dirty="0" err="1"/>
            <a:t>Sử</a:t>
          </a:r>
          <a:r>
            <a:rPr lang="en-US" sz="2900" kern="1200" dirty="0"/>
            <a:t> </a:t>
          </a:r>
          <a:r>
            <a:rPr lang="en-US" sz="2900" kern="1200" dirty="0" err="1"/>
            <a:t>dụng</a:t>
          </a:r>
          <a:r>
            <a:rPr lang="en-US" sz="2900" kern="1200" dirty="0"/>
            <a:t> </a:t>
          </a:r>
          <a:r>
            <a:rPr lang="en-US" sz="2900" kern="1200" dirty="0" err="1"/>
            <a:t>ngoại</a:t>
          </a:r>
          <a:r>
            <a:rPr lang="en-US" sz="2900" kern="1200" dirty="0"/>
            <a:t> </a:t>
          </a:r>
          <a:r>
            <a:rPr lang="en-US" sz="2900" kern="1200" dirty="0" err="1"/>
            <a:t>ngữ</a:t>
          </a:r>
          <a:endParaRPr lang="en-US" sz="2900" kern="1200" dirty="0"/>
        </a:p>
      </dsp:txBody>
      <dsp:txXfrm>
        <a:off x="58889" y="627786"/>
        <a:ext cx="2395512" cy="1892854"/>
      </dsp:txXfrm>
    </dsp:sp>
    <dsp:sp modelId="{440A2356-D6C4-462A-B536-0982E0311020}">
      <dsp:nvSpPr>
        <dsp:cNvPr id="0" name=""/>
        <dsp:cNvSpPr/>
      </dsp:nvSpPr>
      <dsp:spPr>
        <a:xfrm rot="8681082">
          <a:off x="5239207" y="2747205"/>
          <a:ext cx="914392" cy="753987"/>
        </a:xfrm>
        <a:prstGeom prst="leftArrow">
          <a:avLst>
            <a:gd name="adj1" fmla="val 60000"/>
            <a:gd name="adj2" fmla="val 50000"/>
          </a:avLst>
        </a:prstGeom>
        <a:solidFill>
          <a:schemeClr val="accent5">
            <a:hueOff val="-9933876"/>
            <a:satOff val="39811"/>
            <a:lumOff val="8628"/>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850991CB-54CF-4F88-8846-E846B35F42A9}">
      <dsp:nvSpPr>
        <dsp:cNvPr id="0" name=""/>
        <dsp:cNvSpPr/>
      </dsp:nvSpPr>
      <dsp:spPr>
        <a:xfrm>
          <a:off x="5786030" y="767100"/>
          <a:ext cx="2513290" cy="2010632"/>
        </a:xfrm>
        <a:prstGeom prst="roundRect">
          <a:avLst>
            <a:gd name="adj" fmla="val 10000"/>
          </a:avLst>
        </a:prstGeom>
        <a:solidFill>
          <a:schemeClr val="accent5">
            <a:hueOff val="-9933876"/>
            <a:satOff val="39811"/>
            <a:lumOff val="8628"/>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5245" tIns="55245" rIns="55245" bIns="55245" numCol="1" spcCol="1270" anchor="ctr" anchorCtr="0">
          <a:noAutofit/>
        </a:bodyPr>
        <a:lstStyle/>
        <a:p>
          <a:pPr lvl="0" algn="ctr" defTabSz="1289050">
            <a:lnSpc>
              <a:spcPct val="90000"/>
            </a:lnSpc>
            <a:spcBef>
              <a:spcPct val="0"/>
            </a:spcBef>
            <a:spcAft>
              <a:spcPct val="35000"/>
            </a:spcAft>
          </a:pPr>
          <a:r>
            <a:rPr lang="en-US" sz="2900" kern="1200" dirty="0" err="1"/>
            <a:t>Tiêu</a:t>
          </a:r>
          <a:r>
            <a:rPr lang="en-US" sz="2900" kern="1200" dirty="0"/>
            <a:t> </a:t>
          </a:r>
          <a:r>
            <a:rPr lang="en-US" sz="2900" kern="1200" dirty="0" err="1"/>
            <a:t>chí</a:t>
          </a:r>
          <a:r>
            <a:rPr lang="en-US" sz="2900" kern="1200" dirty="0"/>
            <a:t> 18. </a:t>
          </a:r>
        </a:p>
        <a:p>
          <a:pPr lvl="0" algn="ctr" defTabSz="1289050">
            <a:lnSpc>
              <a:spcPct val="90000"/>
            </a:lnSpc>
            <a:spcBef>
              <a:spcPct val="0"/>
            </a:spcBef>
            <a:spcAft>
              <a:spcPct val="35000"/>
            </a:spcAft>
          </a:pPr>
          <a:r>
            <a:rPr lang="en-US" sz="2900" kern="1200" dirty="0" err="1"/>
            <a:t>Ứng</a:t>
          </a:r>
          <a:r>
            <a:rPr lang="en-US" sz="2900" kern="1200" dirty="0"/>
            <a:t> </a:t>
          </a:r>
          <a:r>
            <a:rPr lang="en-US" sz="2900" kern="1200" dirty="0" err="1"/>
            <a:t>dụng</a:t>
          </a:r>
          <a:r>
            <a:rPr lang="en-US" sz="2900" kern="1200" dirty="0"/>
            <a:t> </a:t>
          </a:r>
          <a:r>
            <a:rPr lang="en-US" sz="2900" kern="1200" dirty="0" err="1"/>
            <a:t>công</a:t>
          </a:r>
          <a:r>
            <a:rPr lang="en-US" sz="2900" kern="1200" dirty="0"/>
            <a:t> </a:t>
          </a:r>
          <a:r>
            <a:rPr lang="en-US" sz="2900" kern="1200" dirty="0" err="1"/>
            <a:t>nghệ</a:t>
          </a:r>
          <a:r>
            <a:rPr lang="en-US" sz="2900" kern="1200" dirty="0"/>
            <a:t> </a:t>
          </a:r>
          <a:r>
            <a:rPr lang="en-US" sz="2900" kern="1200" dirty="0" err="1"/>
            <a:t>thông</a:t>
          </a:r>
          <a:r>
            <a:rPr lang="en-US" sz="2900" kern="1200" dirty="0"/>
            <a:t> tin</a:t>
          </a:r>
        </a:p>
      </dsp:txBody>
      <dsp:txXfrm>
        <a:off x="5844919" y="825989"/>
        <a:ext cx="2395512" cy="1892854"/>
      </dsp:txXfrm>
    </dsp:sp>
  </dsp:spTree>
</dsp:drawing>
</file>

<file path=ppt/diagrams/drawing3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552A19B-2F18-406C-B836-EEC010281EF6}">
      <dsp:nvSpPr>
        <dsp:cNvPr id="0" name=""/>
        <dsp:cNvSpPr/>
      </dsp:nvSpPr>
      <dsp:spPr>
        <a:xfrm>
          <a:off x="634364" y="0"/>
          <a:ext cx="7189470" cy="5080000"/>
        </a:xfrm>
        <a:prstGeom prst="rightArrow">
          <a:avLst/>
        </a:prstGeom>
        <a:solidFill>
          <a:schemeClr val="accent4">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D1B9C7C6-110F-4B63-8879-DCA4945F5A2D}">
      <dsp:nvSpPr>
        <dsp:cNvPr id="0" name=""/>
        <dsp:cNvSpPr/>
      </dsp:nvSpPr>
      <dsp:spPr>
        <a:xfrm>
          <a:off x="277534" y="1574799"/>
          <a:ext cx="2537460" cy="2032000"/>
        </a:xfrm>
        <a:prstGeom prst="roundRect">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en-US" sz="1500" kern="1200" dirty="0"/>
            <a:t>MỨC ĐẠT</a:t>
          </a:r>
        </a:p>
        <a:p>
          <a:pPr lvl="0" algn="ctr" defTabSz="666750">
            <a:lnSpc>
              <a:spcPct val="90000"/>
            </a:lnSpc>
            <a:spcBef>
              <a:spcPct val="0"/>
            </a:spcBef>
            <a:spcAft>
              <a:spcPct val="35000"/>
            </a:spcAft>
          </a:pPr>
          <a:r>
            <a:rPr lang="en-US" sz="1500" kern="1200" dirty="0" err="1"/>
            <a:t>Giao</a:t>
          </a:r>
          <a:r>
            <a:rPr lang="en-US" sz="1500" kern="1200" dirty="0"/>
            <a:t> </a:t>
          </a:r>
          <a:r>
            <a:rPr lang="en-US" sz="1500" kern="1200" dirty="0" err="1"/>
            <a:t>tiếp</a:t>
          </a:r>
          <a:r>
            <a:rPr lang="en-US" sz="1500" kern="1200" dirty="0"/>
            <a:t> </a:t>
          </a:r>
          <a:r>
            <a:rPr lang="en-US" sz="1500" kern="1200" dirty="0" err="1"/>
            <a:t>thông</a:t>
          </a:r>
          <a:r>
            <a:rPr lang="en-US" sz="1500" kern="1200" dirty="0"/>
            <a:t> </a:t>
          </a:r>
          <a:r>
            <a:rPr lang="en-US" sz="1500" kern="1200" dirty="0" err="1"/>
            <a:t>thường</a:t>
          </a:r>
          <a:r>
            <a:rPr lang="en-US" sz="1500" kern="1200" dirty="0"/>
            <a:t> </a:t>
          </a:r>
          <a:r>
            <a:rPr lang="en-US" sz="1500" kern="1200" dirty="0" err="1"/>
            <a:t>bằng</a:t>
          </a:r>
          <a:r>
            <a:rPr lang="en-US" sz="1500" kern="1200" dirty="0"/>
            <a:t> </a:t>
          </a:r>
          <a:r>
            <a:rPr lang="en-US" sz="1500" kern="1200" dirty="0" err="1"/>
            <a:t>ngoại</a:t>
          </a:r>
          <a:r>
            <a:rPr lang="en-US" sz="1500" kern="1200" dirty="0"/>
            <a:t> </a:t>
          </a:r>
          <a:r>
            <a:rPr lang="en-US" sz="1500" kern="1200" dirty="0" err="1"/>
            <a:t>ngữ</a:t>
          </a:r>
          <a:r>
            <a:rPr lang="en-US" sz="1500" kern="1200" dirty="0"/>
            <a:t> (</a:t>
          </a:r>
          <a:r>
            <a:rPr lang="en-US" sz="1500" kern="1200" dirty="0" err="1"/>
            <a:t>ưu</a:t>
          </a:r>
          <a:r>
            <a:rPr lang="en-US" sz="1500" kern="1200" dirty="0"/>
            <a:t> </a:t>
          </a:r>
          <a:r>
            <a:rPr lang="en-US" sz="1500" kern="1200" dirty="0" err="1"/>
            <a:t>tiên</a:t>
          </a:r>
          <a:r>
            <a:rPr lang="en-US" sz="1500" kern="1200" dirty="0"/>
            <a:t> </a:t>
          </a:r>
          <a:r>
            <a:rPr lang="en-US" sz="1500" kern="1200" dirty="0" err="1"/>
            <a:t>tiếng</a:t>
          </a:r>
          <a:r>
            <a:rPr lang="en-US" sz="1500" kern="1200" dirty="0"/>
            <a:t> Anh)</a:t>
          </a:r>
        </a:p>
      </dsp:txBody>
      <dsp:txXfrm>
        <a:off x="376728" y="1673993"/>
        <a:ext cx="2339072" cy="1833612"/>
      </dsp:txXfrm>
    </dsp:sp>
    <dsp:sp modelId="{F7C69D7B-7C4E-4B96-8910-EE615B5FC344}">
      <dsp:nvSpPr>
        <dsp:cNvPr id="0" name=""/>
        <dsp:cNvSpPr/>
      </dsp:nvSpPr>
      <dsp:spPr>
        <a:xfrm>
          <a:off x="2911912" y="1574799"/>
          <a:ext cx="2537460" cy="2032000"/>
        </a:xfrm>
        <a:prstGeom prst="roundRect">
          <a:avLst/>
        </a:prstGeom>
        <a:solidFill>
          <a:schemeClr val="accent4">
            <a:hueOff val="-2232385"/>
            <a:satOff val="13449"/>
            <a:lumOff val="1078"/>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en-US" sz="1500" kern="1200" dirty="0"/>
            <a:t>MỨC KHÁ</a:t>
          </a:r>
        </a:p>
        <a:p>
          <a:pPr lvl="0" algn="ctr" defTabSz="666750">
            <a:lnSpc>
              <a:spcPct val="90000"/>
            </a:lnSpc>
            <a:spcBef>
              <a:spcPct val="0"/>
            </a:spcBef>
            <a:spcAft>
              <a:spcPct val="35000"/>
            </a:spcAft>
          </a:pPr>
          <a:r>
            <a:rPr lang="en-US" sz="1500" kern="1200" dirty="0" err="1"/>
            <a:t>Chỉ</a:t>
          </a:r>
          <a:r>
            <a:rPr lang="en-US" sz="1500" kern="1200" dirty="0"/>
            <a:t> </a:t>
          </a:r>
          <a:r>
            <a:rPr lang="en-US" sz="1500" kern="1200" dirty="0" err="1"/>
            <a:t>đạo</a:t>
          </a:r>
          <a:r>
            <a:rPr lang="en-US" sz="1500" kern="1200" dirty="0"/>
            <a:t> </a:t>
          </a:r>
          <a:r>
            <a:rPr lang="en-US" sz="1500" kern="1200" dirty="0" err="1"/>
            <a:t>xây</a:t>
          </a:r>
          <a:r>
            <a:rPr lang="en-US" sz="1500" kern="1200" dirty="0"/>
            <a:t> </a:t>
          </a:r>
          <a:r>
            <a:rPr lang="en-US" sz="1500" kern="1200" dirty="0" err="1"/>
            <a:t>dựng</a:t>
          </a:r>
          <a:r>
            <a:rPr lang="en-US" sz="1500" kern="1200" dirty="0"/>
            <a:t> </a:t>
          </a:r>
          <a:r>
            <a:rPr lang="en-US" sz="1500" kern="1200" dirty="0" err="1"/>
            <a:t>và</a:t>
          </a:r>
          <a:r>
            <a:rPr lang="en-US" sz="1500" kern="1200" dirty="0"/>
            <a:t> </a:t>
          </a:r>
          <a:r>
            <a:rPr lang="en-US" sz="1500" kern="1200" dirty="0" err="1"/>
            <a:t>tổ</a:t>
          </a:r>
          <a:r>
            <a:rPr lang="en-US" sz="1500" kern="1200" dirty="0"/>
            <a:t> </a:t>
          </a:r>
          <a:r>
            <a:rPr lang="en-US" sz="1500" kern="1200" dirty="0" err="1"/>
            <a:t>chức</a:t>
          </a:r>
          <a:r>
            <a:rPr lang="en-US" sz="1500" kern="1200" dirty="0"/>
            <a:t> </a:t>
          </a:r>
          <a:r>
            <a:rPr lang="en-US" sz="1500" kern="1200" dirty="0" err="1"/>
            <a:t>thực</a:t>
          </a:r>
          <a:r>
            <a:rPr lang="en-US" sz="1500" kern="1200" dirty="0"/>
            <a:t> </a:t>
          </a:r>
          <a:r>
            <a:rPr lang="en-US" sz="1500" kern="1200" dirty="0" err="1"/>
            <a:t>hiện</a:t>
          </a:r>
          <a:r>
            <a:rPr lang="en-US" sz="1500" kern="1200" dirty="0"/>
            <a:t> </a:t>
          </a:r>
          <a:r>
            <a:rPr lang="en-US" sz="1500" kern="1200" dirty="0" err="1"/>
            <a:t>kế</a:t>
          </a:r>
          <a:r>
            <a:rPr lang="en-US" sz="1500" kern="1200" dirty="0"/>
            <a:t> </a:t>
          </a:r>
          <a:r>
            <a:rPr lang="en-US" sz="1500" kern="1200" dirty="0" err="1"/>
            <a:t>hoạch</a:t>
          </a:r>
          <a:r>
            <a:rPr lang="en-US" sz="1500" kern="1200" dirty="0"/>
            <a:t> </a:t>
          </a:r>
          <a:r>
            <a:rPr lang="en-US" sz="1500" kern="1200" dirty="0" err="1"/>
            <a:t>phát</a:t>
          </a:r>
          <a:r>
            <a:rPr lang="en-US" sz="1500" kern="1200" dirty="0"/>
            <a:t> </a:t>
          </a:r>
          <a:r>
            <a:rPr lang="en-US" sz="1500" kern="1200" dirty="0" err="1"/>
            <a:t>triển</a:t>
          </a:r>
          <a:r>
            <a:rPr lang="en-US" sz="1500" kern="1200" dirty="0"/>
            <a:t> </a:t>
          </a:r>
          <a:r>
            <a:rPr lang="en-US" sz="1500" kern="1200" dirty="0" err="1"/>
            <a:t>năng</a:t>
          </a:r>
          <a:r>
            <a:rPr lang="en-US" sz="1500" kern="1200" dirty="0"/>
            <a:t> </a:t>
          </a:r>
          <a:r>
            <a:rPr lang="en-US" sz="1500" kern="1200" dirty="0" err="1"/>
            <a:t>lực</a:t>
          </a:r>
          <a:r>
            <a:rPr lang="en-US" sz="1500" kern="1200" dirty="0"/>
            <a:t> </a:t>
          </a:r>
          <a:r>
            <a:rPr lang="en-US" sz="1500" kern="1200" dirty="0" err="1"/>
            <a:t>sử</a:t>
          </a:r>
          <a:r>
            <a:rPr lang="en-US" sz="1500" kern="1200" dirty="0"/>
            <a:t> </a:t>
          </a:r>
          <a:r>
            <a:rPr lang="en-US" sz="1500" kern="1200" dirty="0" err="1"/>
            <a:t>dụng</a:t>
          </a:r>
          <a:r>
            <a:rPr lang="en-US" sz="1500" kern="1200" dirty="0"/>
            <a:t> </a:t>
          </a:r>
          <a:r>
            <a:rPr lang="en-US" sz="1500" kern="1200" dirty="0" err="1"/>
            <a:t>ngoại</a:t>
          </a:r>
          <a:r>
            <a:rPr lang="en-US" sz="1500" kern="1200" dirty="0"/>
            <a:t> </a:t>
          </a:r>
          <a:r>
            <a:rPr lang="en-US" sz="1500" kern="1200" dirty="0" err="1"/>
            <a:t>ngữ</a:t>
          </a:r>
          <a:r>
            <a:rPr lang="en-US" sz="1500" kern="1200" dirty="0"/>
            <a:t> (</a:t>
          </a:r>
          <a:r>
            <a:rPr lang="en-US" sz="1500" kern="1200" dirty="0" err="1"/>
            <a:t>ưu</a:t>
          </a:r>
          <a:r>
            <a:rPr lang="en-US" sz="1500" kern="1200" dirty="0"/>
            <a:t> </a:t>
          </a:r>
          <a:r>
            <a:rPr lang="en-US" sz="1500" kern="1200" dirty="0" err="1"/>
            <a:t>tiên</a:t>
          </a:r>
          <a:r>
            <a:rPr lang="en-US" sz="1500" kern="1200" dirty="0"/>
            <a:t> </a:t>
          </a:r>
          <a:r>
            <a:rPr lang="en-US" sz="1500" kern="1200" dirty="0" err="1"/>
            <a:t>tiếng</a:t>
          </a:r>
          <a:r>
            <a:rPr lang="en-US" sz="1500" kern="1200" dirty="0"/>
            <a:t> Anh) </a:t>
          </a:r>
          <a:r>
            <a:rPr lang="en-US" sz="1500" kern="1200" dirty="0" err="1"/>
            <a:t>trong</a:t>
          </a:r>
          <a:r>
            <a:rPr lang="en-US" sz="1500" kern="1200" dirty="0"/>
            <a:t> </a:t>
          </a:r>
          <a:r>
            <a:rPr lang="en-US" sz="1500" kern="1200" dirty="0" err="1"/>
            <a:t>trường</a:t>
          </a:r>
          <a:endParaRPr lang="en-US" sz="1500" kern="1200" dirty="0"/>
        </a:p>
      </dsp:txBody>
      <dsp:txXfrm>
        <a:off x="3011106" y="1673993"/>
        <a:ext cx="2339072" cy="1833612"/>
      </dsp:txXfrm>
    </dsp:sp>
    <dsp:sp modelId="{DA77809B-6729-456F-8231-F0AB83B553CF}">
      <dsp:nvSpPr>
        <dsp:cNvPr id="0" name=""/>
        <dsp:cNvSpPr/>
      </dsp:nvSpPr>
      <dsp:spPr>
        <a:xfrm>
          <a:off x="5546289" y="1422399"/>
          <a:ext cx="2537460" cy="2032000"/>
        </a:xfrm>
        <a:prstGeom prst="roundRect">
          <a:avLst/>
        </a:prstGeom>
        <a:solidFill>
          <a:schemeClr val="accent4">
            <a:hueOff val="-4464770"/>
            <a:satOff val="26899"/>
            <a:lumOff val="2156"/>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en-US" sz="1500" kern="1200" dirty="0"/>
            <a:t>MỨC TỐT</a:t>
          </a:r>
        </a:p>
        <a:p>
          <a:pPr lvl="0" algn="ctr" defTabSz="666750">
            <a:lnSpc>
              <a:spcPct val="90000"/>
            </a:lnSpc>
            <a:spcBef>
              <a:spcPct val="0"/>
            </a:spcBef>
            <a:spcAft>
              <a:spcPct val="35000"/>
            </a:spcAft>
          </a:pPr>
          <a:r>
            <a:rPr lang="en-US" sz="1500" kern="1200" dirty="0"/>
            <a:t>- </a:t>
          </a:r>
          <a:r>
            <a:rPr lang="en-US" sz="1500" kern="1200" dirty="0" err="1"/>
            <a:t>Sử</a:t>
          </a:r>
          <a:r>
            <a:rPr lang="en-US" sz="1500" kern="1200" dirty="0"/>
            <a:t> </a:t>
          </a:r>
          <a:r>
            <a:rPr lang="en-US" sz="1500" kern="1200" dirty="0" err="1"/>
            <a:t>dụng</a:t>
          </a:r>
          <a:r>
            <a:rPr lang="en-US" sz="1500" kern="1200" dirty="0"/>
            <a:t> </a:t>
          </a:r>
          <a:r>
            <a:rPr lang="en-US" sz="1500" kern="1200" dirty="0" err="1"/>
            <a:t>ngoại</a:t>
          </a:r>
          <a:r>
            <a:rPr lang="en-US" sz="1500" kern="1200" dirty="0"/>
            <a:t> </a:t>
          </a:r>
          <a:r>
            <a:rPr lang="en-US" sz="1500" kern="1200" dirty="0" err="1"/>
            <a:t>ngữ</a:t>
          </a:r>
          <a:r>
            <a:rPr lang="en-US" sz="1500" kern="1200" dirty="0"/>
            <a:t> </a:t>
          </a:r>
          <a:r>
            <a:rPr lang="en-US" sz="1500" kern="1200" dirty="0" err="1"/>
            <a:t>thành</a:t>
          </a:r>
          <a:r>
            <a:rPr lang="en-US" sz="1500" kern="1200" dirty="0"/>
            <a:t> </a:t>
          </a:r>
          <a:r>
            <a:rPr lang="en-US" sz="1500" kern="1200" dirty="0" err="1"/>
            <a:t>thạo</a:t>
          </a:r>
          <a:r>
            <a:rPr lang="en-US" sz="1500" kern="1200" dirty="0"/>
            <a:t> (</a:t>
          </a:r>
          <a:r>
            <a:rPr lang="en-US" sz="1500" kern="1200" dirty="0" err="1"/>
            <a:t>ưu</a:t>
          </a:r>
          <a:r>
            <a:rPr lang="en-US" sz="1500" kern="1200" dirty="0"/>
            <a:t> </a:t>
          </a:r>
          <a:r>
            <a:rPr lang="en-US" sz="1500" kern="1200" dirty="0" err="1"/>
            <a:t>tiên</a:t>
          </a:r>
          <a:r>
            <a:rPr lang="en-US" sz="1500" kern="1200" dirty="0"/>
            <a:t> </a:t>
          </a:r>
          <a:r>
            <a:rPr lang="en-US" sz="1500" kern="1200" dirty="0" err="1"/>
            <a:t>tiếng</a:t>
          </a:r>
          <a:r>
            <a:rPr lang="en-US" sz="1500" kern="1200" dirty="0"/>
            <a:t> Anh); </a:t>
          </a:r>
        </a:p>
        <a:p>
          <a:pPr lvl="0" algn="ctr" defTabSz="666750">
            <a:lnSpc>
              <a:spcPct val="90000"/>
            </a:lnSpc>
            <a:spcBef>
              <a:spcPct val="0"/>
            </a:spcBef>
            <a:spcAft>
              <a:spcPct val="35000"/>
            </a:spcAft>
          </a:pPr>
          <a:r>
            <a:rPr lang="en-US" sz="1500" kern="1200" dirty="0"/>
            <a:t>- </a:t>
          </a:r>
          <a:r>
            <a:rPr lang="en-US" sz="1500" kern="1200" dirty="0" err="1"/>
            <a:t>Tạo</a:t>
          </a:r>
          <a:r>
            <a:rPr lang="en-US" sz="1500" kern="1200" dirty="0"/>
            <a:t>  </a:t>
          </a:r>
          <a:r>
            <a:rPr lang="en-US" sz="1500" kern="1200" dirty="0" err="1"/>
            <a:t>môi</a:t>
          </a:r>
          <a:r>
            <a:rPr lang="en-US" sz="1500" kern="1200" dirty="0"/>
            <a:t> </a:t>
          </a:r>
          <a:r>
            <a:rPr lang="en-US" sz="1500" kern="1200" dirty="0" err="1"/>
            <a:t>trường</a:t>
          </a:r>
          <a:r>
            <a:rPr lang="en-US" sz="1500" kern="1200" dirty="0"/>
            <a:t> </a:t>
          </a:r>
          <a:r>
            <a:rPr lang="en-US" sz="1500" kern="1200" dirty="0" err="1"/>
            <a:t>phát</a:t>
          </a:r>
          <a:r>
            <a:rPr lang="en-US" sz="1500" kern="1200" dirty="0"/>
            <a:t> </a:t>
          </a:r>
          <a:r>
            <a:rPr lang="en-US" sz="1500" kern="1200" dirty="0" err="1"/>
            <a:t>triển</a:t>
          </a:r>
          <a:r>
            <a:rPr lang="en-US" sz="1500" kern="1200" dirty="0"/>
            <a:t> </a:t>
          </a:r>
          <a:r>
            <a:rPr lang="en-US" sz="1500" kern="1200" dirty="0" err="1"/>
            <a:t>năng</a:t>
          </a:r>
          <a:r>
            <a:rPr lang="en-US" sz="1500" kern="1200" dirty="0"/>
            <a:t> </a:t>
          </a:r>
          <a:r>
            <a:rPr lang="en-US" sz="1500" kern="1200" dirty="0" err="1"/>
            <a:t>lực</a:t>
          </a:r>
          <a:r>
            <a:rPr lang="en-US" sz="1500" kern="1200" dirty="0"/>
            <a:t> </a:t>
          </a:r>
          <a:r>
            <a:rPr lang="en-US" sz="1500" kern="1200" dirty="0" err="1"/>
            <a:t>sử</a:t>
          </a:r>
          <a:r>
            <a:rPr lang="en-US" sz="1500" kern="1200" dirty="0"/>
            <a:t> </a:t>
          </a:r>
          <a:r>
            <a:rPr lang="en-US" sz="1500" kern="1200" dirty="0" err="1"/>
            <a:t>dụng</a:t>
          </a:r>
          <a:r>
            <a:rPr lang="en-US" sz="1500" kern="1200" dirty="0"/>
            <a:t> </a:t>
          </a:r>
          <a:r>
            <a:rPr lang="en-US" sz="1500" kern="1200" dirty="0" err="1"/>
            <a:t>ngoại</a:t>
          </a:r>
          <a:r>
            <a:rPr lang="en-US" sz="1500" kern="1200" dirty="0"/>
            <a:t> </a:t>
          </a:r>
          <a:r>
            <a:rPr lang="en-US" sz="1500" kern="1200" dirty="0" err="1"/>
            <a:t>ngữ</a:t>
          </a:r>
          <a:r>
            <a:rPr lang="en-US" sz="1500" kern="1200" dirty="0"/>
            <a:t> (</a:t>
          </a:r>
          <a:r>
            <a:rPr lang="en-US" sz="1500" kern="1200" dirty="0" err="1"/>
            <a:t>ưu</a:t>
          </a:r>
          <a:r>
            <a:rPr lang="en-US" sz="1500" kern="1200" dirty="0"/>
            <a:t> </a:t>
          </a:r>
          <a:r>
            <a:rPr lang="en-US" sz="1500" kern="1200" dirty="0" err="1"/>
            <a:t>tiên</a:t>
          </a:r>
          <a:r>
            <a:rPr lang="en-US" sz="1500" kern="1200" dirty="0"/>
            <a:t> </a:t>
          </a:r>
          <a:r>
            <a:rPr lang="en-US" sz="1500" kern="1200" dirty="0" err="1"/>
            <a:t>tiếng</a:t>
          </a:r>
          <a:r>
            <a:rPr lang="en-US" sz="1500" kern="1200" dirty="0"/>
            <a:t> Anh)  </a:t>
          </a:r>
          <a:r>
            <a:rPr lang="en-US" sz="1500" kern="1200" dirty="0" err="1"/>
            <a:t>trong</a:t>
          </a:r>
          <a:r>
            <a:rPr lang="en-US" sz="1500" kern="1200" dirty="0"/>
            <a:t> </a:t>
          </a:r>
          <a:r>
            <a:rPr lang="en-US" sz="1500" kern="1200" dirty="0" err="1"/>
            <a:t>trường</a:t>
          </a:r>
          <a:r>
            <a:rPr lang="en-US" sz="1500" kern="1200" dirty="0"/>
            <a:t>. </a:t>
          </a:r>
        </a:p>
      </dsp:txBody>
      <dsp:txXfrm>
        <a:off x="5645483" y="1521593"/>
        <a:ext cx="2339072" cy="1833612"/>
      </dsp:txXfrm>
    </dsp:sp>
  </dsp:spTree>
</dsp:drawing>
</file>

<file path=ppt/diagrams/drawing3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552A19B-2F18-406C-B836-EEC010281EF6}">
      <dsp:nvSpPr>
        <dsp:cNvPr id="0" name=""/>
        <dsp:cNvSpPr/>
      </dsp:nvSpPr>
      <dsp:spPr>
        <a:xfrm>
          <a:off x="634364" y="0"/>
          <a:ext cx="7189470" cy="5080000"/>
        </a:xfrm>
        <a:prstGeom prst="rightArrow">
          <a:avLst/>
        </a:prstGeom>
        <a:solidFill>
          <a:schemeClr val="accent4">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D1B9C7C6-110F-4B63-8879-DCA4945F5A2D}">
      <dsp:nvSpPr>
        <dsp:cNvPr id="0" name=""/>
        <dsp:cNvSpPr/>
      </dsp:nvSpPr>
      <dsp:spPr>
        <a:xfrm>
          <a:off x="277534" y="1574799"/>
          <a:ext cx="2537460" cy="2032000"/>
        </a:xfrm>
        <a:prstGeom prst="roundRect">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US" sz="1800" kern="1200" dirty="0"/>
            <a:t>MỨC ĐẠT</a:t>
          </a:r>
        </a:p>
        <a:p>
          <a:pPr lvl="0" algn="ctr" defTabSz="800100">
            <a:lnSpc>
              <a:spcPct val="90000"/>
            </a:lnSpc>
            <a:spcBef>
              <a:spcPct val="0"/>
            </a:spcBef>
            <a:spcAft>
              <a:spcPct val="35000"/>
            </a:spcAft>
          </a:pPr>
          <a:r>
            <a:rPr lang="en-US" sz="1800" kern="1200" dirty="0" err="1"/>
            <a:t>sử</a:t>
          </a:r>
          <a:r>
            <a:rPr lang="en-US" sz="1800" kern="1200" dirty="0"/>
            <a:t> </a:t>
          </a:r>
          <a:r>
            <a:rPr lang="en-US" sz="1800" kern="1200" dirty="0" err="1"/>
            <a:t>dụng</a:t>
          </a:r>
          <a:r>
            <a:rPr lang="en-US" sz="1800" kern="1200" dirty="0"/>
            <a:t> </a:t>
          </a:r>
          <a:r>
            <a:rPr lang="en-US" sz="1800" kern="1200" dirty="0" err="1"/>
            <a:t>được</a:t>
          </a:r>
          <a:r>
            <a:rPr lang="en-US" sz="1800" kern="1200" dirty="0"/>
            <a:t> </a:t>
          </a:r>
          <a:r>
            <a:rPr lang="en-US" sz="1800" kern="1200" dirty="0" err="1"/>
            <a:t>một</a:t>
          </a:r>
          <a:r>
            <a:rPr lang="en-US" sz="1800" kern="1200" dirty="0"/>
            <a:t> </a:t>
          </a:r>
          <a:r>
            <a:rPr lang="en-US" sz="1800" kern="1200" dirty="0" err="1"/>
            <a:t>số</a:t>
          </a:r>
          <a:r>
            <a:rPr lang="en-US" sz="1800" kern="1200" dirty="0"/>
            <a:t> </a:t>
          </a:r>
          <a:r>
            <a:rPr lang="en-US" sz="1800" kern="1200" dirty="0" err="1"/>
            <a:t>công</a:t>
          </a:r>
          <a:r>
            <a:rPr lang="en-US" sz="1800" kern="1200" dirty="0"/>
            <a:t> </a:t>
          </a:r>
          <a:r>
            <a:rPr lang="en-US" sz="1800" kern="1200" dirty="0" err="1"/>
            <a:t>cụ</a:t>
          </a:r>
          <a:r>
            <a:rPr lang="en-US" sz="1800" kern="1200" dirty="0"/>
            <a:t> </a:t>
          </a:r>
          <a:r>
            <a:rPr lang="en-US" sz="1800" kern="1200" dirty="0" err="1"/>
            <a:t>công</a:t>
          </a:r>
          <a:r>
            <a:rPr lang="en-US" sz="1800" kern="1200" dirty="0"/>
            <a:t> </a:t>
          </a:r>
          <a:r>
            <a:rPr lang="en-US" sz="1800" kern="1200" dirty="0" err="1"/>
            <a:t>nghệ</a:t>
          </a:r>
          <a:r>
            <a:rPr lang="en-US" sz="1800" kern="1200" dirty="0"/>
            <a:t> </a:t>
          </a:r>
          <a:r>
            <a:rPr lang="en-US" sz="1800" kern="1200" dirty="0" err="1"/>
            <a:t>thông</a:t>
          </a:r>
          <a:r>
            <a:rPr lang="en-US" sz="1800" kern="1200" dirty="0"/>
            <a:t> tin </a:t>
          </a:r>
          <a:r>
            <a:rPr lang="en-US" sz="1800" kern="1200" dirty="0" err="1"/>
            <a:t>thông</a:t>
          </a:r>
          <a:r>
            <a:rPr lang="en-US" sz="1800" kern="1200" dirty="0"/>
            <a:t> </a:t>
          </a:r>
          <a:r>
            <a:rPr lang="en-US" sz="1800" kern="1200" dirty="0" err="1"/>
            <a:t>dụng</a:t>
          </a:r>
          <a:r>
            <a:rPr lang="en-US" sz="1800" kern="1200" dirty="0"/>
            <a:t> </a:t>
          </a:r>
          <a:r>
            <a:rPr lang="en-US" sz="1800" kern="1200" dirty="0" err="1"/>
            <a:t>trong</a:t>
          </a:r>
          <a:r>
            <a:rPr lang="en-US" sz="1800" kern="1200" dirty="0"/>
            <a:t> </a:t>
          </a:r>
          <a:r>
            <a:rPr lang="en-US" sz="1800" kern="1200" dirty="0" err="1"/>
            <a:t>quản</a:t>
          </a:r>
          <a:r>
            <a:rPr lang="en-US" sz="1800" kern="1200" dirty="0"/>
            <a:t> </a:t>
          </a:r>
          <a:r>
            <a:rPr lang="en-US" sz="1800" kern="1200" dirty="0" err="1"/>
            <a:t>trị</a:t>
          </a:r>
          <a:r>
            <a:rPr lang="en-US" sz="1800" kern="1200" dirty="0"/>
            <a:t> </a:t>
          </a:r>
          <a:r>
            <a:rPr lang="en-US" sz="1800" kern="1200" dirty="0" err="1"/>
            <a:t>nhà</a:t>
          </a:r>
          <a:r>
            <a:rPr lang="en-US" sz="1800" kern="1200" dirty="0"/>
            <a:t> </a:t>
          </a:r>
          <a:r>
            <a:rPr lang="en-US" sz="1800" kern="1200" dirty="0" err="1"/>
            <a:t>trường</a:t>
          </a:r>
          <a:endParaRPr lang="en-US" sz="1800" kern="1200" dirty="0"/>
        </a:p>
      </dsp:txBody>
      <dsp:txXfrm>
        <a:off x="376728" y="1673993"/>
        <a:ext cx="2339072" cy="1833612"/>
      </dsp:txXfrm>
    </dsp:sp>
    <dsp:sp modelId="{F7C69D7B-7C4E-4B96-8910-EE615B5FC344}">
      <dsp:nvSpPr>
        <dsp:cNvPr id="0" name=""/>
        <dsp:cNvSpPr/>
      </dsp:nvSpPr>
      <dsp:spPr>
        <a:xfrm>
          <a:off x="2911912" y="1574799"/>
          <a:ext cx="2537460" cy="2032000"/>
        </a:xfrm>
        <a:prstGeom prst="roundRect">
          <a:avLst/>
        </a:prstGeom>
        <a:solidFill>
          <a:schemeClr val="accent4">
            <a:hueOff val="-2232385"/>
            <a:satOff val="13449"/>
            <a:lumOff val="1078"/>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US" sz="1800" kern="1200" dirty="0"/>
            <a:t>MỨC KHÁ</a:t>
          </a:r>
        </a:p>
        <a:p>
          <a:pPr lvl="0" algn="ctr" defTabSz="800100">
            <a:lnSpc>
              <a:spcPct val="90000"/>
            </a:lnSpc>
            <a:spcBef>
              <a:spcPct val="0"/>
            </a:spcBef>
            <a:spcAft>
              <a:spcPct val="35000"/>
            </a:spcAft>
          </a:pPr>
          <a:r>
            <a:rPr lang="en-US" sz="1800" kern="1200" dirty="0" err="1"/>
            <a:t>sử</a:t>
          </a:r>
          <a:r>
            <a:rPr lang="en-US" sz="1800" kern="1200" dirty="0"/>
            <a:t> </a:t>
          </a:r>
          <a:r>
            <a:rPr lang="en-US" sz="1800" kern="1200" dirty="0" err="1"/>
            <a:t>dụng</a:t>
          </a:r>
          <a:r>
            <a:rPr lang="en-US" sz="1800" kern="1200" dirty="0"/>
            <a:t> </a:t>
          </a:r>
          <a:r>
            <a:rPr lang="en-US" sz="1800" kern="1200" dirty="0" err="1"/>
            <a:t>được</a:t>
          </a:r>
          <a:r>
            <a:rPr lang="en-US" sz="1800" kern="1200" dirty="0"/>
            <a:t> </a:t>
          </a:r>
          <a:r>
            <a:rPr lang="en-US" sz="1800" kern="1200" dirty="0" err="1"/>
            <a:t>các</a:t>
          </a:r>
          <a:r>
            <a:rPr lang="en-US" sz="1800" kern="1200" dirty="0"/>
            <a:t> </a:t>
          </a:r>
          <a:r>
            <a:rPr lang="en-US" sz="1800" kern="1200" dirty="0" err="1"/>
            <a:t>phần</a:t>
          </a:r>
          <a:r>
            <a:rPr lang="en-US" sz="1800" kern="1200" dirty="0"/>
            <a:t> </a:t>
          </a:r>
          <a:r>
            <a:rPr lang="en-US" sz="1800" kern="1200" dirty="0" err="1"/>
            <a:t>mềm</a:t>
          </a:r>
          <a:r>
            <a:rPr lang="en-US" sz="1800" kern="1200" dirty="0"/>
            <a:t> </a:t>
          </a:r>
          <a:r>
            <a:rPr lang="en-US" sz="1800" kern="1200" dirty="0" err="1"/>
            <a:t>hỗ</a:t>
          </a:r>
          <a:r>
            <a:rPr lang="en-US" sz="1800" kern="1200" dirty="0"/>
            <a:t> </a:t>
          </a:r>
          <a:r>
            <a:rPr lang="en-US" sz="1800" kern="1200" dirty="0" err="1"/>
            <a:t>trợ</a:t>
          </a:r>
          <a:r>
            <a:rPr lang="en-US" sz="1800" kern="1200" dirty="0"/>
            <a:t> </a:t>
          </a:r>
          <a:r>
            <a:rPr lang="en-US" sz="1800" kern="1200" dirty="0" err="1"/>
            <a:t>quản</a:t>
          </a:r>
          <a:r>
            <a:rPr lang="en-US" sz="1800" kern="1200" dirty="0"/>
            <a:t> </a:t>
          </a:r>
          <a:r>
            <a:rPr lang="en-US" sz="1800" kern="1200" dirty="0" err="1"/>
            <a:t>trị</a:t>
          </a:r>
          <a:r>
            <a:rPr lang="en-US" sz="1800" kern="1200" dirty="0"/>
            <a:t> </a:t>
          </a:r>
          <a:r>
            <a:rPr lang="en-US" sz="1800" kern="1200" dirty="0" err="1"/>
            <a:t>nhà</a:t>
          </a:r>
          <a:r>
            <a:rPr lang="en-US" sz="1800" kern="1200" dirty="0"/>
            <a:t> </a:t>
          </a:r>
          <a:r>
            <a:rPr lang="en-US" sz="1800" kern="1200" dirty="0" err="1"/>
            <a:t>trường</a:t>
          </a:r>
          <a:endParaRPr lang="en-US" sz="1800" kern="1200" dirty="0"/>
        </a:p>
      </dsp:txBody>
      <dsp:txXfrm>
        <a:off x="3011106" y="1673993"/>
        <a:ext cx="2339072" cy="1833612"/>
      </dsp:txXfrm>
    </dsp:sp>
    <dsp:sp modelId="{DA77809B-6729-456F-8231-F0AB83B553CF}">
      <dsp:nvSpPr>
        <dsp:cNvPr id="0" name=""/>
        <dsp:cNvSpPr/>
      </dsp:nvSpPr>
      <dsp:spPr>
        <a:xfrm>
          <a:off x="5546289" y="1422399"/>
          <a:ext cx="2537460" cy="2032000"/>
        </a:xfrm>
        <a:prstGeom prst="roundRect">
          <a:avLst/>
        </a:prstGeom>
        <a:solidFill>
          <a:schemeClr val="accent4">
            <a:hueOff val="-4464770"/>
            <a:satOff val="26899"/>
            <a:lumOff val="2156"/>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US" sz="1800" kern="1200" dirty="0"/>
            <a:t>MỨC TỐT</a:t>
          </a:r>
        </a:p>
        <a:p>
          <a:pPr lvl="0" algn="ctr" defTabSz="800100">
            <a:lnSpc>
              <a:spcPct val="90000"/>
            </a:lnSpc>
            <a:spcBef>
              <a:spcPct val="0"/>
            </a:spcBef>
            <a:spcAft>
              <a:spcPct val="35000"/>
            </a:spcAft>
          </a:pPr>
          <a:r>
            <a:rPr lang="en-US" sz="1800" kern="1200" dirty="0" err="1"/>
            <a:t>tạo</a:t>
          </a:r>
          <a:r>
            <a:rPr lang="en-US" sz="1800" kern="1200" dirty="0"/>
            <a:t> </a:t>
          </a:r>
          <a:r>
            <a:rPr lang="en-US" sz="1800" kern="1200" dirty="0" err="1"/>
            <a:t>lập</a:t>
          </a:r>
          <a:r>
            <a:rPr lang="en-US" sz="1800" kern="1200" dirty="0"/>
            <a:t> </a:t>
          </a:r>
          <a:r>
            <a:rPr lang="en-US" sz="1800" kern="1200" dirty="0" err="1"/>
            <a:t>được</a:t>
          </a:r>
          <a:r>
            <a:rPr lang="en-US" sz="1800" kern="1200" dirty="0"/>
            <a:t> </a:t>
          </a:r>
          <a:r>
            <a:rPr lang="en-US" sz="1800" kern="1200" dirty="0" err="1"/>
            <a:t>môi</a:t>
          </a:r>
          <a:r>
            <a:rPr lang="en-US" sz="1800" kern="1200" dirty="0"/>
            <a:t> </a:t>
          </a:r>
          <a:r>
            <a:rPr lang="en-US" sz="1800" kern="1200" dirty="0" err="1"/>
            <a:t>trường</a:t>
          </a:r>
          <a:r>
            <a:rPr lang="en-US" sz="1800" kern="1200" dirty="0"/>
            <a:t> </a:t>
          </a:r>
          <a:r>
            <a:rPr lang="en-US" sz="1800" kern="1200" dirty="0" err="1"/>
            <a:t>ứng</a:t>
          </a:r>
          <a:r>
            <a:rPr lang="en-US" sz="1800" kern="1200" dirty="0"/>
            <a:t> </a:t>
          </a:r>
          <a:r>
            <a:rPr lang="en-US" sz="1800" kern="1200" dirty="0" err="1"/>
            <a:t>dụng</a:t>
          </a:r>
          <a:r>
            <a:rPr lang="en-US" sz="1800" kern="1200" dirty="0"/>
            <a:t> </a:t>
          </a:r>
          <a:r>
            <a:rPr lang="en-US" sz="1800" kern="1200" dirty="0" err="1"/>
            <a:t>công</a:t>
          </a:r>
          <a:r>
            <a:rPr lang="en-US" sz="1800" kern="1200" dirty="0"/>
            <a:t> </a:t>
          </a:r>
          <a:r>
            <a:rPr lang="en-US" sz="1800" kern="1200" dirty="0" err="1"/>
            <a:t>nghệ</a:t>
          </a:r>
          <a:r>
            <a:rPr lang="en-US" sz="1800" kern="1200" dirty="0"/>
            <a:t> </a:t>
          </a:r>
          <a:r>
            <a:rPr lang="en-US" sz="1800" kern="1200" dirty="0" err="1"/>
            <a:t>thông</a:t>
          </a:r>
          <a:r>
            <a:rPr lang="en-US" sz="1800" kern="1200" dirty="0"/>
            <a:t> tin </a:t>
          </a:r>
          <a:r>
            <a:rPr lang="en-US" sz="1800" kern="1200" dirty="0" err="1"/>
            <a:t>trong</a:t>
          </a:r>
          <a:r>
            <a:rPr lang="en-US" sz="1800" kern="1200" dirty="0"/>
            <a:t> </a:t>
          </a:r>
          <a:r>
            <a:rPr lang="en-US" sz="1800" kern="1200" dirty="0" err="1"/>
            <a:t>hoạt</a:t>
          </a:r>
          <a:r>
            <a:rPr lang="en-US" sz="1800" kern="1200" dirty="0"/>
            <a:t> </a:t>
          </a:r>
          <a:r>
            <a:rPr lang="en-US" sz="1800" kern="1200" dirty="0" err="1"/>
            <a:t>động</a:t>
          </a:r>
          <a:r>
            <a:rPr lang="en-US" sz="1800" kern="1200" dirty="0"/>
            <a:t> </a:t>
          </a:r>
          <a:r>
            <a:rPr lang="en-US" sz="1800" kern="1200" dirty="0" err="1"/>
            <a:t>dạy</a:t>
          </a:r>
          <a:r>
            <a:rPr lang="en-US" sz="1800" kern="1200" dirty="0"/>
            <a:t>, </a:t>
          </a:r>
          <a:r>
            <a:rPr lang="en-US" sz="1800" kern="1200" dirty="0" err="1"/>
            <a:t>học</a:t>
          </a:r>
          <a:r>
            <a:rPr lang="en-US" sz="1800" kern="1200" dirty="0"/>
            <a:t> </a:t>
          </a:r>
          <a:r>
            <a:rPr lang="en-US" sz="1800" kern="1200" dirty="0" err="1"/>
            <a:t>và</a:t>
          </a:r>
          <a:r>
            <a:rPr lang="en-US" sz="1800" kern="1200" dirty="0"/>
            <a:t> </a:t>
          </a:r>
          <a:r>
            <a:rPr lang="en-US" sz="1800" kern="1200" dirty="0" err="1"/>
            <a:t>quản</a:t>
          </a:r>
          <a:r>
            <a:rPr lang="en-US" sz="1800" kern="1200" dirty="0"/>
            <a:t> </a:t>
          </a:r>
          <a:r>
            <a:rPr lang="en-US" sz="1800" kern="1200" dirty="0" err="1"/>
            <a:t>trị</a:t>
          </a:r>
          <a:r>
            <a:rPr lang="en-US" sz="1800" kern="1200" dirty="0"/>
            <a:t> </a:t>
          </a:r>
          <a:r>
            <a:rPr lang="en-US" sz="1800" kern="1200" dirty="0" err="1"/>
            <a:t>nhà</a:t>
          </a:r>
          <a:r>
            <a:rPr lang="en-US" sz="1800" kern="1200" dirty="0"/>
            <a:t> </a:t>
          </a:r>
          <a:r>
            <a:rPr lang="en-US" sz="1800" kern="1200" dirty="0" err="1"/>
            <a:t>trường</a:t>
          </a:r>
          <a:endParaRPr lang="en-US" sz="1800" kern="1200" dirty="0"/>
        </a:p>
      </dsp:txBody>
      <dsp:txXfrm>
        <a:off x="5645483" y="1521593"/>
        <a:ext cx="2339072" cy="1833612"/>
      </dsp:txXfrm>
    </dsp:sp>
  </dsp:spTree>
</dsp:drawing>
</file>

<file path=ppt/diagrams/drawing3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B0FAAB1-1E99-40C7-866F-0EF99CCC0A26}">
      <dsp:nvSpPr>
        <dsp:cNvPr id="0" name=""/>
        <dsp:cNvSpPr/>
      </dsp:nvSpPr>
      <dsp:spPr>
        <a:xfrm>
          <a:off x="2109883" y="2781300"/>
          <a:ext cx="693322" cy="1981676"/>
        </a:xfrm>
        <a:custGeom>
          <a:avLst/>
          <a:gdLst/>
          <a:ahLst/>
          <a:cxnLst/>
          <a:rect l="0" t="0" r="0" b="0"/>
          <a:pathLst>
            <a:path>
              <a:moveTo>
                <a:pt x="0" y="0"/>
              </a:moveTo>
              <a:lnTo>
                <a:pt x="346661" y="0"/>
              </a:lnTo>
              <a:lnTo>
                <a:pt x="346661" y="1981676"/>
              </a:lnTo>
              <a:lnTo>
                <a:pt x="693322" y="1981676"/>
              </a:lnTo>
            </a:path>
          </a:pathLst>
        </a:custGeom>
        <a:noFill/>
        <a:ln w="25400" cap="flat" cmpd="sng" algn="ctr">
          <a:solidFill>
            <a:schemeClr val="accent5">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311150">
            <a:lnSpc>
              <a:spcPct val="90000"/>
            </a:lnSpc>
            <a:spcBef>
              <a:spcPct val="0"/>
            </a:spcBef>
            <a:spcAft>
              <a:spcPct val="35000"/>
            </a:spcAft>
          </a:pPr>
          <a:endParaRPr lang="en-US" sz="700" kern="1200"/>
        </a:p>
      </dsp:txBody>
      <dsp:txXfrm>
        <a:off x="2404058" y="3719651"/>
        <a:ext cx="104973" cy="104973"/>
      </dsp:txXfrm>
    </dsp:sp>
    <dsp:sp modelId="{9A010DC4-4A6A-451D-BEDC-FBC9F7940E2D}">
      <dsp:nvSpPr>
        <dsp:cNvPr id="0" name=""/>
        <dsp:cNvSpPr/>
      </dsp:nvSpPr>
      <dsp:spPr>
        <a:xfrm>
          <a:off x="2109883" y="2781300"/>
          <a:ext cx="693322" cy="660558"/>
        </a:xfrm>
        <a:custGeom>
          <a:avLst/>
          <a:gdLst/>
          <a:ahLst/>
          <a:cxnLst/>
          <a:rect l="0" t="0" r="0" b="0"/>
          <a:pathLst>
            <a:path>
              <a:moveTo>
                <a:pt x="0" y="0"/>
              </a:moveTo>
              <a:lnTo>
                <a:pt x="346661" y="0"/>
              </a:lnTo>
              <a:lnTo>
                <a:pt x="346661" y="660558"/>
              </a:lnTo>
              <a:lnTo>
                <a:pt x="693322" y="660558"/>
              </a:lnTo>
            </a:path>
          </a:pathLst>
        </a:custGeom>
        <a:noFill/>
        <a:ln w="25400" cap="flat" cmpd="sng" algn="ctr">
          <a:solidFill>
            <a:schemeClr val="accent5">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a:off x="2432604" y="3087638"/>
        <a:ext cx="47880" cy="47880"/>
      </dsp:txXfrm>
    </dsp:sp>
    <dsp:sp modelId="{5E70020A-04E7-473D-8E95-D6A3ECB69065}">
      <dsp:nvSpPr>
        <dsp:cNvPr id="0" name=""/>
        <dsp:cNvSpPr/>
      </dsp:nvSpPr>
      <dsp:spPr>
        <a:xfrm>
          <a:off x="2109883" y="2120741"/>
          <a:ext cx="693322" cy="660558"/>
        </a:xfrm>
        <a:custGeom>
          <a:avLst/>
          <a:gdLst/>
          <a:ahLst/>
          <a:cxnLst/>
          <a:rect l="0" t="0" r="0" b="0"/>
          <a:pathLst>
            <a:path>
              <a:moveTo>
                <a:pt x="0" y="660558"/>
              </a:moveTo>
              <a:lnTo>
                <a:pt x="346661" y="660558"/>
              </a:lnTo>
              <a:lnTo>
                <a:pt x="346661" y="0"/>
              </a:lnTo>
              <a:lnTo>
                <a:pt x="693322" y="0"/>
              </a:lnTo>
            </a:path>
          </a:pathLst>
        </a:custGeom>
        <a:noFill/>
        <a:ln w="25400" cap="flat" cmpd="sng" algn="ctr">
          <a:solidFill>
            <a:schemeClr val="accent5">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a:off x="2432604" y="2427080"/>
        <a:ext cx="47880" cy="47880"/>
      </dsp:txXfrm>
    </dsp:sp>
    <dsp:sp modelId="{0CAE5F09-FFE2-4693-ABF9-0946FF872E1A}">
      <dsp:nvSpPr>
        <dsp:cNvPr id="0" name=""/>
        <dsp:cNvSpPr/>
      </dsp:nvSpPr>
      <dsp:spPr>
        <a:xfrm>
          <a:off x="2109883" y="799623"/>
          <a:ext cx="693322" cy="1981676"/>
        </a:xfrm>
        <a:custGeom>
          <a:avLst/>
          <a:gdLst/>
          <a:ahLst/>
          <a:cxnLst/>
          <a:rect l="0" t="0" r="0" b="0"/>
          <a:pathLst>
            <a:path>
              <a:moveTo>
                <a:pt x="0" y="1981676"/>
              </a:moveTo>
              <a:lnTo>
                <a:pt x="346661" y="1981676"/>
              </a:lnTo>
              <a:lnTo>
                <a:pt x="346661" y="0"/>
              </a:lnTo>
              <a:lnTo>
                <a:pt x="693322" y="0"/>
              </a:lnTo>
            </a:path>
          </a:pathLst>
        </a:custGeom>
        <a:noFill/>
        <a:ln w="25400" cap="flat" cmpd="sng" algn="ctr">
          <a:solidFill>
            <a:schemeClr val="accent5">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311150">
            <a:lnSpc>
              <a:spcPct val="90000"/>
            </a:lnSpc>
            <a:spcBef>
              <a:spcPct val="0"/>
            </a:spcBef>
            <a:spcAft>
              <a:spcPct val="35000"/>
            </a:spcAft>
          </a:pPr>
          <a:endParaRPr lang="en-US" sz="700" kern="1200"/>
        </a:p>
      </dsp:txBody>
      <dsp:txXfrm>
        <a:off x="2404058" y="1737975"/>
        <a:ext cx="104973" cy="104973"/>
      </dsp:txXfrm>
    </dsp:sp>
    <dsp:sp modelId="{661DC338-8C70-472A-8543-ADB82D375C77}">
      <dsp:nvSpPr>
        <dsp:cNvPr id="0" name=""/>
        <dsp:cNvSpPr/>
      </dsp:nvSpPr>
      <dsp:spPr>
        <a:xfrm rot="16200000">
          <a:off x="-835652" y="2252853"/>
          <a:ext cx="4834177" cy="1056894"/>
        </a:xfrm>
        <a:prstGeom prst="rect">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3495" tIns="23495" rIns="23495" bIns="23495" numCol="1" spcCol="1270" anchor="ctr" anchorCtr="0">
          <a:noAutofit/>
        </a:bodyPr>
        <a:lstStyle/>
        <a:p>
          <a:pPr lvl="0" algn="ctr" defTabSz="1644650">
            <a:lnSpc>
              <a:spcPct val="90000"/>
            </a:lnSpc>
            <a:spcBef>
              <a:spcPct val="0"/>
            </a:spcBef>
            <a:spcAft>
              <a:spcPct val="35000"/>
            </a:spcAft>
            <a:buNone/>
          </a:pPr>
          <a:r>
            <a:rPr lang="vi-VN" sz="3700" b="1" kern="1200"/>
            <a:t>Các tính năng của phần mềm </a:t>
          </a:r>
          <a:r>
            <a:rPr lang="en-US" sz="3700" b="1" kern="1200"/>
            <a:t>chuẩn HT</a:t>
          </a:r>
          <a:endParaRPr lang="en-US" sz="3700" kern="1200" dirty="0"/>
        </a:p>
      </dsp:txBody>
      <dsp:txXfrm>
        <a:off x="-835652" y="2252853"/>
        <a:ext cx="4834177" cy="1056894"/>
      </dsp:txXfrm>
    </dsp:sp>
    <dsp:sp modelId="{24624E83-BDD8-44B3-A9B9-F9FB3F85BA2B}">
      <dsp:nvSpPr>
        <dsp:cNvPr id="0" name=""/>
        <dsp:cNvSpPr/>
      </dsp:nvSpPr>
      <dsp:spPr>
        <a:xfrm>
          <a:off x="2803205" y="271176"/>
          <a:ext cx="5133498" cy="1056894"/>
        </a:xfrm>
        <a:prstGeom prst="rect">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3495" tIns="23495" rIns="23495" bIns="23495" numCol="1" spcCol="1270" anchor="ctr" anchorCtr="0">
          <a:noAutofit/>
        </a:bodyPr>
        <a:lstStyle/>
        <a:p>
          <a:pPr lvl="0" algn="ctr" defTabSz="1644650">
            <a:lnSpc>
              <a:spcPct val="90000"/>
            </a:lnSpc>
            <a:spcBef>
              <a:spcPct val="0"/>
            </a:spcBef>
            <a:spcAft>
              <a:spcPct val="35000"/>
            </a:spcAft>
            <a:buFont typeface="+mj-lt"/>
            <a:buAutoNum type="arabicPeriod"/>
          </a:pPr>
          <a:r>
            <a:rPr lang="vi-VN" sz="3700" i="1" kern="1200"/>
            <a:t>Module khảo sát</a:t>
          </a:r>
          <a:endParaRPr lang="en-US" sz="3700" kern="1200" dirty="0"/>
        </a:p>
      </dsp:txBody>
      <dsp:txXfrm>
        <a:off x="2803205" y="271176"/>
        <a:ext cx="5133498" cy="1056894"/>
      </dsp:txXfrm>
    </dsp:sp>
    <dsp:sp modelId="{53602603-01BE-42DB-8AF9-265878FF1AE9}">
      <dsp:nvSpPr>
        <dsp:cNvPr id="0" name=""/>
        <dsp:cNvSpPr/>
      </dsp:nvSpPr>
      <dsp:spPr>
        <a:xfrm>
          <a:off x="2803205" y="1592294"/>
          <a:ext cx="5131626" cy="1056894"/>
        </a:xfrm>
        <a:prstGeom prst="rect">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3495" tIns="23495" rIns="23495" bIns="23495" numCol="1" spcCol="1270" anchor="ctr" anchorCtr="0">
          <a:noAutofit/>
        </a:bodyPr>
        <a:lstStyle/>
        <a:p>
          <a:pPr lvl="0" algn="ctr" defTabSz="1644650">
            <a:lnSpc>
              <a:spcPct val="90000"/>
            </a:lnSpc>
            <a:spcBef>
              <a:spcPct val="0"/>
            </a:spcBef>
            <a:spcAft>
              <a:spcPct val="35000"/>
            </a:spcAft>
            <a:buFont typeface="+mj-lt"/>
            <a:buAutoNum type="arabicPeriod"/>
          </a:pPr>
          <a:r>
            <a:rPr lang="vi-VN" sz="3700" i="1" kern="1200" dirty="0"/>
            <a:t>Module phê duyệt đánh giá</a:t>
          </a:r>
          <a:endParaRPr lang="en-US" sz="3700" kern="1200" dirty="0"/>
        </a:p>
      </dsp:txBody>
      <dsp:txXfrm>
        <a:off x="2803205" y="1592294"/>
        <a:ext cx="5131626" cy="1056894"/>
      </dsp:txXfrm>
    </dsp:sp>
    <dsp:sp modelId="{14B60D32-CEF6-4F28-A1C5-C62D89B9DD9A}">
      <dsp:nvSpPr>
        <dsp:cNvPr id="0" name=""/>
        <dsp:cNvSpPr/>
      </dsp:nvSpPr>
      <dsp:spPr>
        <a:xfrm>
          <a:off x="2803205" y="2913411"/>
          <a:ext cx="5133498" cy="1056894"/>
        </a:xfrm>
        <a:prstGeom prst="rect">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3495" tIns="23495" rIns="23495" bIns="23495" numCol="1" spcCol="1270" anchor="ctr" anchorCtr="0">
          <a:noAutofit/>
        </a:bodyPr>
        <a:lstStyle/>
        <a:p>
          <a:pPr lvl="0" algn="ctr" defTabSz="1644650">
            <a:lnSpc>
              <a:spcPct val="90000"/>
            </a:lnSpc>
            <a:spcBef>
              <a:spcPct val="0"/>
            </a:spcBef>
            <a:spcAft>
              <a:spcPct val="35000"/>
            </a:spcAft>
            <a:buFont typeface="+mj-lt"/>
            <a:buAutoNum type="arabicPeriod"/>
          </a:pPr>
          <a:r>
            <a:rPr lang="vi-VN" sz="3700" i="1" kern="1200"/>
            <a:t>Module báo cáo thống kê</a:t>
          </a:r>
          <a:endParaRPr lang="en-US" sz="3700" kern="1200" dirty="0"/>
        </a:p>
      </dsp:txBody>
      <dsp:txXfrm>
        <a:off x="2803205" y="2913411"/>
        <a:ext cx="5133498" cy="1056894"/>
      </dsp:txXfrm>
    </dsp:sp>
    <dsp:sp modelId="{8EA483CF-4BD4-40AC-9B61-5E934C6BEA3F}">
      <dsp:nvSpPr>
        <dsp:cNvPr id="0" name=""/>
        <dsp:cNvSpPr/>
      </dsp:nvSpPr>
      <dsp:spPr>
        <a:xfrm>
          <a:off x="2803205" y="4234529"/>
          <a:ext cx="5135404" cy="1056894"/>
        </a:xfrm>
        <a:prstGeom prst="rect">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3495" tIns="23495" rIns="23495" bIns="23495" numCol="1" spcCol="1270" anchor="ctr" anchorCtr="0">
          <a:noAutofit/>
        </a:bodyPr>
        <a:lstStyle/>
        <a:p>
          <a:pPr lvl="0" algn="ctr" defTabSz="1644650">
            <a:lnSpc>
              <a:spcPct val="90000"/>
            </a:lnSpc>
            <a:spcBef>
              <a:spcPct val="0"/>
            </a:spcBef>
            <a:spcAft>
              <a:spcPct val="35000"/>
            </a:spcAft>
          </a:pPr>
          <a:r>
            <a:rPr lang="vi-VN" sz="3700" i="1" kern="1200"/>
            <a:t>Module quản trị</a:t>
          </a:r>
          <a:endParaRPr lang="en-US" sz="3700" kern="1200" dirty="0"/>
        </a:p>
      </dsp:txBody>
      <dsp:txXfrm>
        <a:off x="2803205" y="4234529"/>
        <a:ext cx="5135404" cy="1056894"/>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552A19B-2F18-406C-B836-EEC010281EF6}">
      <dsp:nvSpPr>
        <dsp:cNvPr id="0" name=""/>
        <dsp:cNvSpPr/>
      </dsp:nvSpPr>
      <dsp:spPr>
        <a:xfrm>
          <a:off x="868679" y="0"/>
          <a:ext cx="9845040" cy="5186362"/>
        </a:xfrm>
        <a:prstGeom prst="rightArrow">
          <a:avLst/>
        </a:prstGeom>
        <a:solidFill>
          <a:schemeClr val="accent3">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D1B9C7C6-110F-4B63-8879-DCA4945F5A2D}">
      <dsp:nvSpPr>
        <dsp:cNvPr id="0" name=""/>
        <dsp:cNvSpPr/>
      </dsp:nvSpPr>
      <dsp:spPr>
        <a:xfrm>
          <a:off x="5655" y="1020759"/>
          <a:ext cx="3732609" cy="3144843"/>
        </a:xfrm>
        <a:prstGeom prst="roundRect">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n-US" sz="2400" kern="1200" dirty="0"/>
            <a:t>MỨC ĐẠT </a:t>
          </a:r>
        </a:p>
        <a:p>
          <a:pPr lvl="0" algn="ctr" defTabSz="1066800">
            <a:lnSpc>
              <a:spcPct val="90000"/>
            </a:lnSpc>
            <a:spcBef>
              <a:spcPct val="0"/>
            </a:spcBef>
            <a:spcAft>
              <a:spcPct val="35000"/>
            </a:spcAft>
          </a:pPr>
          <a:r>
            <a:rPr lang="en-US" sz="2400" kern="1200" dirty="0" err="1">
              <a:effectLst/>
              <a:latin typeface="+mn-lt"/>
              <a:ea typeface="+mn-ea"/>
              <a:cs typeface="+mn-cs"/>
            </a:rPr>
            <a:t>có</a:t>
          </a:r>
          <a:r>
            <a:rPr lang="en-US" sz="2400" kern="1200" dirty="0">
              <a:effectLst/>
              <a:latin typeface="+mn-lt"/>
              <a:ea typeface="+mn-ea"/>
              <a:cs typeface="+mn-cs"/>
            </a:rPr>
            <a:t> </a:t>
          </a:r>
          <a:r>
            <a:rPr lang="en-US" sz="2400" kern="1200" dirty="0" err="1">
              <a:effectLst/>
              <a:latin typeface="+mn-lt"/>
              <a:ea typeface="+mn-ea"/>
              <a:cs typeface="+mn-cs"/>
            </a:rPr>
            <a:t>phẩm</a:t>
          </a:r>
          <a:r>
            <a:rPr lang="en-US" sz="2400" kern="1200" dirty="0">
              <a:effectLst/>
              <a:latin typeface="+mn-lt"/>
              <a:ea typeface="+mn-ea"/>
              <a:cs typeface="+mn-cs"/>
            </a:rPr>
            <a:t> </a:t>
          </a:r>
          <a:r>
            <a:rPr lang="en-US" sz="2400" kern="1200" dirty="0" err="1">
              <a:effectLst/>
              <a:latin typeface="+mn-lt"/>
              <a:ea typeface="+mn-ea"/>
              <a:cs typeface="+mn-cs"/>
            </a:rPr>
            <a:t>chất</a:t>
          </a:r>
          <a:r>
            <a:rPr lang="en-US" sz="2400" kern="1200" dirty="0">
              <a:effectLst/>
              <a:latin typeface="+mn-lt"/>
              <a:ea typeface="+mn-ea"/>
              <a:cs typeface="+mn-cs"/>
            </a:rPr>
            <a:t>, </a:t>
          </a:r>
          <a:r>
            <a:rPr lang="en-US" sz="2400" kern="1200" dirty="0" err="1">
              <a:effectLst/>
              <a:latin typeface="+mn-lt"/>
              <a:ea typeface="+mn-ea"/>
              <a:cs typeface="+mn-cs"/>
            </a:rPr>
            <a:t>năng</a:t>
          </a:r>
          <a:r>
            <a:rPr lang="en-US" sz="2400" kern="1200" dirty="0">
              <a:effectLst/>
              <a:latin typeface="+mn-lt"/>
              <a:ea typeface="+mn-ea"/>
              <a:cs typeface="+mn-cs"/>
            </a:rPr>
            <a:t> </a:t>
          </a:r>
          <a:r>
            <a:rPr lang="en-US" sz="2400" kern="1200" dirty="0" err="1">
              <a:effectLst/>
              <a:latin typeface="+mn-lt"/>
              <a:ea typeface="+mn-ea"/>
              <a:cs typeface="+mn-cs"/>
            </a:rPr>
            <a:t>lực</a:t>
          </a:r>
          <a:r>
            <a:rPr lang="en-US" sz="2400" kern="1200" dirty="0">
              <a:effectLst/>
              <a:latin typeface="+mn-lt"/>
              <a:ea typeface="+mn-ea"/>
              <a:cs typeface="+mn-cs"/>
            </a:rPr>
            <a:t> </a:t>
          </a:r>
          <a:r>
            <a:rPr lang="en-US" sz="2400" kern="1200" dirty="0" err="1">
              <a:effectLst/>
              <a:latin typeface="+mn-lt"/>
              <a:ea typeface="+mn-ea"/>
              <a:cs typeface="+mn-cs"/>
            </a:rPr>
            <a:t>tổ</a:t>
          </a:r>
          <a:r>
            <a:rPr lang="en-US" sz="2400" kern="1200" dirty="0">
              <a:effectLst/>
              <a:latin typeface="+mn-lt"/>
              <a:ea typeface="+mn-ea"/>
              <a:cs typeface="+mn-cs"/>
            </a:rPr>
            <a:t> </a:t>
          </a:r>
          <a:r>
            <a:rPr lang="en-US" sz="2400" kern="1200" dirty="0" err="1">
              <a:effectLst/>
              <a:latin typeface="+mn-lt"/>
              <a:ea typeface="+mn-ea"/>
              <a:cs typeface="+mn-cs"/>
            </a:rPr>
            <a:t>chức</a:t>
          </a:r>
          <a:r>
            <a:rPr lang="en-US" sz="2400" kern="1200" dirty="0">
              <a:effectLst/>
              <a:latin typeface="+mn-lt"/>
              <a:ea typeface="+mn-ea"/>
              <a:cs typeface="+mn-cs"/>
            </a:rPr>
            <a:t> </a:t>
          </a:r>
          <a:r>
            <a:rPr lang="en-US" sz="2400" kern="1200" dirty="0" err="1">
              <a:effectLst/>
              <a:latin typeface="+mn-lt"/>
              <a:ea typeface="+mn-ea"/>
              <a:cs typeface="+mn-cs"/>
            </a:rPr>
            <a:t>thực</a:t>
          </a:r>
          <a:r>
            <a:rPr lang="en-US" sz="2400" kern="1200" dirty="0">
              <a:effectLst/>
              <a:latin typeface="+mn-lt"/>
              <a:ea typeface="+mn-ea"/>
              <a:cs typeface="+mn-cs"/>
            </a:rPr>
            <a:t> </a:t>
          </a:r>
          <a:r>
            <a:rPr lang="en-US" sz="2400" kern="1200" dirty="0" err="1">
              <a:effectLst/>
              <a:latin typeface="+mn-lt"/>
              <a:ea typeface="+mn-ea"/>
              <a:cs typeface="+mn-cs"/>
            </a:rPr>
            <a:t>hiện</a:t>
          </a:r>
          <a:r>
            <a:rPr lang="en-US" sz="2400" kern="1200" dirty="0">
              <a:effectLst/>
              <a:latin typeface="+mn-lt"/>
              <a:ea typeface="+mn-ea"/>
              <a:cs typeface="+mn-cs"/>
            </a:rPr>
            <a:t> </a:t>
          </a:r>
          <a:r>
            <a:rPr lang="en-US" sz="2400" kern="1200" dirty="0" err="1">
              <a:effectLst/>
              <a:latin typeface="+mn-lt"/>
              <a:ea typeface="+mn-ea"/>
              <a:cs typeface="+mn-cs"/>
            </a:rPr>
            <a:t>nhiệm</a:t>
          </a:r>
          <a:r>
            <a:rPr lang="en-US" sz="2400" kern="1200" dirty="0">
              <a:effectLst/>
              <a:latin typeface="+mn-lt"/>
              <a:ea typeface="+mn-ea"/>
              <a:cs typeface="+mn-cs"/>
            </a:rPr>
            <a:t> </a:t>
          </a:r>
          <a:r>
            <a:rPr lang="en-US" sz="2400" kern="1200" dirty="0" err="1">
              <a:effectLst/>
              <a:latin typeface="+mn-lt"/>
              <a:ea typeface="+mn-ea"/>
              <a:cs typeface="+mn-cs"/>
            </a:rPr>
            <a:t>vụ</a:t>
          </a:r>
          <a:r>
            <a:rPr lang="en-US" sz="2400" kern="1200" dirty="0">
              <a:effectLst/>
              <a:latin typeface="+mn-lt"/>
              <a:ea typeface="+mn-ea"/>
              <a:cs typeface="+mn-cs"/>
            </a:rPr>
            <a:t> </a:t>
          </a:r>
          <a:r>
            <a:rPr lang="en-US" sz="2400" kern="1200" dirty="0" err="1">
              <a:effectLst/>
              <a:latin typeface="+mn-lt"/>
              <a:ea typeface="+mn-ea"/>
              <a:cs typeface="+mn-cs"/>
            </a:rPr>
            <a:t>được</a:t>
          </a:r>
          <a:r>
            <a:rPr lang="en-US" sz="2400" kern="1200" dirty="0">
              <a:effectLst/>
              <a:latin typeface="+mn-lt"/>
              <a:ea typeface="+mn-ea"/>
              <a:cs typeface="+mn-cs"/>
            </a:rPr>
            <a:t> </a:t>
          </a:r>
          <a:r>
            <a:rPr lang="en-US" sz="2400" kern="1200" dirty="0" err="1">
              <a:effectLst/>
              <a:latin typeface="+mn-lt"/>
              <a:ea typeface="+mn-ea"/>
              <a:cs typeface="+mn-cs"/>
            </a:rPr>
            <a:t>giao</a:t>
          </a:r>
          <a:r>
            <a:rPr lang="en-US" sz="2400" kern="1200" dirty="0">
              <a:effectLst/>
              <a:latin typeface="+mn-lt"/>
              <a:ea typeface="+mn-ea"/>
              <a:cs typeface="+mn-cs"/>
            </a:rPr>
            <a:t> </a:t>
          </a:r>
          <a:r>
            <a:rPr lang="en-US" sz="2400" kern="1200" dirty="0" err="1">
              <a:effectLst/>
              <a:latin typeface="+mn-lt"/>
              <a:ea typeface="+mn-ea"/>
              <a:cs typeface="+mn-cs"/>
            </a:rPr>
            <a:t>trong</a:t>
          </a:r>
          <a:r>
            <a:rPr lang="en-US" sz="2400" kern="1200" dirty="0">
              <a:effectLst/>
              <a:latin typeface="+mn-lt"/>
              <a:ea typeface="+mn-ea"/>
              <a:cs typeface="+mn-cs"/>
            </a:rPr>
            <a:t> </a:t>
          </a:r>
          <a:r>
            <a:rPr lang="en-US" sz="2400" kern="1200" dirty="0" err="1">
              <a:effectLst/>
              <a:latin typeface="+mn-lt"/>
              <a:ea typeface="+mn-ea"/>
              <a:cs typeface="+mn-cs"/>
            </a:rPr>
            <a:t>lãnh</a:t>
          </a:r>
          <a:r>
            <a:rPr lang="en-US" sz="2400" kern="1200" dirty="0">
              <a:effectLst/>
              <a:latin typeface="+mn-lt"/>
              <a:ea typeface="+mn-ea"/>
              <a:cs typeface="+mn-cs"/>
            </a:rPr>
            <a:t> </a:t>
          </a:r>
          <a:r>
            <a:rPr lang="en-US" sz="2400" kern="1200" dirty="0" err="1">
              <a:effectLst/>
              <a:latin typeface="+mn-lt"/>
              <a:ea typeface="+mn-ea"/>
              <a:cs typeface="+mn-cs"/>
            </a:rPr>
            <a:t>đạo</a:t>
          </a:r>
          <a:r>
            <a:rPr lang="en-US" sz="2400" kern="1200" dirty="0">
              <a:effectLst/>
              <a:latin typeface="+mn-lt"/>
              <a:ea typeface="+mn-ea"/>
              <a:cs typeface="+mn-cs"/>
            </a:rPr>
            <a:t>, </a:t>
          </a:r>
          <a:r>
            <a:rPr lang="en-US" sz="2400" kern="1200" dirty="0" err="1">
              <a:effectLst/>
              <a:latin typeface="+mn-lt"/>
              <a:ea typeface="+mn-ea"/>
              <a:cs typeface="+mn-cs"/>
            </a:rPr>
            <a:t>quản</a:t>
          </a:r>
          <a:r>
            <a:rPr lang="en-US" sz="2400" kern="1200" dirty="0">
              <a:effectLst/>
              <a:latin typeface="+mn-lt"/>
              <a:ea typeface="+mn-ea"/>
              <a:cs typeface="+mn-cs"/>
            </a:rPr>
            <a:t> </a:t>
          </a:r>
          <a:r>
            <a:rPr lang="en-US" sz="2400" kern="1200" dirty="0" err="1">
              <a:effectLst/>
              <a:latin typeface="+mn-lt"/>
              <a:ea typeface="+mn-ea"/>
              <a:cs typeface="+mn-cs"/>
            </a:rPr>
            <a:t>trị</a:t>
          </a:r>
          <a:r>
            <a:rPr lang="en-US" sz="2400" kern="1200" dirty="0">
              <a:effectLst/>
              <a:latin typeface="+mn-lt"/>
              <a:ea typeface="+mn-ea"/>
              <a:cs typeface="+mn-cs"/>
            </a:rPr>
            <a:t> </a:t>
          </a:r>
          <a:r>
            <a:rPr lang="en-US" sz="2400" kern="1200" dirty="0" err="1">
              <a:effectLst/>
              <a:latin typeface="+mn-lt"/>
              <a:ea typeface="+mn-ea"/>
              <a:cs typeface="+mn-cs"/>
            </a:rPr>
            <a:t>cơ</a:t>
          </a:r>
          <a:r>
            <a:rPr lang="en-US" sz="2400" kern="1200" dirty="0">
              <a:effectLst/>
              <a:latin typeface="+mn-lt"/>
              <a:ea typeface="+mn-ea"/>
              <a:cs typeface="+mn-cs"/>
            </a:rPr>
            <a:t> </a:t>
          </a:r>
          <a:r>
            <a:rPr lang="en-US" sz="2400" kern="1200" dirty="0" err="1">
              <a:effectLst/>
              <a:latin typeface="+mn-lt"/>
              <a:ea typeface="+mn-ea"/>
              <a:cs typeface="+mn-cs"/>
            </a:rPr>
            <a:t>sở</a:t>
          </a:r>
          <a:r>
            <a:rPr lang="en-US" sz="2400" kern="1200" dirty="0">
              <a:effectLst/>
              <a:latin typeface="+mn-lt"/>
              <a:ea typeface="+mn-ea"/>
              <a:cs typeface="+mn-cs"/>
            </a:rPr>
            <a:t> </a:t>
          </a:r>
          <a:r>
            <a:rPr lang="en-US" sz="2400" kern="1200" dirty="0" err="1">
              <a:effectLst/>
              <a:latin typeface="+mn-lt"/>
              <a:ea typeface="+mn-ea"/>
              <a:cs typeface="+mn-cs"/>
            </a:rPr>
            <a:t>giáo</a:t>
          </a:r>
          <a:r>
            <a:rPr lang="en-US" sz="2400" kern="1200" dirty="0">
              <a:effectLst/>
              <a:latin typeface="+mn-lt"/>
              <a:ea typeface="+mn-ea"/>
              <a:cs typeface="+mn-cs"/>
            </a:rPr>
            <a:t> </a:t>
          </a:r>
          <a:r>
            <a:rPr lang="en-US" sz="2400" kern="1200" dirty="0" err="1">
              <a:effectLst/>
              <a:latin typeface="+mn-lt"/>
              <a:ea typeface="+mn-ea"/>
              <a:cs typeface="+mn-cs"/>
            </a:rPr>
            <a:t>dục</a:t>
          </a:r>
          <a:r>
            <a:rPr lang="en-US" sz="2400" kern="1200" dirty="0">
              <a:effectLst/>
              <a:latin typeface="+mn-lt"/>
              <a:ea typeface="+mn-ea"/>
              <a:cs typeface="+mn-cs"/>
            </a:rPr>
            <a:t> </a:t>
          </a:r>
          <a:r>
            <a:rPr lang="en-US" sz="2400" kern="1200" dirty="0" err="1">
              <a:effectLst/>
              <a:latin typeface="+mn-lt"/>
              <a:ea typeface="+mn-ea"/>
              <a:cs typeface="+mn-cs"/>
            </a:rPr>
            <a:t>phổ</a:t>
          </a:r>
          <a:r>
            <a:rPr lang="en-US" sz="2400" kern="1200" dirty="0">
              <a:effectLst/>
              <a:latin typeface="+mn-lt"/>
              <a:ea typeface="+mn-ea"/>
              <a:cs typeface="+mn-cs"/>
            </a:rPr>
            <a:t> </a:t>
          </a:r>
          <a:r>
            <a:rPr lang="en-US" sz="2400" kern="1200" dirty="0" err="1">
              <a:effectLst/>
              <a:latin typeface="+mn-lt"/>
              <a:ea typeface="+mn-ea"/>
              <a:cs typeface="+mn-cs"/>
            </a:rPr>
            <a:t>thông</a:t>
          </a:r>
          <a:r>
            <a:rPr lang="en-US" sz="2400" kern="1200" dirty="0">
              <a:effectLst/>
              <a:latin typeface="+mn-lt"/>
              <a:ea typeface="+mn-ea"/>
              <a:cs typeface="+mn-cs"/>
            </a:rPr>
            <a:t> </a:t>
          </a:r>
          <a:r>
            <a:rPr lang="en-US" sz="2400" kern="1200" dirty="0" err="1">
              <a:effectLst/>
              <a:latin typeface="+mn-lt"/>
              <a:ea typeface="+mn-ea"/>
              <a:cs typeface="+mn-cs"/>
            </a:rPr>
            <a:t>theo</a:t>
          </a:r>
          <a:r>
            <a:rPr lang="en-US" sz="2400" kern="1200" dirty="0">
              <a:effectLst/>
              <a:latin typeface="+mn-lt"/>
              <a:ea typeface="+mn-ea"/>
              <a:cs typeface="+mn-cs"/>
            </a:rPr>
            <a:t> </a:t>
          </a:r>
          <a:r>
            <a:rPr lang="en-US" sz="2400" kern="1200" dirty="0" err="1">
              <a:effectLst/>
              <a:latin typeface="+mn-lt"/>
              <a:ea typeface="+mn-ea"/>
              <a:cs typeface="+mn-cs"/>
            </a:rPr>
            <a:t>quy</a:t>
          </a:r>
          <a:r>
            <a:rPr lang="en-US" sz="2400" kern="1200" dirty="0">
              <a:effectLst/>
              <a:latin typeface="+mn-lt"/>
              <a:ea typeface="+mn-ea"/>
              <a:cs typeface="+mn-cs"/>
            </a:rPr>
            <a:t> </a:t>
          </a:r>
          <a:r>
            <a:rPr lang="en-US" sz="2400" kern="1200" dirty="0" err="1">
              <a:effectLst/>
              <a:latin typeface="+mn-lt"/>
              <a:ea typeface="+mn-ea"/>
              <a:cs typeface="+mn-cs"/>
            </a:rPr>
            <a:t>định</a:t>
          </a:r>
          <a:endParaRPr lang="en-US" sz="2400" kern="1200" dirty="0"/>
        </a:p>
      </dsp:txBody>
      <dsp:txXfrm>
        <a:off x="159174" y="1174278"/>
        <a:ext cx="3425571" cy="2837805"/>
      </dsp:txXfrm>
    </dsp:sp>
    <dsp:sp modelId="{F7C69D7B-7C4E-4B96-8910-EE615B5FC344}">
      <dsp:nvSpPr>
        <dsp:cNvPr id="0" name=""/>
        <dsp:cNvSpPr/>
      </dsp:nvSpPr>
      <dsp:spPr>
        <a:xfrm>
          <a:off x="3848695" y="982359"/>
          <a:ext cx="3732609" cy="3411837"/>
        </a:xfrm>
        <a:prstGeom prst="roundRect">
          <a:avLst/>
        </a:prstGeom>
        <a:solidFill>
          <a:schemeClr val="accent3">
            <a:hueOff val="5625132"/>
            <a:satOff val="-8440"/>
            <a:lumOff val="-1373"/>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n-US" sz="2400" kern="1200" dirty="0"/>
            <a:t>MỨC KHÁ</a:t>
          </a:r>
        </a:p>
        <a:p>
          <a:pPr lvl="0" algn="ctr" defTabSz="1066800">
            <a:lnSpc>
              <a:spcPct val="90000"/>
            </a:lnSpc>
            <a:spcBef>
              <a:spcPct val="0"/>
            </a:spcBef>
            <a:spcAft>
              <a:spcPct val="35000"/>
            </a:spcAft>
          </a:pPr>
          <a:r>
            <a:rPr lang="en-US" sz="2400" kern="1200" dirty="0" err="1">
              <a:effectLst/>
              <a:latin typeface="+mn-lt"/>
              <a:ea typeface="+mn-ea"/>
              <a:cs typeface="+mn-cs"/>
            </a:rPr>
            <a:t>có</a:t>
          </a:r>
          <a:r>
            <a:rPr lang="en-US" sz="2400" kern="1200" dirty="0">
              <a:effectLst/>
              <a:latin typeface="+mn-lt"/>
              <a:ea typeface="+mn-ea"/>
              <a:cs typeface="+mn-cs"/>
            </a:rPr>
            <a:t> </a:t>
          </a:r>
          <a:r>
            <a:rPr lang="en-US" sz="2400" kern="1200" dirty="0" err="1">
              <a:effectLst/>
              <a:latin typeface="+mn-lt"/>
              <a:ea typeface="+mn-ea"/>
              <a:cs typeface="+mn-cs"/>
            </a:rPr>
            <a:t>phẩm</a:t>
          </a:r>
          <a:r>
            <a:rPr lang="en-US" sz="2400" kern="1200" dirty="0">
              <a:effectLst/>
              <a:latin typeface="+mn-lt"/>
              <a:ea typeface="+mn-ea"/>
              <a:cs typeface="+mn-cs"/>
            </a:rPr>
            <a:t> </a:t>
          </a:r>
          <a:r>
            <a:rPr lang="en-US" sz="2400" kern="1200" dirty="0" err="1">
              <a:effectLst/>
              <a:latin typeface="+mn-lt"/>
              <a:ea typeface="+mn-ea"/>
              <a:cs typeface="+mn-cs"/>
            </a:rPr>
            <a:t>chất</a:t>
          </a:r>
          <a:r>
            <a:rPr lang="en-US" sz="2400" kern="1200" dirty="0">
              <a:effectLst/>
              <a:latin typeface="+mn-lt"/>
              <a:ea typeface="+mn-ea"/>
              <a:cs typeface="+mn-cs"/>
            </a:rPr>
            <a:t>, </a:t>
          </a:r>
          <a:r>
            <a:rPr lang="en-US" sz="2400" kern="1200" dirty="0" err="1">
              <a:effectLst/>
              <a:latin typeface="+mn-lt"/>
              <a:ea typeface="+mn-ea"/>
              <a:cs typeface="+mn-cs"/>
            </a:rPr>
            <a:t>năng</a:t>
          </a:r>
          <a:r>
            <a:rPr lang="en-US" sz="2400" kern="1200" dirty="0">
              <a:effectLst/>
              <a:latin typeface="+mn-lt"/>
              <a:ea typeface="+mn-ea"/>
              <a:cs typeface="+mn-cs"/>
            </a:rPr>
            <a:t> </a:t>
          </a:r>
          <a:r>
            <a:rPr lang="en-US" sz="2400" kern="1200" dirty="0" err="1">
              <a:effectLst/>
              <a:latin typeface="+mn-lt"/>
              <a:ea typeface="+mn-ea"/>
              <a:cs typeface="+mn-cs"/>
            </a:rPr>
            <a:t>lực</a:t>
          </a:r>
          <a:r>
            <a:rPr lang="en-US" sz="2400" kern="1200" dirty="0">
              <a:effectLst/>
              <a:latin typeface="+mn-lt"/>
              <a:ea typeface="+mn-ea"/>
              <a:cs typeface="+mn-cs"/>
            </a:rPr>
            <a:t> </a:t>
          </a:r>
          <a:r>
            <a:rPr lang="en-US" sz="2400" kern="1200" dirty="0" err="1">
              <a:effectLst/>
              <a:latin typeface="+mn-lt"/>
              <a:ea typeface="+mn-ea"/>
              <a:cs typeface="+mn-cs"/>
            </a:rPr>
            <a:t>đổi</a:t>
          </a:r>
          <a:r>
            <a:rPr lang="en-US" sz="2400" kern="1200" dirty="0">
              <a:effectLst/>
              <a:latin typeface="+mn-lt"/>
              <a:ea typeface="+mn-ea"/>
              <a:cs typeface="+mn-cs"/>
            </a:rPr>
            <a:t> </a:t>
          </a:r>
          <a:r>
            <a:rPr lang="en-US" sz="2400" kern="1200" dirty="0" err="1">
              <a:effectLst/>
              <a:latin typeface="+mn-lt"/>
              <a:ea typeface="+mn-ea"/>
              <a:cs typeface="+mn-cs"/>
            </a:rPr>
            <a:t>mới</a:t>
          </a:r>
          <a:r>
            <a:rPr lang="en-US" sz="2400" kern="1200" dirty="0">
              <a:effectLst/>
              <a:latin typeface="+mn-lt"/>
              <a:ea typeface="+mn-ea"/>
              <a:cs typeface="+mn-cs"/>
            </a:rPr>
            <a:t>, </a:t>
          </a:r>
          <a:r>
            <a:rPr lang="en-US" sz="2400" kern="1200" dirty="0" err="1">
              <a:effectLst/>
              <a:latin typeface="+mn-lt"/>
              <a:ea typeface="+mn-ea"/>
              <a:cs typeface="+mn-cs"/>
            </a:rPr>
            <a:t>sáng</a:t>
          </a:r>
          <a:r>
            <a:rPr lang="en-US" sz="2400" kern="1200" dirty="0">
              <a:effectLst/>
              <a:latin typeface="+mn-lt"/>
              <a:ea typeface="+mn-ea"/>
              <a:cs typeface="+mn-cs"/>
            </a:rPr>
            <a:t> </a:t>
          </a:r>
          <a:r>
            <a:rPr lang="en-US" sz="2400" kern="1200" dirty="0" err="1">
              <a:effectLst/>
              <a:latin typeface="+mn-lt"/>
              <a:ea typeface="+mn-ea"/>
              <a:cs typeface="+mn-cs"/>
            </a:rPr>
            <a:t>tạo</a:t>
          </a:r>
          <a:r>
            <a:rPr lang="en-US" sz="2400" kern="1200" dirty="0">
              <a:effectLst/>
              <a:latin typeface="+mn-lt"/>
              <a:ea typeface="+mn-ea"/>
              <a:cs typeface="+mn-cs"/>
            </a:rPr>
            <a:t> </a:t>
          </a:r>
          <a:r>
            <a:rPr lang="en-US" sz="2400" kern="1200" dirty="0" err="1">
              <a:effectLst/>
              <a:latin typeface="+mn-lt"/>
              <a:ea typeface="+mn-ea"/>
              <a:cs typeface="+mn-cs"/>
            </a:rPr>
            <a:t>trong</a:t>
          </a:r>
          <a:r>
            <a:rPr lang="en-US" sz="2400" kern="1200" dirty="0">
              <a:effectLst/>
              <a:latin typeface="+mn-lt"/>
              <a:ea typeface="+mn-ea"/>
              <a:cs typeface="+mn-cs"/>
            </a:rPr>
            <a:t> </a:t>
          </a:r>
          <a:r>
            <a:rPr lang="en-US" sz="2400" kern="1200" dirty="0" err="1">
              <a:effectLst/>
              <a:latin typeface="+mn-lt"/>
              <a:ea typeface="+mn-ea"/>
              <a:cs typeface="+mn-cs"/>
            </a:rPr>
            <a:t>tổ</a:t>
          </a:r>
          <a:r>
            <a:rPr lang="en-US" sz="2400" kern="1200" dirty="0">
              <a:effectLst/>
              <a:latin typeface="+mn-lt"/>
              <a:ea typeface="+mn-ea"/>
              <a:cs typeface="+mn-cs"/>
            </a:rPr>
            <a:t> </a:t>
          </a:r>
          <a:r>
            <a:rPr lang="en-US" sz="2400" kern="1200" dirty="0" err="1">
              <a:effectLst/>
              <a:latin typeface="+mn-lt"/>
              <a:ea typeface="+mn-ea"/>
              <a:cs typeface="+mn-cs"/>
            </a:rPr>
            <a:t>chức</a:t>
          </a:r>
          <a:r>
            <a:rPr lang="en-US" sz="2400" kern="1200" dirty="0">
              <a:effectLst/>
              <a:latin typeface="+mn-lt"/>
              <a:ea typeface="+mn-ea"/>
              <a:cs typeface="+mn-cs"/>
            </a:rPr>
            <a:t> </a:t>
          </a:r>
          <a:r>
            <a:rPr lang="en-US" sz="2400" kern="1200" dirty="0" err="1">
              <a:effectLst/>
              <a:latin typeface="+mn-lt"/>
              <a:ea typeface="+mn-ea"/>
              <a:cs typeface="+mn-cs"/>
            </a:rPr>
            <a:t>thực</a:t>
          </a:r>
          <a:r>
            <a:rPr lang="en-US" sz="2400" kern="1200" dirty="0">
              <a:effectLst/>
              <a:latin typeface="+mn-lt"/>
              <a:ea typeface="+mn-ea"/>
              <a:cs typeface="+mn-cs"/>
            </a:rPr>
            <a:t> </a:t>
          </a:r>
          <a:r>
            <a:rPr lang="en-US" sz="2400" kern="1200" dirty="0" err="1">
              <a:effectLst/>
              <a:latin typeface="+mn-lt"/>
              <a:ea typeface="+mn-ea"/>
              <a:cs typeface="+mn-cs"/>
            </a:rPr>
            <a:t>hiện</a:t>
          </a:r>
          <a:r>
            <a:rPr lang="en-US" sz="2400" kern="1200" dirty="0">
              <a:effectLst/>
              <a:latin typeface="+mn-lt"/>
              <a:ea typeface="+mn-ea"/>
              <a:cs typeface="+mn-cs"/>
            </a:rPr>
            <a:t> </a:t>
          </a:r>
          <a:r>
            <a:rPr lang="en-US" sz="2400" kern="1200" dirty="0" err="1">
              <a:effectLst/>
              <a:latin typeface="+mn-lt"/>
              <a:ea typeface="+mn-ea"/>
              <a:cs typeface="+mn-cs"/>
            </a:rPr>
            <a:t>nhiệm</a:t>
          </a:r>
          <a:r>
            <a:rPr lang="en-US" sz="2400" kern="1200" dirty="0">
              <a:effectLst/>
              <a:latin typeface="+mn-lt"/>
              <a:ea typeface="+mn-ea"/>
              <a:cs typeface="+mn-cs"/>
            </a:rPr>
            <a:t> </a:t>
          </a:r>
          <a:r>
            <a:rPr lang="en-US" sz="2400" kern="1200" dirty="0" err="1">
              <a:effectLst/>
              <a:latin typeface="+mn-lt"/>
              <a:ea typeface="+mn-ea"/>
              <a:cs typeface="+mn-cs"/>
            </a:rPr>
            <a:t>vụ</a:t>
          </a:r>
          <a:r>
            <a:rPr lang="en-US" sz="2400" kern="1200" dirty="0">
              <a:effectLst/>
              <a:latin typeface="+mn-lt"/>
              <a:ea typeface="+mn-ea"/>
              <a:cs typeface="+mn-cs"/>
            </a:rPr>
            <a:t> </a:t>
          </a:r>
          <a:r>
            <a:rPr lang="en-US" sz="2400" kern="1200" dirty="0" err="1">
              <a:effectLst/>
              <a:latin typeface="+mn-lt"/>
              <a:ea typeface="+mn-ea"/>
              <a:cs typeface="+mn-cs"/>
            </a:rPr>
            <a:t>được</a:t>
          </a:r>
          <a:r>
            <a:rPr lang="en-US" sz="2400" kern="1200" dirty="0">
              <a:effectLst/>
              <a:latin typeface="+mn-lt"/>
              <a:ea typeface="+mn-ea"/>
              <a:cs typeface="+mn-cs"/>
            </a:rPr>
            <a:t> </a:t>
          </a:r>
          <a:r>
            <a:rPr lang="en-US" sz="2400" kern="1200" dirty="0" err="1">
              <a:effectLst/>
              <a:latin typeface="+mn-lt"/>
              <a:ea typeface="+mn-ea"/>
              <a:cs typeface="+mn-cs"/>
            </a:rPr>
            <a:t>giao</a:t>
          </a:r>
          <a:r>
            <a:rPr lang="en-US" sz="2400" kern="1200" dirty="0">
              <a:effectLst/>
              <a:latin typeface="+mn-lt"/>
              <a:ea typeface="+mn-ea"/>
              <a:cs typeface="+mn-cs"/>
            </a:rPr>
            <a:t> </a:t>
          </a:r>
          <a:r>
            <a:rPr lang="en-US" sz="2400" kern="1200" dirty="0" err="1">
              <a:effectLst/>
              <a:latin typeface="+mn-lt"/>
              <a:ea typeface="+mn-ea"/>
              <a:cs typeface="+mn-cs"/>
            </a:rPr>
            <a:t>trong</a:t>
          </a:r>
          <a:r>
            <a:rPr lang="en-US" sz="2400" kern="1200" dirty="0">
              <a:effectLst/>
              <a:latin typeface="+mn-lt"/>
              <a:ea typeface="+mn-ea"/>
              <a:cs typeface="+mn-cs"/>
            </a:rPr>
            <a:t> </a:t>
          </a:r>
          <a:r>
            <a:rPr lang="en-US" sz="2400" kern="1200" dirty="0" err="1">
              <a:effectLst/>
              <a:latin typeface="+mn-lt"/>
              <a:ea typeface="+mn-ea"/>
              <a:cs typeface="+mn-cs"/>
            </a:rPr>
            <a:t>lãnh</a:t>
          </a:r>
          <a:r>
            <a:rPr lang="en-US" sz="2400" kern="1200" dirty="0">
              <a:effectLst/>
              <a:latin typeface="+mn-lt"/>
              <a:ea typeface="+mn-ea"/>
              <a:cs typeface="+mn-cs"/>
            </a:rPr>
            <a:t> </a:t>
          </a:r>
          <a:r>
            <a:rPr lang="en-US" sz="2400" kern="1200" dirty="0" err="1">
              <a:effectLst/>
              <a:latin typeface="+mn-lt"/>
              <a:ea typeface="+mn-ea"/>
              <a:cs typeface="+mn-cs"/>
            </a:rPr>
            <a:t>đạo</a:t>
          </a:r>
          <a:r>
            <a:rPr lang="en-US" sz="2400" kern="1200" dirty="0">
              <a:effectLst/>
              <a:latin typeface="+mn-lt"/>
              <a:ea typeface="+mn-ea"/>
              <a:cs typeface="+mn-cs"/>
            </a:rPr>
            <a:t>, </a:t>
          </a:r>
          <a:r>
            <a:rPr lang="en-US" sz="2400" kern="1200" dirty="0" err="1">
              <a:effectLst/>
              <a:latin typeface="+mn-lt"/>
              <a:ea typeface="+mn-ea"/>
              <a:cs typeface="+mn-cs"/>
            </a:rPr>
            <a:t>quản</a:t>
          </a:r>
          <a:r>
            <a:rPr lang="en-US" sz="2400" kern="1200" dirty="0">
              <a:effectLst/>
              <a:latin typeface="+mn-lt"/>
              <a:ea typeface="+mn-ea"/>
              <a:cs typeface="+mn-cs"/>
            </a:rPr>
            <a:t> </a:t>
          </a:r>
          <a:r>
            <a:rPr lang="en-US" sz="2400" kern="1200" dirty="0" err="1">
              <a:effectLst/>
              <a:latin typeface="+mn-lt"/>
              <a:ea typeface="+mn-ea"/>
              <a:cs typeface="+mn-cs"/>
            </a:rPr>
            <a:t>trị</a:t>
          </a:r>
          <a:r>
            <a:rPr lang="en-US" sz="2400" kern="1200" dirty="0">
              <a:effectLst/>
              <a:latin typeface="+mn-lt"/>
              <a:ea typeface="+mn-ea"/>
              <a:cs typeface="+mn-cs"/>
            </a:rPr>
            <a:t> </a:t>
          </a:r>
          <a:r>
            <a:rPr lang="en-US" sz="2400" kern="1200" dirty="0" err="1">
              <a:effectLst/>
              <a:latin typeface="+mn-lt"/>
              <a:ea typeface="+mn-ea"/>
              <a:cs typeface="+mn-cs"/>
            </a:rPr>
            <a:t>cơ</a:t>
          </a:r>
          <a:r>
            <a:rPr lang="en-US" sz="2400" kern="1200" dirty="0">
              <a:effectLst/>
              <a:latin typeface="+mn-lt"/>
              <a:ea typeface="+mn-ea"/>
              <a:cs typeface="+mn-cs"/>
            </a:rPr>
            <a:t> </a:t>
          </a:r>
          <a:r>
            <a:rPr lang="en-US" sz="2400" kern="1200" dirty="0" err="1">
              <a:effectLst/>
              <a:latin typeface="+mn-lt"/>
              <a:ea typeface="+mn-ea"/>
              <a:cs typeface="+mn-cs"/>
            </a:rPr>
            <a:t>sở</a:t>
          </a:r>
          <a:r>
            <a:rPr lang="en-US" sz="2400" kern="1200" dirty="0">
              <a:effectLst/>
              <a:latin typeface="+mn-lt"/>
              <a:ea typeface="+mn-ea"/>
              <a:cs typeface="+mn-cs"/>
            </a:rPr>
            <a:t> </a:t>
          </a:r>
          <a:r>
            <a:rPr lang="en-US" sz="2400" kern="1200" dirty="0" err="1">
              <a:effectLst/>
              <a:latin typeface="+mn-lt"/>
              <a:ea typeface="+mn-ea"/>
              <a:cs typeface="+mn-cs"/>
            </a:rPr>
            <a:t>giáo</a:t>
          </a:r>
          <a:r>
            <a:rPr lang="en-US" sz="2400" kern="1200" dirty="0">
              <a:effectLst/>
              <a:latin typeface="+mn-lt"/>
              <a:ea typeface="+mn-ea"/>
              <a:cs typeface="+mn-cs"/>
            </a:rPr>
            <a:t> </a:t>
          </a:r>
          <a:r>
            <a:rPr lang="en-US" sz="2400" kern="1200" dirty="0" err="1">
              <a:effectLst/>
              <a:latin typeface="+mn-lt"/>
              <a:ea typeface="+mn-ea"/>
              <a:cs typeface="+mn-cs"/>
            </a:rPr>
            <a:t>dục</a:t>
          </a:r>
          <a:r>
            <a:rPr lang="en-US" sz="2400" kern="1200" dirty="0">
              <a:effectLst/>
              <a:latin typeface="+mn-lt"/>
              <a:ea typeface="+mn-ea"/>
              <a:cs typeface="+mn-cs"/>
            </a:rPr>
            <a:t> </a:t>
          </a:r>
          <a:r>
            <a:rPr lang="en-US" sz="2400" kern="1200" dirty="0" err="1">
              <a:effectLst/>
              <a:latin typeface="+mn-lt"/>
              <a:ea typeface="+mn-ea"/>
              <a:cs typeface="+mn-cs"/>
            </a:rPr>
            <a:t>phổ</a:t>
          </a:r>
          <a:r>
            <a:rPr lang="en-US" sz="2400" kern="1200" dirty="0">
              <a:effectLst/>
              <a:latin typeface="+mn-lt"/>
              <a:ea typeface="+mn-ea"/>
              <a:cs typeface="+mn-cs"/>
            </a:rPr>
            <a:t> </a:t>
          </a:r>
          <a:r>
            <a:rPr lang="en-US" sz="2400" kern="1200" dirty="0" err="1">
              <a:effectLst/>
              <a:latin typeface="+mn-lt"/>
              <a:ea typeface="+mn-ea"/>
              <a:cs typeface="+mn-cs"/>
            </a:rPr>
            <a:t>thông</a:t>
          </a:r>
          <a:r>
            <a:rPr lang="en-US" sz="2400" kern="1200" dirty="0">
              <a:effectLst/>
              <a:latin typeface="+mn-lt"/>
              <a:ea typeface="+mn-ea"/>
              <a:cs typeface="+mn-cs"/>
            </a:rPr>
            <a:t> </a:t>
          </a:r>
          <a:r>
            <a:rPr lang="en-US" sz="2400" kern="1200" dirty="0" err="1">
              <a:effectLst/>
              <a:latin typeface="+mn-lt"/>
              <a:ea typeface="+mn-ea"/>
              <a:cs typeface="+mn-cs"/>
            </a:rPr>
            <a:t>đạt</a:t>
          </a:r>
          <a:r>
            <a:rPr lang="en-US" sz="2400" kern="1200" dirty="0">
              <a:effectLst/>
              <a:latin typeface="+mn-lt"/>
              <a:ea typeface="+mn-ea"/>
              <a:cs typeface="+mn-cs"/>
            </a:rPr>
            <a:t> </a:t>
          </a:r>
          <a:r>
            <a:rPr lang="en-US" sz="2400" kern="1200" dirty="0" err="1">
              <a:effectLst/>
              <a:latin typeface="+mn-lt"/>
              <a:ea typeface="+mn-ea"/>
              <a:cs typeface="+mn-cs"/>
            </a:rPr>
            <a:t>hiệu</a:t>
          </a:r>
          <a:r>
            <a:rPr lang="en-US" sz="2400" kern="1200" dirty="0">
              <a:effectLst/>
              <a:latin typeface="+mn-lt"/>
              <a:ea typeface="+mn-ea"/>
              <a:cs typeface="+mn-cs"/>
            </a:rPr>
            <a:t> </a:t>
          </a:r>
          <a:r>
            <a:rPr lang="en-US" sz="2400" kern="1200" dirty="0" err="1">
              <a:effectLst/>
              <a:latin typeface="+mn-lt"/>
              <a:ea typeface="+mn-ea"/>
              <a:cs typeface="+mn-cs"/>
            </a:rPr>
            <a:t>quả</a:t>
          </a:r>
          <a:r>
            <a:rPr lang="en-US" sz="2400" kern="1200" dirty="0">
              <a:effectLst/>
              <a:latin typeface="+mn-lt"/>
              <a:ea typeface="+mn-ea"/>
              <a:cs typeface="+mn-cs"/>
            </a:rPr>
            <a:t> </a:t>
          </a:r>
          <a:r>
            <a:rPr lang="en-US" sz="2400" kern="1200" dirty="0" err="1">
              <a:effectLst/>
              <a:latin typeface="+mn-lt"/>
              <a:ea typeface="+mn-ea"/>
              <a:cs typeface="+mn-cs"/>
            </a:rPr>
            <a:t>cao</a:t>
          </a:r>
          <a:endParaRPr lang="en-US" sz="2400" kern="1200" dirty="0"/>
        </a:p>
      </dsp:txBody>
      <dsp:txXfrm>
        <a:off x="4015247" y="1148911"/>
        <a:ext cx="3399505" cy="3078733"/>
      </dsp:txXfrm>
    </dsp:sp>
    <dsp:sp modelId="{DA77809B-6729-456F-8231-F0AB83B553CF}">
      <dsp:nvSpPr>
        <dsp:cNvPr id="0" name=""/>
        <dsp:cNvSpPr/>
      </dsp:nvSpPr>
      <dsp:spPr>
        <a:xfrm>
          <a:off x="7743300" y="1026339"/>
          <a:ext cx="3732609" cy="3063065"/>
        </a:xfrm>
        <a:prstGeom prst="roundRect">
          <a:avLst/>
        </a:prstGeom>
        <a:solidFill>
          <a:schemeClr val="accent3">
            <a:hueOff val="11250264"/>
            <a:satOff val="-16880"/>
            <a:lumOff val="-2745"/>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en-US" sz="2500" kern="1200" dirty="0"/>
            <a:t>MỨC TỐT</a:t>
          </a:r>
        </a:p>
        <a:p>
          <a:pPr lvl="0" algn="ctr" defTabSz="1111250">
            <a:lnSpc>
              <a:spcPct val="90000"/>
            </a:lnSpc>
            <a:spcBef>
              <a:spcPct val="0"/>
            </a:spcBef>
            <a:spcAft>
              <a:spcPct val="35000"/>
            </a:spcAft>
          </a:pPr>
          <a:r>
            <a:rPr lang="en-US" sz="2500" kern="1200" dirty="0" err="1"/>
            <a:t>có</a:t>
          </a:r>
          <a:r>
            <a:rPr lang="en-US" sz="2500" kern="1200" dirty="0"/>
            <a:t> </a:t>
          </a:r>
          <a:r>
            <a:rPr lang="en-US" sz="2500" kern="1200" dirty="0" err="1"/>
            <a:t>ảnh</a:t>
          </a:r>
          <a:r>
            <a:rPr lang="en-US" sz="2500" kern="1200" dirty="0"/>
            <a:t> </a:t>
          </a:r>
          <a:r>
            <a:rPr lang="en-US" sz="2500" kern="1200" dirty="0" err="1"/>
            <a:t>hưởng</a:t>
          </a:r>
          <a:r>
            <a:rPr lang="en-US" sz="2500" kern="1200" dirty="0"/>
            <a:t> </a:t>
          </a:r>
          <a:r>
            <a:rPr lang="en-US" sz="2500" kern="1200" dirty="0" err="1"/>
            <a:t>tích</a:t>
          </a:r>
          <a:r>
            <a:rPr lang="en-US" sz="2500" kern="1200" dirty="0"/>
            <a:t> </a:t>
          </a:r>
          <a:r>
            <a:rPr lang="en-US" sz="2500" kern="1200" dirty="0" err="1"/>
            <a:t>cực</a:t>
          </a:r>
          <a:r>
            <a:rPr lang="en-US" sz="2500" kern="1200" dirty="0"/>
            <a:t> </a:t>
          </a:r>
          <a:r>
            <a:rPr lang="en-US" sz="2500" kern="1200" dirty="0" err="1"/>
            <a:t>đến</a:t>
          </a:r>
          <a:r>
            <a:rPr lang="en-US" sz="2500" kern="1200" dirty="0"/>
            <a:t> </a:t>
          </a:r>
          <a:r>
            <a:rPr lang="en-US" sz="2500" kern="1200" dirty="0" err="1"/>
            <a:t>đổi</a:t>
          </a:r>
          <a:r>
            <a:rPr lang="en-US" sz="2500" kern="1200" dirty="0"/>
            <a:t> </a:t>
          </a:r>
          <a:r>
            <a:rPr lang="en-US" sz="2500" kern="1200" dirty="0" err="1"/>
            <a:t>mới</a:t>
          </a:r>
          <a:r>
            <a:rPr lang="en-US" sz="2500" kern="1200" dirty="0"/>
            <a:t> </a:t>
          </a:r>
          <a:r>
            <a:rPr lang="en-US" sz="2500" kern="1200" dirty="0" err="1"/>
            <a:t>lãnh</a:t>
          </a:r>
          <a:r>
            <a:rPr lang="en-US" sz="2500" kern="1200" dirty="0"/>
            <a:t> </a:t>
          </a:r>
          <a:r>
            <a:rPr lang="en-US" sz="2500" kern="1200" dirty="0" err="1"/>
            <a:t>đạo</a:t>
          </a:r>
          <a:r>
            <a:rPr lang="en-US" sz="2500" kern="1200" dirty="0"/>
            <a:t>, </a:t>
          </a:r>
          <a:r>
            <a:rPr lang="en-US" sz="2500" kern="1200" dirty="0" err="1"/>
            <a:t>quản</a:t>
          </a:r>
          <a:r>
            <a:rPr lang="en-US" sz="2500" kern="1200" dirty="0"/>
            <a:t> </a:t>
          </a:r>
          <a:r>
            <a:rPr lang="en-US" sz="2500" kern="1200" dirty="0" err="1"/>
            <a:t>trị</a:t>
          </a:r>
          <a:r>
            <a:rPr lang="en-US" sz="2500" kern="1200" dirty="0"/>
            <a:t> </a:t>
          </a:r>
          <a:r>
            <a:rPr lang="en-US" sz="2500" kern="1200" dirty="0" err="1"/>
            <a:t>cơ</a:t>
          </a:r>
          <a:r>
            <a:rPr lang="en-US" sz="2500" kern="1200" dirty="0"/>
            <a:t> </a:t>
          </a:r>
          <a:r>
            <a:rPr lang="en-US" sz="2500" kern="1200" dirty="0" err="1"/>
            <a:t>sở</a:t>
          </a:r>
          <a:r>
            <a:rPr lang="en-US" sz="2500" kern="1200" dirty="0"/>
            <a:t> </a:t>
          </a:r>
          <a:r>
            <a:rPr lang="en-US" sz="2500" kern="1200" dirty="0" err="1"/>
            <a:t>giáo</a:t>
          </a:r>
          <a:r>
            <a:rPr lang="en-US" sz="2500" kern="1200" dirty="0"/>
            <a:t> </a:t>
          </a:r>
          <a:r>
            <a:rPr lang="en-US" sz="2500" kern="1200" dirty="0" err="1"/>
            <a:t>dục</a:t>
          </a:r>
          <a:r>
            <a:rPr lang="en-US" sz="2500" kern="1200" dirty="0"/>
            <a:t> </a:t>
          </a:r>
          <a:r>
            <a:rPr lang="en-US" sz="2500" kern="1200" dirty="0" err="1"/>
            <a:t>phổ</a:t>
          </a:r>
          <a:r>
            <a:rPr lang="en-US" sz="2500" kern="1200" dirty="0"/>
            <a:t> </a:t>
          </a:r>
          <a:r>
            <a:rPr lang="en-US" sz="2500" kern="1200" dirty="0" err="1"/>
            <a:t>thông</a:t>
          </a:r>
          <a:r>
            <a:rPr lang="en-US" sz="2500" kern="1200" dirty="0"/>
            <a:t> </a:t>
          </a:r>
          <a:r>
            <a:rPr lang="en-US" sz="2500" kern="1200" dirty="0" err="1"/>
            <a:t>và</a:t>
          </a:r>
          <a:r>
            <a:rPr lang="en-US" sz="2500" kern="1200" dirty="0"/>
            <a:t> </a:t>
          </a:r>
          <a:r>
            <a:rPr lang="en-US" sz="2500" kern="1200" dirty="0" err="1"/>
            <a:t>phát</a:t>
          </a:r>
          <a:r>
            <a:rPr lang="en-US" sz="2500" kern="1200" dirty="0"/>
            <a:t> </a:t>
          </a:r>
          <a:r>
            <a:rPr lang="en-US" sz="2500" kern="1200" dirty="0" err="1"/>
            <a:t>triển</a:t>
          </a:r>
          <a:r>
            <a:rPr lang="en-US" sz="2500" kern="1200" dirty="0"/>
            <a:t> </a:t>
          </a:r>
          <a:r>
            <a:rPr lang="en-US" sz="2500" kern="1200" dirty="0" err="1"/>
            <a:t>giáo</a:t>
          </a:r>
          <a:r>
            <a:rPr lang="en-US" sz="2500" kern="1200" dirty="0"/>
            <a:t> </a:t>
          </a:r>
          <a:r>
            <a:rPr lang="en-US" sz="2500" kern="1200" dirty="0" err="1"/>
            <a:t>dục</a:t>
          </a:r>
          <a:r>
            <a:rPr lang="en-US" sz="2500" kern="1200" dirty="0"/>
            <a:t> </a:t>
          </a:r>
          <a:r>
            <a:rPr lang="en-US" sz="2500" kern="1200" dirty="0" err="1"/>
            <a:t>địa</a:t>
          </a:r>
          <a:r>
            <a:rPr lang="en-US" sz="2500" kern="1200" dirty="0"/>
            <a:t> </a:t>
          </a:r>
          <a:r>
            <a:rPr lang="en-US" sz="2500" kern="1200" dirty="0" err="1"/>
            <a:t>phương</a:t>
          </a:r>
          <a:r>
            <a:rPr lang="en-US" sz="2500" kern="1200" dirty="0"/>
            <a:t>.</a:t>
          </a:r>
        </a:p>
      </dsp:txBody>
      <dsp:txXfrm>
        <a:off x="7892827" y="1175866"/>
        <a:ext cx="3433555" cy="2764011"/>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27E193C-F840-4810-8CB1-9523324BF3E1}">
      <dsp:nvSpPr>
        <dsp:cNvPr id="0" name=""/>
        <dsp:cNvSpPr/>
      </dsp:nvSpPr>
      <dsp:spPr>
        <a:xfrm>
          <a:off x="2774673" y="1860332"/>
          <a:ext cx="403364" cy="91440"/>
        </a:xfrm>
        <a:custGeom>
          <a:avLst/>
          <a:gdLst/>
          <a:ahLst/>
          <a:cxnLst/>
          <a:rect l="0" t="0" r="0" b="0"/>
          <a:pathLst>
            <a:path>
              <a:moveTo>
                <a:pt x="0" y="45720"/>
              </a:moveTo>
              <a:lnTo>
                <a:pt x="403364" y="45720"/>
              </a:lnTo>
            </a:path>
          </a:pathLst>
        </a:custGeom>
        <a:noFill/>
        <a:ln w="9525" cap="flat" cmpd="sng" algn="ctr">
          <a:solidFill>
            <a:schemeClr val="accent4">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a:off x="2965506" y="1903880"/>
        <a:ext cx="21698" cy="4343"/>
      </dsp:txXfrm>
    </dsp:sp>
    <dsp:sp modelId="{2B47E277-ABB2-43FF-8EEE-03AC197EB381}">
      <dsp:nvSpPr>
        <dsp:cNvPr id="0" name=""/>
        <dsp:cNvSpPr/>
      </dsp:nvSpPr>
      <dsp:spPr>
        <a:xfrm>
          <a:off x="7663" y="765688"/>
          <a:ext cx="2768809" cy="2280726"/>
        </a:xfrm>
        <a:prstGeom prst="rect">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142240" rIns="142240" bIns="142240" numCol="1" spcCol="1270" anchor="ctr" anchorCtr="0">
          <a:noAutofit/>
        </a:bodyPr>
        <a:lstStyle/>
        <a:p>
          <a:pPr lvl="0" algn="l" defTabSz="889000">
            <a:lnSpc>
              <a:spcPct val="90000"/>
            </a:lnSpc>
            <a:spcBef>
              <a:spcPct val="0"/>
            </a:spcBef>
            <a:spcAft>
              <a:spcPct val="35000"/>
            </a:spcAft>
          </a:pPr>
          <a:r>
            <a:rPr lang="en-US" sz="2000" b="1" kern="1200" dirty="0"/>
            <a:t>- </a:t>
          </a:r>
          <a:r>
            <a:rPr lang="en-US" sz="2400" b="1" kern="1200" dirty="0" err="1"/>
            <a:t>Học</a:t>
          </a:r>
          <a:r>
            <a:rPr lang="en-US" sz="2400" b="1" kern="1200" dirty="0"/>
            <a:t> </a:t>
          </a:r>
          <a:r>
            <a:rPr lang="en-US" sz="2400" b="1" kern="1200" dirty="0" err="1"/>
            <a:t>sinh</a:t>
          </a:r>
          <a:r>
            <a:rPr lang="en-US" sz="2400" b="1" kern="1200" dirty="0"/>
            <a:t> </a:t>
          </a:r>
          <a:r>
            <a:rPr lang="en-US" sz="2400" b="1" kern="1200" dirty="0" err="1"/>
            <a:t>là</a:t>
          </a:r>
          <a:r>
            <a:rPr lang="en-US" sz="2400" b="1" kern="1200" dirty="0"/>
            <a:t> </a:t>
          </a:r>
          <a:r>
            <a:rPr lang="en-US" sz="2400" b="1" kern="1200" dirty="0" err="1"/>
            <a:t>ưu</a:t>
          </a:r>
          <a:r>
            <a:rPr lang="en-US" sz="2400" b="1" kern="1200" dirty="0"/>
            <a:t> </a:t>
          </a:r>
          <a:r>
            <a:rPr lang="en-US" sz="2400" b="1" kern="1200" dirty="0" err="1"/>
            <a:t>tiên</a:t>
          </a:r>
          <a:r>
            <a:rPr lang="en-US" sz="2400" b="1" kern="1200" dirty="0"/>
            <a:t> </a:t>
          </a:r>
          <a:r>
            <a:rPr lang="en-US" sz="2400" b="1" kern="1200" dirty="0" err="1"/>
            <a:t>hàng</a:t>
          </a:r>
          <a:r>
            <a:rPr lang="en-US" sz="2400" b="1" kern="1200" dirty="0"/>
            <a:t> </a:t>
          </a:r>
          <a:r>
            <a:rPr lang="en-US" sz="2400" b="1" kern="1200" dirty="0" err="1"/>
            <a:t>đầu</a:t>
          </a:r>
          <a:endParaRPr lang="en-US" sz="2400" b="1" kern="1200" dirty="0"/>
        </a:p>
        <a:p>
          <a:pPr lvl="0" algn="l" defTabSz="889000">
            <a:lnSpc>
              <a:spcPct val="90000"/>
            </a:lnSpc>
            <a:spcBef>
              <a:spcPct val="0"/>
            </a:spcBef>
            <a:spcAft>
              <a:spcPct val="35000"/>
            </a:spcAft>
          </a:pPr>
          <a:r>
            <a:rPr lang="en-US" sz="2400" b="1" kern="1200" dirty="0"/>
            <a:t>- </a:t>
          </a:r>
          <a:r>
            <a:rPr lang="en-US" sz="2400" b="1" kern="1200" dirty="0" err="1"/>
            <a:t>Giáo</a:t>
          </a:r>
          <a:r>
            <a:rPr lang="en-US" sz="2400" b="1" kern="1200" dirty="0"/>
            <a:t> </a:t>
          </a:r>
          <a:r>
            <a:rPr lang="en-US" sz="2400" b="1" kern="1200" dirty="0" err="1"/>
            <a:t>viên</a:t>
          </a:r>
          <a:r>
            <a:rPr lang="en-US" sz="2400" b="1" kern="1200" dirty="0"/>
            <a:t> </a:t>
          </a:r>
          <a:r>
            <a:rPr lang="en-US" sz="2400" b="1" kern="1200" dirty="0" err="1"/>
            <a:t>là</a:t>
          </a:r>
          <a:r>
            <a:rPr lang="en-US" sz="2400" b="1" kern="1200" dirty="0"/>
            <a:t> </a:t>
          </a:r>
          <a:r>
            <a:rPr lang="en-US" sz="2400" b="1" kern="1200" dirty="0" err="1"/>
            <a:t>nhân</a:t>
          </a:r>
          <a:r>
            <a:rPr lang="en-US" sz="2400" b="1" kern="1200" dirty="0"/>
            <a:t> </a:t>
          </a:r>
          <a:r>
            <a:rPr lang="en-US" sz="2400" b="1" kern="1200" dirty="0" err="1"/>
            <a:t>tố</a:t>
          </a:r>
          <a:r>
            <a:rPr lang="en-US" sz="2400" b="1" kern="1200" dirty="0"/>
            <a:t> </a:t>
          </a:r>
          <a:r>
            <a:rPr lang="en-US" sz="2400" b="1" kern="1200" dirty="0" err="1"/>
            <a:t>hàng</a:t>
          </a:r>
          <a:r>
            <a:rPr lang="en-US" sz="2400" b="1" kern="1200" dirty="0"/>
            <a:t> </a:t>
          </a:r>
          <a:r>
            <a:rPr lang="en-US" sz="2400" b="1" kern="1200" dirty="0" err="1"/>
            <a:t>đầu</a:t>
          </a:r>
          <a:endParaRPr lang="en-US" sz="2400" b="1" kern="1200" dirty="0"/>
        </a:p>
        <a:p>
          <a:pPr lvl="0" algn="l" defTabSz="889000">
            <a:lnSpc>
              <a:spcPct val="90000"/>
            </a:lnSpc>
            <a:spcBef>
              <a:spcPct val="0"/>
            </a:spcBef>
            <a:spcAft>
              <a:spcPct val="35000"/>
            </a:spcAft>
          </a:pPr>
          <a:r>
            <a:rPr lang="en-US" sz="2400" b="1" kern="1200" dirty="0"/>
            <a:t>- </a:t>
          </a:r>
          <a:r>
            <a:rPr lang="en-US" sz="2400" b="1" kern="1200" dirty="0" err="1"/>
            <a:t>Lãnh</a:t>
          </a:r>
          <a:r>
            <a:rPr lang="en-US" sz="2400" b="1" kern="1200" dirty="0"/>
            <a:t> </a:t>
          </a:r>
          <a:r>
            <a:rPr lang="en-US" sz="2400" b="1" kern="1200" dirty="0" err="1"/>
            <a:t>đạo</a:t>
          </a:r>
          <a:r>
            <a:rPr lang="en-US" sz="2400" b="1" kern="1200" dirty="0"/>
            <a:t> </a:t>
          </a:r>
        </a:p>
      </dsp:txBody>
      <dsp:txXfrm>
        <a:off x="7663" y="765688"/>
        <a:ext cx="2768809" cy="2280726"/>
      </dsp:txXfrm>
    </dsp:sp>
    <dsp:sp modelId="{89F37DBB-6D1F-46E9-9AE9-AF73654B341F}">
      <dsp:nvSpPr>
        <dsp:cNvPr id="0" name=""/>
        <dsp:cNvSpPr/>
      </dsp:nvSpPr>
      <dsp:spPr>
        <a:xfrm>
          <a:off x="5812823" y="1860332"/>
          <a:ext cx="403364" cy="91440"/>
        </a:xfrm>
        <a:custGeom>
          <a:avLst/>
          <a:gdLst/>
          <a:ahLst/>
          <a:cxnLst/>
          <a:rect l="0" t="0" r="0" b="0"/>
          <a:pathLst>
            <a:path>
              <a:moveTo>
                <a:pt x="0" y="45720"/>
              </a:moveTo>
              <a:lnTo>
                <a:pt x="403364" y="45720"/>
              </a:lnTo>
            </a:path>
          </a:pathLst>
        </a:custGeom>
        <a:noFill/>
        <a:ln w="9525" cap="flat" cmpd="sng" algn="ctr">
          <a:solidFill>
            <a:schemeClr val="accent4">
              <a:hueOff val="-1116192"/>
              <a:satOff val="6725"/>
              <a:lumOff val="539"/>
              <a:alphaOff val="0"/>
            </a:schemeClr>
          </a:solidFill>
          <a:prstDash val="solid"/>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a:off x="6003656" y="1903880"/>
        <a:ext cx="21698" cy="4343"/>
      </dsp:txXfrm>
    </dsp:sp>
    <dsp:sp modelId="{1C1F3F83-EECA-4BB1-96C7-B48C505B02F4}">
      <dsp:nvSpPr>
        <dsp:cNvPr id="0" name=""/>
        <dsp:cNvSpPr/>
      </dsp:nvSpPr>
      <dsp:spPr>
        <a:xfrm>
          <a:off x="3210437" y="765688"/>
          <a:ext cx="2604185" cy="2280726"/>
        </a:xfrm>
        <a:prstGeom prst="rect">
          <a:avLst/>
        </a:prstGeom>
        <a:solidFill>
          <a:schemeClr val="accent4">
            <a:hueOff val="-892954"/>
            <a:satOff val="5380"/>
            <a:lumOff val="431"/>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0688" tIns="170688" rIns="170688" bIns="170688" numCol="1" spcCol="1270" anchor="ctr" anchorCtr="0">
          <a:noAutofit/>
        </a:bodyPr>
        <a:lstStyle/>
        <a:p>
          <a:pPr lvl="0" algn="l" defTabSz="1066800">
            <a:lnSpc>
              <a:spcPct val="90000"/>
            </a:lnSpc>
            <a:spcBef>
              <a:spcPct val="0"/>
            </a:spcBef>
            <a:spcAft>
              <a:spcPct val="35000"/>
            </a:spcAft>
          </a:pPr>
          <a:r>
            <a:rPr lang="en-US" sz="2400" b="1" kern="1200" dirty="0"/>
            <a:t>- </a:t>
          </a:r>
          <a:r>
            <a:rPr lang="en-US" sz="2400" b="1" kern="1200" dirty="0" err="1"/>
            <a:t>Hỗ</a:t>
          </a:r>
          <a:r>
            <a:rPr lang="en-US" sz="2400" b="1" kern="1200" dirty="0"/>
            <a:t> </a:t>
          </a:r>
          <a:r>
            <a:rPr lang="en-US" sz="2400" b="1" kern="1200" dirty="0" err="1"/>
            <a:t>trợ</a:t>
          </a:r>
          <a:r>
            <a:rPr lang="en-US" sz="2400" b="1" kern="1200" dirty="0"/>
            <a:t> </a:t>
          </a:r>
          <a:r>
            <a:rPr lang="en-US" sz="2400" b="1" kern="1200" dirty="0" err="1"/>
            <a:t>hệ</a:t>
          </a:r>
          <a:r>
            <a:rPr lang="en-US" sz="2400" b="1" kern="1200" dirty="0"/>
            <a:t> </a:t>
          </a:r>
          <a:r>
            <a:rPr lang="en-US" sz="2400" b="1" kern="1200" dirty="0" err="1"/>
            <a:t>thống</a:t>
          </a:r>
          <a:endParaRPr lang="en-US" sz="2400" kern="1200" dirty="0"/>
        </a:p>
        <a:p>
          <a:pPr lvl="0" algn="l" defTabSz="1066800">
            <a:lnSpc>
              <a:spcPct val="90000"/>
            </a:lnSpc>
            <a:spcBef>
              <a:spcPct val="0"/>
            </a:spcBef>
            <a:spcAft>
              <a:spcPct val="35000"/>
            </a:spcAft>
          </a:pPr>
          <a:r>
            <a:rPr lang="en-US" sz="2400" b="1" kern="1200" dirty="0"/>
            <a:t>- </a:t>
          </a:r>
          <a:r>
            <a:rPr lang="en-US" sz="2400" b="1" kern="1200" dirty="0" err="1"/>
            <a:t>Làm</a:t>
          </a:r>
          <a:r>
            <a:rPr lang="en-US" sz="2400" b="1" kern="1200" dirty="0"/>
            <a:t> </a:t>
          </a:r>
          <a:r>
            <a:rPr lang="en-US" sz="2400" b="1" kern="1200" dirty="0" err="1"/>
            <a:t>việc</a:t>
          </a:r>
          <a:r>
            <a:rPr lang="en-US" sz="2400" b="1" kern="1200" dirty="0"/>
            <a:t> </a:t>
          </a:r>
          <a:r>
            <a:rPr lang="en-US" sz="2400" b="1" kern="1200" dirty="0" err="1"/>
            <a:t>với</a:t>
          </a:r>
          <a:r>
            <a:rPr lang="en-US" sz="2400" b="1" kern="1200" dirty="0"/>
            <a:t> </a:t>
          </a:r>
          <a:r>
            <a:rPr lang="en-US" sz="2400" b="1" kern="1200" dirty="0" err="1"/>
            <a:t>các</a:t>
          </a:r>
          <a:r>
            <a:rPr lang="en-US" sz="2400" b="1" kern="1200" dirty="0"/>
            <a:t> </a:t>
          </a:r>
          <a:r>
            <a:rPr lang="en-US" sz="2400" b="1" kern="1200" dirty="0" err="1"/>
            <a:t>đối</a:t>
          </a:r>
          <a:r>
            <a:rPr lang="en-US" sz="2400" b="1" kern="1200" dirty="0"/>
            <a:t> </a:t>
          </a:r>
          <a:r>
            <a:rPr lang="en-US" sz="2400" b="1" kern="1200" dirty="0" err="1"/>
            <a:t>tác</a:t>
          </a:r>
          <a:endParaRPr lang="en-US" sz="2400" kern="1200" dirty="0"/>
        </a:p>
        <a:p>
          <a:pPr lvl="0" algn="l" defTabSz="1066800">
            <a:lnSpc>
              <a:spcPct val="90000"/>
            </a:lnSpc>
            <a:spcBef>
              <a:spcPct val="0"/>
            </a:spcBef>
            <a:spcAft>
              <a:spcPct val="35000"/>
            </a:spcAft>
          </a:pPr>
          <a:r>
            <a:rPr lang="en-US" sz="2400" b="1" kern="1200" dirty="0"/>
            <a:t>- </a:t>
          </a:r>
          <a:r>
            <a:rPr lang="en-US" sz="2400" b="1" kern="1200" dirty="0" err="1"/>
            <a:t>Quản</a:t>
          </a:r>
          <a:r>
            <a:rPr lang="en-US" sz="2400" b="1" kern="1200" dirty="0"/>
            <a:t> </a:t>
          </a:r>
          <a:r>
            <a:rPr lang="en-US" sz="2400" b="1" kern="1200" dirty="0" err="1"/>
            <a:t>lý</a:t>
          </a:r>
          <a:r>
            <a:rPr lang="en-US" sz="2400" b="1" kern="1200" dirty="0"/>
            <a:t> </a:t>
          </a:r>
          <a:r>
            <a:rPr lang="en-US" sz="2400" b="1" kern="1200" dirty="0" err="1"/>
            <a:t>dựa</a:t>
          </a:r>
          <a:r>
            <a:rPr lang="en-US" sz="2400" b="1" kern="1200" dirty="0"/>
            <a:t> </a:t>
          </a:r>
          <a:r>
            <a:rPr lang="en-US" sz="2400" b="1" kern="1200" dirty="0" err="1"/>
            <a:t>trên</a:t>
          </a:r>
          <a:r>
            <a:rPr lang="en-US" sz="2400" b="1" kern="1200" dirty="0"/>
            <a:t>  Tri </a:t>
          </a:r>
          <a:r>
            <a:rPr lang="en-US" sz="2400" b="1" kern="1200" dirty="0" err="1"/>
            <a:t>thức</a:t>
          </a:r>
          <a:endParaRPr lang="en-US" sz="2400" kern="1200" dirty="0"/>
        </a:p>
      </dsp:txBody>
      <dsp:txXfrm>
        <a:off x="3210437" y="765688"/>
        <a:ext cx="2604185" cy="2280726"/>
      </dsp:txXfrm>
    </dsp:sp>
    <dsp:sp modelId="{79FB0E3F-CB2F-44C5-A6BA-D489B742B4FD}">
      <dsp:nvSpPr>
        <dsp:cNvPr id="0" name=""/>
        <dsp:cNvSpPr/>
      </dsp:nvSpPr>
      <dsp:spPr>
        <a:xfrm>
          <a:off x="1300926" y="3044615"/>
          <a:ext cx="5891063" cy="406478"/>
        </a:xfrm>
        <a:custGeom>
          <a:avLst/>
          <a:gdLst/>
          <a:ahLst/>
          <a:cxnLst/>
          <a:rect l="0" t="0" r="0" b="0"/>
          <a:pathLst>
            <a:path>
              <a:moveTo>
                <a:pt x="5891063" y="0"/>
              </a:moveTo>
              <a:lnTo>
                <a:pt x="5891063" y="220339"/>
              </a:lnTo>
              <a:lnTo>
                <a:pt x="0" y="220339"/>
              </a:lnTo>
              <a:lnTo>
                <a:pt x="0" y="406478"/>
              </a:lnTo>
            </a:path>
          </a:pathLst>
        </a:custGeom>
        <a:noFill/>
        <a:ln w="9525" cap="flat" cmpd="sng" algn="ctr">
          <a:solidFill>
            <a:schemeClr val="accent4">
              <a:hueOff val="-2232385"/>
              <a:satOff val="13449"/>
              <a:lumOff val="1078"/>
              <a:alphaOff val="0"/>
            </a:schemeClr>
          </a:solidFill>
          <a:prstDash val="solid"/>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a:off x="4098776" y="3245683"/>
        <a:ext cx="295362" cy="4343"/>
      </dsp:txXfrm>
    </dsp:sp>
    <dsp:sp modelId="{57D0F53A-9BA2-42D9-A121-5910B1847267}">
      <dsp:nvSpPr>
        <dsp:cNvPr id="0" name=""/>
        <dsp:cNvSpPr/>
      </dsp:nvSpPr>
      <dsp:spPr>
        <a:xfrm>
          <a:off x="6248588" y="765688"/>
          <a:ext cx="1886803" cy="2280726"/>
        </a:xfrm>
        <a:prstGeom prst="rect">
          <a:avLst/>
        </a:prstGeom>
        <a:solidFill>
          <a:schemeClr val="accent4">
            <a:hueOff val="-1785908"/>
            <a:satOff val="10760"/>
            <a:lumOff val="862"/>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3360" tIns="213360" rIns="213360" bIns="213360" numCol="1" spcCol="1270" anchor="ctr" anchorCtr="0">
          <a:noAutofit/>
        </a:bodyPr>
        <a:lstStyle/>
        <a:p>
          <a:pPr lvl="0" algn="ctr" defTabSz="1333500">
            <a:lnSpc>
              <a:spcPct val="90000"/>
            </a:lnSpc>
            <a:spcBef>
              <a:spcPct val="0"/>
            </a:spcBef>
            <a:spcAft>
              <a:spcPct val="35000"/>
            </a:spcAft>
          </a:pPr>
          <a:r>
            <a:rPr lang="en-US" sz="3000" b="1" kern="1200" dirty="0" err="1"/>
            <a:t>Liên</a:t>
          </a:r>
          <a:r>
            <a:rPr lang="en-US" sz="3000" b="1" kern="1200" dirty="0"/>
            <a:t> </a:t>
          </a:r>
          <a:r>
            <a:rPr lang="en-US" sz="3000" b="1" kern="1200" dirty="0" err="1"/>
            <a:t>tục</a:t>
          </a:r>
          <a:r>
            <a:rPr lang="en-US" sz="3000" b="1" kern="1200" dirty="0"/>
            <a:t> </a:t>
          </a:r>
          <a:r>
            <a:rPr lang="en-US" sz="3000" b="1" kern="1200" dirty="0" err="1"/>
            <a:t>phát</a:t>
          </a:r>
          <a:r>
            <a:rPr lang="en-US" sz="3000" b="1" kern="1200" dirty="0"/>
            <a:t> </a:t>
          </a:r>
          <a:r>
            <a:rPr lang="en-US" sz="3000" b="1" kern="1200" dirty="0" err="1"/>
            <a:t>triển</a:t>
          </a:r>
          <a:r>
            <a:rPr lang="en-US" sz="3000" b="1" kern="1200" dirty="0"/>
            <a:t> </a:t>
          </a:r>
          <a:r>
            <a:rPr lang="en-US" sz="3000" b="1" kern="1200" dirty="0" err="1"/>
            <a:t>và</a:t>
          </a:r>
          <a:r>
            <a:rPr lang="en-US" sz="3000" b="1" kern="1200" dirty="0"/>
            <a:t> </a:t>
          </a:r>
          <a:r>
            <a:rPr lang="en-US" sz="3000" b="1" kern="1200" dirty="0" err="1"/>
            <a:t>đổi</a:t>
          </a:r>
          <a:r>
            <a:rPr lang="en-US" sz="3000" b="1" kern="1200" dirty="0"/>
            <a:t> </a:t>
          </a:r>
          <a:r>
            <a:rPr lang="en-US" sz="3000" b="1" kern="1200" dirty="0" err="1"/>
            <a:t>mới</a:t>
          </a:r>
          <a:endParaRPr lang="en-US" sz="3000" b="1" kern="1200" dirty="0"/>
        </a:p>
      </dsp:txBody>
      <dsp:txXfrm>
        <a:off x="6248588" y="765688"/>
        <a:ext cx="1886803" cy="2280726"/>
      </dsp:txXfrm>
    </dsp:sp>
    <dsp:sp modelId="{6639BDFA-B222-41F2-B49A-E5F95C0F8007}">
      <dsp:nvSpPr>
        <dsp:cNvPr id="0" name=""/>
        <dsp:cNvSpPr/>
      </dsp:nvSpPr>
      <dsp:spPr>
        <a:xfrm>
          <a:off x="2592388" y="3978422"/>
          <a:ext cx="480327" cy="91440"/>
        </a:xfrm>
        <a:custGeom>
          <a:avLst/>
          <a:gdLst/>
          <a:ahLst/>
          <a:cxnLst/>
          <a:rect l="0" t="0" r="0" b="0"/>
          <a:pathLst>
            <a:path>
              <a:moveTo>
                <a:pt x="0" y="67999"/>
              </a:moveTo>
              <a:lnTo>
                <a:pt x="257263" y="67999"/>
              </a:lnTo>
              <a:lnTo>
                <a:pt x="257263" y="45720"/>
              </a:lnTo>
              <a:lnTo>
                <a:pt x="480327" y="45720"/>
              </a:lnTo>
            </a:path>
          </a:pathLst>
        </a:custGeom>
        <a:noFill/>
        <a:ln w="9525" cap="flat" cmpd="sng" algn="ctr">
          <a:solidFill>
            <a:schemeClr val="accent4">
              <a:hueOff val="-3348577"/>
              <a:satOff val="20174"/>
              <a:lumOff val="1617"/>
              <a:alphaOff val="0"/>
            </a:schemeClr>
          </a:solidFill>
          <a:prstDash val="solid"/>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a:off x="2819767" y="4021970"/>
        <a:ext cx="25570" cy="4343"/>
      </dsp:txXfrm>
    </dsp:sp>
    <dsp:sp modelId="{1A3A961B-93F3-41AA-A292-4EBE9EA235DD}">
      <dsp:nvSpPr>
        <dsp:cNvPr id="0" name=""/>
        <dsp:cNvSpPr/>
      </dsp:nvSpPr>
      <dsp:spPr>
        <a:xfrm>
          <a:off x="7663" y="3483494"/>
          <a:ext cx="2586525" cy="1125855"/>
        </a:xfrm>
        <a:prstGeom prst="rect">
          <a:avLst/>
        </a:prstGeom>
        <a:solidFill>
          <a:schemeClr val="accent4">
            <a:hueOff val="-2678862"/>
            <a:satOff val="16139"/>
            <a:lumOff val="1294"/>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7584" tIns="227584" rIns="227584" bIns="227584" numCol="1" spcCol="1270" anchor="ctr" anchorCtr="0">
          <a:noAutofit/>
        </a:bodyPr>
        <a:lstStyle/>
        <a:p>
          <a:pPr lvl="0" algn="ctr" defTabSz="1422400">
            <a:lnSpc>
              <a:spcPct val="90000"/>
            </a:lnSpc>
            <a:spcBef>
              <a:spcPct val="0"/>
            </a:spcBef>
            <a:spcAft>
              <a:spcPct val="35000"/>
            </a:spcAft>
          </a:pPr>
          <a:r>
            <a:rPr lang="en-US" sz="3200" b="1" kern="1200" dirty="0"/>
            <a:t>Con </a:t>
          </a:r>
          <a:r>
            <a:rPr lang="en-US" sz="3200" b="1" kern="1200" dirty="0" err="1"/>
            <a:t>người</a:t>
          </a:r>
          <a:r>
            <a:rPr lang="en-US" sz="3200" b="1" kern="1200" dirty="0"/>
            <a:t> +</a:t>
          </a:r>
          <a:endParaRPr lang="en-US" sz="3200" kern="1200" dirty="0"/>
        </a:p>
      </dsp:txBody>
      <dsp:txXfrm>
        <a:off x="7663" y="3483494"/>
        <a:ext cx="2586525" cy="1125855"/>
      </dsp:txXfrm>
    </dsp:sp>
    <dsp:sp modelId="{A4A19B29-37D3-42DC-812A-83ED8F664209}">
      <dsp:nvSpPr>
        <dsp:cNvPr id="0" name=""/>
        <dsp:cNvSpPr/>
      </dsp:nvSpPr>
      <dsp:spPr>
        <a:xfrm>
          <a:off x="5541821" y="3978422"/>
          <a:ext cx="326402" cy="91440"/>
        </a:xfrm>
        <a:custGeom>
          <a:avLst/>
          <a:gdLst/>
          <a:ahLst/>
          <a:cxnLst/>
          <a:rect l="0" t="0" r="0" b="0"/>
          <a:pathLst>
            <a:path>
              <a:moveTo>
                <a:pt x="0" y="45720"/>
              </a:moveTo>
              <a:lnTo>
                <a:pt x="180301" y="45720"/>
              </a:lnTo>
              <a:lnTo>
                <a:pt x="180301" y="67999"/>
              </a:lnTo>
              <a:lnTo>
                <a:pt x="326402" y="67999"/>
              </a:lnTo>
            </a:path>
          </a:pathLst>
        </a:custGeom>
        <a:noFill/>
        <a:ln w="9525" cap="flat" cmpd="sng" algn="ctr">
          <a:solidFill>
            <a:schemeClr val="accent4">
              <a:hueOff val="-4464770"/>
              <a:satOff val="26899"/>
              <a:lumOff val="2156"/>
              <a:alphaOff val="0"/>
            </a:schemeClr>
          </a:solidFill>
          <a:prstDash val="solid"/>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a:off x="5696080" y="4021970"/>
        <a:ext cx="17884" cy="4343"/>
      </dsp:txXfrm>
    </dsp:sp>
    <dsp:sp modelId="{E76675C2-8A48-46AA-9C8D-07C21FE7D10C}">
      <dsp:nvSpPr>
        <dsp:cNvPr id="0" name=""/>
        <dsp:cNvSpPr/>
      </dsp:nvSpPr>
      <dsp:spPr>
        <a:xfrm>
          <a:off x="3105116" y="3524181"/>
          <a:ext cx="2438505" cy="999923"/>
        </a:xfrm>
        <a:prstGeom prst="rect">
          <a:avLst/>
        </a:prstGeom>
        <a:solidFill>
          <a:schemeClr val="accent4">
            <a:hueOff val="-3571816"/>
            <a:satOff val="21519"/>
            <a:lumOff val="1725"/>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7584" tIns="227584" rIns="227584" bIns="227584" numCol="1" spcCol="1270" anchor="ctr" anchorCtr="0">
          <a:noAutofit/>
        </a:bodyPr>
        <a:lstStyle/>
        <a:p>
          <a:pPr lvl="0" algn="ctr" defTabSz="1422400">
            <a:lnSpc>
              <a:spcPct val="90000"/>
            </a:lnSpc>
            <a:spcBef>
              <a:spcPct val="0"/>
            </a:spcBef>
            <a:spcAft>
              <a:spcPct val="35000"/>
            </a:spcAft>
          </a:pPr>
          <a:r>
            <a:rPr lang="en-US" sz="3200" b="1" kern="1200" dirty="0" err="1"/>
            <a:t>Hệ</a:t>
          </a:r>
          <a:r>
            <a:rPr lang="en-US" sz="3200" b="1" kern="1200" dirty="0"/>
            <a:t> </a:t>
          </a:r>
          <a:r>
            <a:rPr lang="en-US" sz="3200" b="1" kern="1200" dirty="0" err="1"/>
            <a:t>thống</a:t>
          </a:r>
          <a:r>
            <a:rPr lang="en-US" sz="3200" b="1" kern="1200" dirty="0"/>
            <a:t> =</a:t>
          </a:r>
          <a:endParaRPr lang="en-US" sz="3200" kern="1200" dirty="0"/>
        </a:p>
      </dsp:txBody>
      <dsp:txXfrm>
        <a:off x="3105116" y="3524181"/>
        <a:ext cx="2438505" cy="999923"/>
      </dsp:txXfrm>
    </dsp:sp>
    <dsp:sp modelId="{3BDAC2B7-7C25-4542-BBD9-D53F5504E46B}">
      <dsp:nvSpPr>
        <dsp:cNvPr id="0" name=""/>
        <dsp:cNvSpPr/>
      </dsp:nvSpPr>
      <dsp:spPr>
        <a:xfrm>
          <a:off x="5900623" y="3480380"/>
          <a:ext cx="2165862" cy="1132082"/>
        </a:xfrm>
        <a:prstGeom prst="rect">
          <a:avLst/>
        </a:prstGeom>
        <a:solidFill>
          <a:schemeClr val="accent4">
            <a:hueOff val="-4464770"/>
            <a:satOff val="26899"/>
            <a:lumOff val="2156"/>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9136" tIns="199136" rIns="199136" bIns="199136" numCol="1" spcCol="1270" anchor="ctr" anchorCtr="0">
          <a:noAutofit/>
        </a:bodyPr>
        <a:lstStyle/>
        <a:p>
          <a:pPr lvl="0" algn="ctr" defTabSz="1244600">
            <a:lnSpc>
              <a:spcPct val="90000"/>
            </a:lnSpc>
            <a:spcBef>
              <a:spcPct val="0"/>
            </a:spcBef>
            <a:spcAft>
              <a:spcPct val="35000"/>
            </a:spcAft>
          </a:pPr>
          <a:r>
            <a:rPr lang="en-US" sz="2800" b="1" kern="1200" dirty="0" err="1"/>
            <a:t>Trường</a:t>
          </a:r>
          <a:r>
            <a:rPr lang="en-US" sz="2800" b="1" kern="1200" dirty="0"/>
            <a:t> </a:t>
          </a:r>
          <a:r>
            <a:rPr lang="en-US" sz="2800" b="1" kern="1200" dirty="0" err="1"/>
            <a:t>học</a:t>
          </a:r>
          <a:r>
            <a:rPr lang="en-US" sz="2800" b="1" kern="1200" dirty="0"/>
            <a:t> </a:t>
          </a:r>
          <a:r>
            <a:rPr lang="en-US" sz="2800" b="1" kern="1200" dirty="0" err="1"/>
            <a:t>ưu</a:t>
          </a:r>
          <a:r>
            <a:rPr lang="en-US" sz="2800" b="1" kern="1200" dirty="0"/>
            <a:t> </a:t>
          </a:r>
          <a:r>
            <a:rPr lang="en-US" sz="2800" b="1" kern="1200" dirty="0" err="1"/>
            <a:t>việt</a:t>
          </a:r>
          <a:endParaRPr lang="en-US" sz="2800" b="1" kern="1200" dirty="0"/>
        </a:p>
      </dsp:txBody>
      <dsp:txXfrm>
        <a:off x="5900623" y="3480380"/>
        <a:ext cx="2165862" cy="1132082"/>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A90460E-081F-4965-A82E-4A563F6AA926}">
      <dsp:nvSpPr>
        <dsp:cNvPr id="0" name=""/>
        <dsp:cNvSpPr/>
      </dsp:nvSpPr>
      <dsp:spPr>
        <a:xfrm>
          <a:off x="3347546" y="714677"/>
          <a:ext cx="4773006" cy="4773006"/>
        </a:xfrm>
        <a:prstGeom prst="blockArc">
          <a:avLst>
            <a:gd name="adj1" fmla="val 10800000"/>
            <a:gd name="adj2" fmla="val 16200000"/>
            <a:gd name="adj3" fmla="val 4636"/>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FB1FEACD-71D8-445F-8F21-DA19CBEDFF23}">
      <dsp:nvSpPr>
        <dsp:cNvPr id="0" name=""/>
        <dsp:cNvSpPr/>
      </dsp:nvSpPr>
      <dsp:spPr>
        <a:xfrm>
          <a:off x="3347546" y="714677"/>
          <a:ext cx="4773006" cy="4773006"/>
        </a:xfrm>
        <a:prstGeom prst="blockArc">
          <a:avLst>
            <a:gd name="adj1" fmla="val 5400000"/>
            <a:gd name="adj2" fmla="val 10800000"/>
            <a:gd name="adj3" fmla="val 4636"/>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50D84DC2-B6A6-4DB0-85A5-6D35EF939FE1}">
      <dsp:nvSpPr>
        <dsp:cNvPr id="0" name=""/>
        <dsp:cNvSpPr/>
      </dsp:nvSpPr>
      <dsp:spPr>
        <a:xfrm>
          <a:off x="3347546" y="714677"/>
          <a:ext cx="4773006" cy="4773006"/>
        </a:xfrm>
        <a:prstGeom prst="blockArc">
          <a:avLst>
            <a:gd name="adj1" fmla="val 0"/>
            <a:gd name="adj2" fmla="val 5400000"/>
            <a:gd name="adj3" fmla="val 4636"/>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8C5653D8-AE14-40A0-8C56-C1241C16715B}">
      <dsp:nvSpPr>
        <dsp:cNvPr id="0" name=""/>
        <dsp:cNvSpPr/>
      </dsp:nvSpPr>
      <dsp:spPr>
        <a:xfrm>
          <a:off x="3347546" y="714677"/>
          <a:ext cx="4773006" cy="4773006"/>
        </a:xfrm>
        <a:prstGeom prst="blockArc">
          <a:avLst>
            <a:gd name="adj1" fmla="val 16200000"/>
            <a:gd name="adj2" fmla="val 0"/>
            <a:gd name="adj3" fmla="val 4636"/>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B3241933-EC58-465B-8CDE-963A0325B586}">
      <dsp:nvSpPr>
        <dsp:cNvPr id="0" name=""/>
        <dsp:cNvSpPr/>
      </dsp:nvSpPr>
      <dsp:spPr>
        <a:xfrm>
          <a:off x="4636516" y="2003647"/>
          <a:ext cx="2195066" cy="2195066"/>
        </a:xfrm>
        <a:prstGeom prst="ellipse">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5560" tIns="35560" rIns="35560" bIns="35560" numCol="1" spcCol="1270" anchor="ctr" anchorCtr="0">
          <a:noAutofit/>
        </a:bodyPr>
        <a:lstStyle/>
        <a:p>
          <a:pPr lvl="0" algn="ctr" defTabSz="1244600">
            <a:lnSpc>
              <a:spcPct val="90000"/>
            </a:lnSpc>
            <a:spcBef>
              <a:spcPct val="0"/>
            </a:spcBef>
            <a:spcAft>
              <a:spcPct val="35000"/>
            </a:spcAft>
          </a:pPr>
          <a:r>
            <a:rPr lang="en-US" sz="2800" kern="1200" dirty="0"/>
            <a:t>PHÁT TRIỂN HỌC SINH</a:t>
          </a:r>
        </a:p>
      </dsp:txBody>
      <dsp:txXfrm>
        <a:off x="4957976" y="2325107"/>
        <a:ext cx="1552146" cy="1552146"/>
      </dsp:txXfrm>
    </dsp:sp>
    <dsp:sp modelId="{114EE682-1904-4AA0-BD4C-B4D8451D2D2C}">
      <dsp:nvSpPr>
        <dsp:cNvPr id="0" name=""/>
        <dsp:cNvSpPr/>
      </dsp:nvSpPr>
      <dsp:spPr>
        <a:xfrm>
          <a:off x="4965776" y="1720"/>
          <a:ext cx="1536546" cy="1536546"/>
        </a:xfrm>
        <a:prstGeom prst="ellipse">
          <a:avLst/>
        </a:prstGeom>
        <a:solidFill>
          <a:schemeClr val="accent5">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en-US" sz="1800" kern="1200" dirty="0"/>
            <a:t>1. QUẢN TRỊ CÁC ĐIỀU KIỆN GD</a:t>
          </a:r>
        </a:p>
      </dsp:txBody>
      <dsp:txXfrm>
        <a:off x="5190798" y="226742"/>
        <a:ext cx="1086502" cy="1086502"/>
      </dsp:txXfrm>
    </dsp:sp>
    <dsp:sp modelId="{C97D9BC5-F835-455A-9A6A-E9949AAB7945}">
      <dsp:nvSpPr>
        <dsp:cNvPr id="0" name=""/>
        <dsp:cNvSpPr/>
      </dsp:nvSpPr>
      <dsp:spPr>
        <a:xfrm>
          <a:off x="7296964" y="2332907"/>
          <a:ext cx="1536546" cy="1536546"/>
        </a:xfrm>
        <a:prstGeom prst="ellipse">
          <a:avLst/>
        </a:prstGeom>
        <a:solidFill>
          <a:schemeClr val="accent5">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n-US" sz="1400" kern="1200" dirty="0"/>
            <a:t>2. QUẢN TRỊ </a:t>
          </a:r>
        </a:p>
        <a:p>
          <a:pPr lvl="0" algn="ctr" defTabSz="622300">
            <a:lnSpc>
              <a:spcPct val="90000"/>
            </a:lnSpc>
            <a:spcBef>
              <a:spcPct val="0"/>
            </a:spcBef>
            <a:spcAft>
              <a:spcPct val="35000"/>
            </a:spcAft>
          </a:pPr>
          <a:r>
            <a:rPr lang="en-US" sz="1400" kern="1200" dirty="0"/>
            <a:t>DẠY HỌC, GIÁO DỤC HS</a:t>
          </a:r>
        </a:p>
      </dsp:txBody>
      <dsp:txXfrm>
        <a:off x="7521986" y="2557929"/>
        <a:ext cx="1086502" cy="1086502"/>
      </dsp:txXfrm>
    </dsp:sp>
    <dsp:sp modelId="{FF7F7C95-7761-469B-B885-1C9B9857E820}">
      <dsp:nvSpPr>
        <dsp:cNvPr id="0" name=""/>
        <dsp:cNvSpPr/>
      </dsp:nvSpPr>
      <dsp:spPr>
        <a:xfrm>
          <a:off x="4965776" y="4664095"/>
          <a:ext cx="1536546" cy="1536546"/>
        </a:xfrm>
        <a:prstGeom prst="ellipse">
          <a:avLst/>
        </a:prstGeom>
        <a:solidFill>
          <a:schemeClr val="accent5">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en-US" sz="1800" b="1" kern="1200" dirty="0" err="1"/>
            <a:t>Kết</a:t>
          </a:r>
          <a:r>
            <a:rPr lang="en-US" sz="1800" b="1" kern="1200" dirty="0"/>
            <a:t> </a:t>
          </a:r>
          <a:r>
            <a:rPr lang="en-US" sz="1800" b="1" kern="1200" dirty="0" err="1"/>
            <a:t>quả</a:t>
          </a:r>
          <a:r>
            <a:rPr lang="en-US" sz="1800" b="1" kern="1200" dirty="0"/>
            <a:t> </a:t>
          </a:r>
          <a:r>
            <a:rPr lang="en-US" sz="1800" b="1" kern="1200" dirty="0" err="1"/>
            <a:t>phát</a:t>
          </a:r>
          <a:r>
            <a:rPr lang="en-US" sz="1800" b="1" kern="1200" dirty="0"/>
            <a:t> </a:t>
          </a:r>
          <a:r>
            <a:rPr lang="en-US" sz="1800" b="1" kern="1200" dirty="0" err="1"/>
            <a:t>triển</a:t>
          </a:r>
          <a:r>
            <a:rPr lang="en-US" sz="1800" b="1" kern="1200" dirty="0"/>
            <a:t> </a:t>
          </a:r>
          <a:r>
            <a:rPr lang="en-US" sz="1800" b="1" kern="1200" dirty="0" err="1"/>
            <a:t>nhà</a:t>
          </a:r>
          <a:r>
            <a:rPr lang="en-US" sz="1800" b="1" kern="1200" dirty="0"/>
            <a:t> </a:t>
          </a:r>
          <a:r>
            <a:rPr lang="en-US" sz="1800" b="1" kern="1200" dirty="0" err="1"/>
            <a:t>trường</a:t>
          </a:r>
          <a:r>
            <a:rPr lang="en-US" sz="1800" b="1" kern="1200" dirty="0"/>
            <a:t> </a:t>
          </a:r>
        </a:p>
      </dsp:txBody>
      <dsp:txXfrm>
        <a:off x="5190798" y="4889117"/>
        <a:ext cx="1086502" cy="1086502"/>
      </dsp:txXfrm>
    </dsp:sp>
    <dsp:sp modelId="{95190D4F-0C52-4C05-8D42-63D3F1501431}">
      <dsp:nvSpPr>
        <dsp:cNvPr id="0" name=""/>
        <dsp:cNvSpPr/>
      </dsp:nvSpPr>
      <dsp:spPr>
        <a:xfrm>
          <a:off x="2634589" y="2332907"/>
          <a:ext cx="1536546" cy="1536546"/>
        </a:xfrm>
        <a:prstGeom prst="ellipse">
          <a:avLst/>
        </a:prstGeom>
        <a:solidFill>
          <a:schemeClr val="accent5">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lvl="0" algn="ctr" defTabSz="1066800">
            <a:lnSpc>
              <a:spcPct val="90000"/>
            </a:lnSpc>
            <a:spcBef>
              <a:spcPct val="0"/>
            </a:spcBef>
            <a:spcAft>
              <a:spcPct val="35000"/>
            </a:spcAft>
          </a:pPr>
          <a:r>
            <a:rPr lang="en-US" sz="2400" kern="1200" dirty="0"/>
            <a:t>LÃNH ĐẠO</a:t>
          </a:r>
        </a:p>
      </dsp:txBody>
      <dsp:txXfrm>
        <a:off x="2859611" y="2557929"/>
        <a:ext cx="1086502" cy="1086502"/>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9DE0647-EC5A-4240-8993-AD4DBA161884}">
      <dsp:nvSpPr>
        <dsp:cNvPr id="0" name=""/>
        <dsp:cNvSpPr/>
      </dsp:nvSpPr>
      <dsp:spPr>
        <a:xfrm>
          <a:off x="2720924" y="346024"/>
          <a:ext cx="2628569" cy="2628569"/>
        </a:xfrm>
        <a:prstGeom prst="pieWedge">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142240" rIns="142240" bIns="142240" numCol="1" spcCol="1270" anchor="ctr" anchorCtr="0">
          <a:noAutofit/>
        </a:bodyPr>
        <a:lstStyle/>
        <a:p>
          <a:pPr lvl="0" algn="ctr" defTabSz="889000">
            <a:lnSpc>
              <a:spcPct val="90000"/>
            </a:lnSpc>
            <a:spcBef>
              <a:spcPct val="0"/>
            </a:spcBef>
            <a:spcAft>
              <a:spcPct val="35000"/>
            </a:spcAft>
          </a:pPr>
          <a:r>
            <a:rPr lang="en-US" sz="2000" b="1" kern="1200" dirty="0"/>
            <a:t>1. </a:t>
          </a:r>
          <a:r>
            <a:rPr lang="en-US" sz="2000" b="1" kern="1200" dirty="0" err="1"/>
            <a:t>Hiệu</a:t>
          </a:r>
          <a:r>
            <a:rPr lang="en-US" sz="2000" b="1" kern="1200" dirty="0"/>
            <a:t> </a:t>
          </a:r>
          <a:r>
            <a:rPr lang="en-US" sz="2000" b="1" kern="1200" dirty="0" err="1"/>
            <a:t>trưởng</a:t>
          </a:r>
          <a:r>
            <a:rPr lang="en-US" sz="2000" b="1" kern="1200" dirty="0"/>
            <a:t> </a:t>
          </a:r>
          <a:r>
            <a:rPr lang="en-US" sz="2000" kern="1200" dirty="0" err="1"/>
            <a:t>tự</a:t>
          </a:r>
          <a:r>
            <a:rPr lang="en-US" sz="2000" kern="1200" dirty="0"/>
            <a:t> </a:t>
          </a:r>
          <a:r>
            <a:rPr lang="en-US" sz="2000" kern="1200" dirty="0" err="1"/>
            <a:t>đánh</a:t>
          </a:r>
          <a:r>
            <a:rPr lang="en-US" sz="2000" kern="1200" dirty="0"/>
            <a:t> </a:t>
          </a:r>
          <a:r>
            <a:rPr lang="en-US" sz="2000" kern="1200" dirty="0" err="1"/>
            <a:t>giá</a:t>
          </a:r>
          <a:r>
            <a:rPr lang="en-US" sz="2000" kern="1200" dirty="0"/>
            <a:t>, </a:t>
          </a:r>
          <a:r>
            <a:rPr lang="en-US" sz="2000" kern="1200" dirty="0" err="1"/>
            <a:t>tự</a:t>
          </a:r>
          <a:r>
            <a:rPr lang="en-US" sz="2000" kern="1200" dirty="0"/>
            <a:t> </a:t>
          </a:r>
          <a:r>
            <a:rPr lang="en-US" sz="2000" kern="1200" dirty="0" err="1"/>
            <a:t>bồi</a:t>
          </a:r>
          <a:r>
            <a:rPr lang="en-US" sz="2000" kern="1200" dirty="0"/>
            <a:t> </a:t>
          </a:r>
          <a:r>
            <a:rPr lang="en-US" sz="2000" kern="1200" dirty="0" err="1"/>
            <a:t>dưỡng</a:t>
          </a:r>
          <a:r>
            <a:rPr lang="en-US" sz="2000" kern="1200" dirty="0"/>
            <a:t> NL LĐ,QT NT</a:t>
          </a:r>
        </a:p>
      </dsp:txBody>
      <dsp:txXfrm>
        <a:off x="3490814" y="1115914"/>
        <a:ext cx="1858679" cy="1858679"/>
      </dsp:txXfrm>
    </dsp:sp>
    <dsp:sp modelId="{4B9C4842-EFD5-47F4-913B-4307D96DD244}">
      <dsp:nvSpPr>
        <dsp:cNvPr id="0" name=""/>
        <dsp:cNvSpPr/>
      </dsp:nvSpPr>
      <dsp:spPr>
        <a:xfrm rot="5400000">
          <a:off x="5470905" y="346024"/>
          <a:ext cx="2628569" cy="2628569"/>
        </a:xfrm>
        <a:prstGeom prst="pieWedge">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142240" rIns="142240" bIns="142240" numCol="1" spcCol="1270" anchor="ctr" anchorCtr="0">
          <a:noAutofit/>
        </a:bodyPr>
        <a:lstStyle/>
        <a:p>
          <a:pPr lvl="0" algn="ctr" defTabSz="889000">
            <a:lnSpc>
              <a:spcPct val="90000"/>
            </a:lnSpc>
            <a:spcBef>
              <a:spcPct val="0"/>
            </a:spcBef>
            <a:spcAft>
              <a:spcPct val="35000"/>
            </a:spcAft>
          </a:pPr>
          <a:r>
            <a:rPr lang="en-US" sz="2000" b="1" kern="1200" dirty="0"/>
            <a:t>2. </a:t>
          </a:r>
          <a:r>
            <a:rPr lang="en-US" sz="2000" b="1" kern="1200" dirty="0" err="1"/>
            <a:t>Cơ</a:t>
          </a:r>
          <a:r>
            <a:rPr lang="en-US" sz="2000" b="1" kern="1200" dirty="0"/>
            <a:t> </a:t>
          </a:r>
          <a:r>
            <a:rPr lang="en-US" sz="2000" b="1" kern="1200" dirty="0" err="1"/>
            <a:t>quan</a:t>
          </a:r>
          <a:r>
            <a:rPr lang="en-US" sz="2000" b="1" kern="1200" dirty="0"/>
            <a:t> </a:t>
          </a:r>
          <a:r>
            <a:rPr lang="en-US" sz="2000" b="1" kern="1200" dirty="0" err="1"/>
            <a:t>quản</a:t>
          </a:r>
          <a:r>
            <a:rPr lang="en-US" sz="2000" b="1" kern="1200" dirty="0"/>
            <a:t> </a:t>
          </a:r>
          <a:r>
            <a:rPr lang="en-US" sz="2000" b="1" kern="1200" dirty="0" err="1"/>
            <a:t>lý</a:t>
          </a:r>
          <a:r>
            <a:rPr lang="en-US" sz="2000" b="1" kern="1200" dirty="0"/>
            <a:t> GD </a:t>
          </a:r>
          <a:r>
            <a:rPr lang="en-US" sz="2000" kern="1200" dirty="0" err="1"/>
            <a:t>đánh</a:t>
          </a:r>
          <a:r>
            <a:rPr lang="en-US" sz="2000" kern="1200" dirty="0"/>
            <a:t> </a:t>
          </a:r>
          <a:r>
            <a:rPr lang="en-US" sz="2000" kern="1200" dirty="0" err="1"/>
            <a:t>giá</a:t>
          </a:r>
          <a:r>
            <a:rPr lang="en-US" sz="2000" kern="1200" dirty="0"/>
            <a:t>, XD </a:t>
          </a:r>
          <a:r>
            <a:rPr lang="en-US" sz="2000" kern="1200" dirty="0" err="1"/>
            <a:t>chính</a:t>
          </a:r>
          <a:r>
            <a:rPr lang="en-US" sz="2000" kern="1200" dirty="0"/>
            <a:t> </a:t>
          </a:r>
          <a:r>
            <a:rPr lang="en-US" sz="2000" kern="1200" dirty="0" err="1"/>
            <a:t>sách</a:t>
          </a:r>
          <a:r>
            <a:rPr lang="en-US" sz="2000" kern="1200" dirty="0"/>
            <a:t>, BD, </a:t>
          </a:r>
          <a:r>
            <a:rPr lang="en-US" sz="2000" kern="1200" dirty="0" err="1"/>
            <a:t>phát</a:t>
          </a:r>
          <a:r>
            <a:rPr lang="en-US" sz="2000" kern="1200" dirty="0"/>
            <a:t> </a:t>
          </a:r>
          <a:r>
            <a:rPr lang="en-US" sz="2000" kern="1200" dirty="0" err="1"/>
            <a:t>triển</a:t>
          </a:r>
          <a:r>
            <a:rPr lang="en-US" sz="2000" kern="1200" dirty="0"/>
            <a:t> </a:t>
          </a:r>
          <a:r>
            <a:rPr lang="en-US" sz="2000" kern="1200" dirty="0" err="1"/>
            <a:t>đội</a:t>
          </a:r>
          <a:r>
            <a:rPr lang="en-US" sz="2000" kern="1200" dirty="0"/>
            <a:t> </a:t>
          </a:r>
          <a:r>
            <a:rPr lang="en-US" sz="2000" kern="1200" dirty="0" err="1"/>
            <a:t>ngũ</a:t>
          </a:r>
          <a:endParaRPr lang="en-US" sz="2000" kern="1200" dirty="0"/>
        </a:p>
      </dsp:txBody>
      <dsp:txXfrm rot="-5400000">
        <a:off x="5470905" y="1115914"/>
        <a:ext cx="1858679" cy="1858679"/>
      </dsp:txXfrm>
    </dsp:sp>
    <dsp:sp modelId="{32BA1A18-E70A-4BC3-A0B7-4E038BBCE470}">
      <dsp:nvSpPr>
        <dsp:cNvPr id="0" name=""/>
        <dsp:cNvSpPr/>
      </dsp:nvSpPr>
      <dsp:spPr>
        <a:xfrm rot="10800000">
          <a:off x="5486388" y="3162640"/>
          <a:ext cx="2628569" cy="2628569"/>
        </a:xfrm>
        <a:prstGeom prst="pieWedge">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142240" rIns="142240" bIns="142240" numCol="1" spcCol="1270" anchor="ctr" anchorCtr="0">
          <a:noAutofit/>
        </a:bodyPr>
        <a:lstStyle/>
        <a:p>
          <a:pPr lvl="0" algn="ctr" defTabSz="889000">
            <a:lnSpc>
              <a:spcPct val="90000"/>
            </a:lnSpc>
            <a:spcBef>
              <a:spcPct val="0"/>
            </a:spcBef>
            <a:spcAft>
              <a:spcPct val="35000"/>
            </a:spcAft>
          </a:pPr>
          <a:r>
            <a:rPr lang="en-US" sz="2000" b="1" kern="1200" dirty="0"/>
            <a:t>   3. </a:t>
          </a:r>
          <a:r>
            <a:rPr lang="en-US" sz="2000" b="1" kern="1200" dirty="0" err="1"/>
            <a:t>Cơ</a:t>
          </a:r>
          <a:r>
            <a:rPr lang="en-US" sz="2000" b="1" kern="1200" dirty="0"/>
            <a:t> </a:t>
          </a:r>
          <a:r>
            <a:rPr lang="en-US" sz="2000" b="1" kern="1200" dirty="0" err="1"/>
            <a:t>sở</a:t>
          </a:r>
          <a:r>
            <a:rPr lang="en-US" sz="2000" b="1" kern="1200" dirty="0"/>
            <a:t> ĐTBD </a:t>
          </a:r>
          <a:r>
            <a:rPr lang="en-US" sz="2000" kern="1200" dirty="0" err="1"/>
            <a:t>phát</a:t>
          </a:r>
          <a:r>
            <a:rPr lang="en-US" sz="2000" kern="1200" dirty="0"/>
            <a:t> </a:t>
          </a:r>
          <a:r>
            <a:rPr lang="en-US" sz="2000" kern="1200" dirty="0" err="1"/>
            <a:t>triển</a:t>
          </a:r>
          <a:r>
            <a:rPr lang="en-US" sz="2000" kern="1200" dirty="0"/>
            <a:t> </a:t>
          </a:r>
          <a:r>
            <a:rPr lang="en-US" sz="2000" kern="1200" dirty="0" err="1"/>
            <a:t>chương</a:t>
          </a:r>
          <a:r>
            <a:rPr lang="en-US" sz="2000" kern="1200" dirty="0"/>
            <a:t> </a:t>
          </a:r>
          <a:r>
            <a:rPr lang="en-US" sz="2000" kern="1200" dirty="0" err="1"/>
            <a:t>trình</a:t>
          </a:r>
          <a:r>
            <a:rPr lang="en-US" sz="2000" kern="1200" dirty="0"/>
            <a:t>, </a:t>
          </a:r>
          <a:r>
            <a:rPr lang="en-US" sz="2000" kern="1200" dirty="0" err="1"/>
            <a:t>tổ</a:t>
          </a:r>
          <a:r>
            <a:rPr lang="en-US" sz="2000" kern="1200" dirty="0"/>
            <a:t> </a:t>
          </a:r>
          <a:r>
            <a:rPr lang="en-US" sz="2000" kern="1200" dirty="0" err="1"/>
            <a:t>chức</a:t>
          </a:r>
          <a:r>
            <a:rPr lang="en-US" sz="2000" kern="1200" dirty="0"/>
            <a:t> ĐT,BD, </a:t>
          </a:r>
          <a:r>
            <a:rPr lang="en-US" sz="2000" kern="1200" dirty="0" err="1"/>
            <a:t>hỗ</a:t>
          </a:r>
          <a:r>
            <a:rPr lang="en-US" sz="2000" kern="1200" dirty="0"/>
            <a:t> </a:t>
          </a:r>
          <a:r>
            <a:rPr lang="en-US" sz="2000" kern="1200" dirty="0" err="1"/>
            <a:t>trợ</a:t>
          </a:r>
          <a:r>
            <a:rPr lang="en-US" sz="2000" kern="1200" dirty="0"/>
            <a:t> CBQLCSGD </a:t>
          </a:r>
        </a:p>
      </dsp:txBody>
      <dsp:txXfrm rot="10800000">
        <a:off x="5486388" y="3162640"/>
        <a:ext cx="1858679" cy="1858679"/>
      </dsp:txXfrm>
    </dsp:sp>
    <dsp:sp modelId="{DB6A824D-3A30-4811-9EAA-1F9FEF71AE57}">
      <dsp:nvSpPr>
        <dsp:cNvPr id="0" name=""/>
        <dsp:cNvSpPr/>
      </dsp:nvSpPr>
      <dsp:spPr>
        <a:xfrm rot="16200000">
          <a:off x="2666999" y="3124197"/>
          <a:ext cx="2628596" cy="2628596"/>
        </a:xfrm>
        <a:prstGeom prst="pieWedge">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9352" tIns="149352" rIns="149352" bIns="149352" numCol="1" spcCol="1270" anchor="ctr" anchorCtr="0">
          <a:noAutofit/>
        </a:bodyPr>
        <a:lstStyle/>
        <a:p>
          <a:pPr lvl="0" algn="ctr" defTabSz="933450">
            <a:lnSpc>
              <a:spcPct val="90000"/>
            </a:lnSpc>
            <a:spcBef>
              <a:spcPct val="0"/>
            </a:spcBef>
            <a:spcAft>
              <a:spcPct val="35000"/>
            </a:spcAft>
          </a:pPr>
          <a:r>
            <a:rPr lang="en-US" sz="2100" b="1" kern="1200" dirty="0"/>
            <a:t>4. </a:t>
          </a:r>
          <a:r>
            <a:rPr lang="en-US" sz="2100" b="1" kern="1200" dirty="0" err="1"/>
            <a:t>Cán</a:t>
          </a:r>
          <a:r>
            <a:rPr lang="en-US" sz="2100" b="1" kern="1200" dirty="0"/>
            <a:t> </a:t>
          </a:r>
          <a:r>
            <a:rPr lang="en-US" sz="2100" b="1" kern="1200" dirty="0" err="1"/>
            <a:t>bộ</a:t>
          </a:r>
          <a:r>
            <a:rPr lang="en-US" sz="2100" b="1" kern="1200" dirty="0"/>
            <a:t> </a:t>
          </a:r>
          <a:r>
            <a:rPr lang="en-US" sz="2100" b="1" kern="1200" dirty="0" err="1"/>
            <a:t>quản</a:t>
          </a:r>
          <a:r>
            <a:rPr lang="en-US" sz="2100" b="1" kern="1200" dirty="0"/>
            <a:t> </a:t>
          </a:r>
          <a:r>
            <a:rPr lang="en-US" sz="2100" b="1" kern="1200" dirty="0" err="1"/>
            <a:t>lý</a:t>
          </a:r>
          <a:r>
            <a:rPr lang="en-US" sz="2100" b="1" kern="1200" dirty="0"/>
            <a:t> </a:t>
          </a:r>
          <a:r>
            <a:rPr lang="en-US" sz="2100" b="1" kern="1200" dirty="0" err="1"/>
            <a:t>nguồn</a:t>
          </a:r>
          <a:r>
            <a:rPr lang="en-US" sz="2100" b="1" kern="1200" dirty="0"/>
            <a:t> </a:t>
          </a:r>
          <a:r>
            <a:rPr lang="en-US" sz="2100" kern="1200" dirty="0" err="1"/>
            <a:t>học</a:t>
          </a:r>
          <a:r>
            <a:rPr lang="en-US" sz="2100" kern="1200" dirty="0"/>
            <a:t> </a:t>
          </a:r>
          <a:r>
            <a:rPr lang="en-US" sz="2100" kern="1200" dirty="0" err="1"/>
            <a:t>tập</a:t>
          </a:r>
          <a:r>
            <a:rPr lang="en-US" sz="2100" kern="1200" dirty="0"/>
            <a:t>, </a:t>
          </a:r>
          <a:r>
            <a:rPr lang="en-US" sz="2100" kern="1200" dirty="0" err="1"/>
            <a:t>phấn</a:t>
          </a:r>
          <a:r>
            <a:rPr lang="en-US" sz="2100" kern="1200" dirty="0"/>
            <a:t> </a:t>
          </a:r>
          <a:r>
            <a:rPr lang="en-US" sz="2100" kern="1200" dirty="0" err="1"/>
            <a:t>đấu</a:t>
          </a:r>
          <a:r>
            <a:rPr lang="en-US" sz="2100" kern="1200" dirty="0"/>
            <a:t> </a:t>
          </a:r>
          <a:r>
            <a:rPr lang="en-US" sz="2100" kern="1200" dirty="0" err="1"/>
            <a:t>trở</a:t>
          </a:r>
          <a:r>
            <a:rPr lang="en-US" sz="2100" kern="1200" dirty="0"/>
            <a:t> </a:t>
          </a:r>
          <a:r>
            <a:rPr lang="en-US" sz="2100" kern="1200" dirty="0" err="1"/>
            <a:t>thành</a:t>
          </a:r>
          <a:r>
            <a:rPr lang="en-US" sz="2100" kern="1200" dirty="0"/>
            <a:t> HT</a:t>
          </a:r>
        </a:p>
      </dsp:txBody>
      <dsp:txXfrm rot="5400000">
        <a:off x="3436897" y="3124197"/>
        <a:ext cx="1858698" cy="1858698"/>
      </dsp:txXfrm>
    </dsp:sp>
    <dsp:sp modelId="{D4512038-1519-47D1-BBD0-CB21675BDA12}">
      <dsp:nvSpPr>
        <dsp:cNvPr id="0" name=""/>
        <dsp:cNvSpPr/>
      </dsp:nvSpPr>
      <dsp:spPr>
        <a:xfrm>
          <a:off x="4956422" y="2488946"/>
          <a:ext cx="907554" cy="789178"/>
        </a:xfrm>
        <a:prstGeom prst="circularArrow">
          <a:avLst/>
        </a:prstGeom>
        <a:solidFill>
          <a:schemeClr val="accent2">
            <a:tint val="4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38A6E4D0-BA74-4A84-B1C1-1CC3075E83E6}">
      <dsp:nvSpPr>
        <dsp:cNvPr id="0" name=""/>
        <dsp:cNvSpPr/>
      </dsp:nvSpPr>
      <dsp:spPr>
        <a:xfrm rot="10800000">
          <a:off x="4956422" y="2792476"/>
          <a:ext cx="907554" cy="789178"/>
        </a:xfrm>
        <a:prstGeom prst="circularArrow">
          <a:avLst/>
        </a:prstGeom>
        <a:solidFill>
          <a:schemeClr val="accent2">
            <a:tint val="4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B393A5E-8860-489F-9308-8AD5AA53A98F}">
      <dsp:nvSpPr>
        <dsp:cNvPr id="0" name=""/>
        <dsp:cNvSpPr/>
      </dsp:nvSpPr>
      <dsp:spPr>
        <a:xfrm>
          <a:off x="5940674" y="5133696"/>
          <a:ext cx="159281" cy="151754"/>
        </a:xfrm>
        <a:custGeom>
          <a:avLst/>
          <a:gdLst/>
          <a:ahLst/>
          <a:cxnLst/>
          <a:rect l="0" t="0" r="0" b="0"/>
          <a:pathLst>
            <a:path>
              <a:moveTo>
                <a:pt x="0" y="0"/>
              </a:moveTo>
              <a:lnTo>
                <a:pt x="79640" y="0"/>
              </a:lnTo>
              <a:lnTo>
                <a:pt x="79640" y="151754"/>
              </a:lnTo>
              <a:lnTo>
                <a:pt x="159281" y="151754"/>
              </a:lnTo>
            </a:path>
          </a:pathLst>
        </a:custGeom>
        <a:noFill/>
        <a:ln w="25400" cap="flat" cmpd="sng" algn="ctr">
          <a:solidFill>
            <a:schemeClr val="accent5">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a:off x="6014815" y="5204073"/>
        <a:ext cx="10999" cy="10999"/>
      </dsp:txXfrm>
    </dsp:sp>
    <dsp:sp modelId="{63C3569C-E16D-460E-A663-4FAA3E624C6F}">
      <dsp:nvSpPr>
        <dsp:cNvPr id="0" name=""/>
        <dsp:cNvSpPr/>
      </dsp:nvSpPr>
      <dsp:spPr>
        <a:xfrm>
          <a:off x="5940674" y="4981942"/>
          <a:ext cx="159281" cy="151754"/>
        </a:xfrm>
        <a:custGeom>
          <a:avLst/>
          <a:gdLst/>
          <a:ahLst/>
          <a:cxnLst/>
          <a:rect l="0" t="0" r="0" b="0"/>
          <a:pathLst>
            <a:path>
              <a:moveTo>
                <a:pt x="0" y="151754"/>
              </a:moveTo>
              <a:lnTo>
                <a:pt x="79640" y="151754"/>
              </a:lnTo>
              <a:lnTo>
                <a:pt x="79640" y="0"/>
              </a:lnTo>
              <a:lnTo>
                <a:pt x="159281" y="0"/>
              </a:lnTo>
            </a:path>
          </a:pathLst>
        </a:custGeom>
        <a:noFill/>
        <a:ln w="25400" cap="flat" cmpd="sng" algn="ctr">
          <a:solidFill>
            <a:schemeClr val="accent5">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a:off x="6014815" y="5052319"/>
        <a:ext cx="10999" cy="10999"/>
      </dsp:txXfrm>
    </dsp:sp>
    <dsp:sp modelId="{04BB6618-E576-4BF3-9036-C3875C8A37D2}">
      <dsp:nvSpPr>
        <dsp:cNvPr id="0" name=""/>
        <dsp:cNvSpPr/>
      </dsp:nvSpPr>
      <dsp:spPr>
        <a:xfrm>
          <a:off x="3549714" y="2712244"/>
          <a:ext cx="161121" cy="2421452"/>
        </a:xfrm>
        <a:custGeom>
          <a:avLst/>
          <a:gdLst/>
          <a:ahLst/>
          <a:cxnLst/>
          <a:rect l="0" t="0" r="0" b="0"/>
          <a:pathLst>
            <a:path>
              <a:moveTo>
                <a:pt x="0" y="0"/>
              </a:moveTo>
              <a:lnTo>
                <a:pt x="80560" y="0"/>
              </a:lnTo>
              <a:lnTo>
                <a:pt x="80560" y="2421452"/>
              </a:lnTo>
              <a:lnTo>
                <a:pt x="161121" y="2421452"/>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355600">
            <a:lnSpc>
              <a:spcPct val="90000"/>
            </a:lnSpc>
            <a:spcBef>
              <a:spcPct val="0"/>
            </a:spcBef>
            <a:spcAft>
              <a:spcPct val="35000"/>
            </a:spcAft>
          </a:pPr>
          <a:endParaRPr lang="en-US" sz="800" kern="1200"/>
        </a:p>
      </dsp:txBody>
      <dsp:txXfrm>
        <a:off x="3569605" y="3862300"/>
        <a:ext cx="121340" cy="121340"/>
      </dsp:txXfrm>
    </dsp:sp>
    <dsp:sp modelId="{1E95A334-0A73-4456-AAB3-6B9BBD6B3634}">
      <dsp:nvSpPr>
        <dsp:cNvPr id="0" name=""/>
        <dsp:cNvSpPr/>
      </dsp:nvSpPr>
      <dsp:spPr>
        <a:xfrm>
          <a:off x="5925081" y="4242138"/>
          <a:ext cx="219584" cy="436296"/>
        </a:xfrm>
        <a:custGeom>
          <a:avLst/>
          <a:gdLst/>
          <a:ahLst/>
          <a:cxnLst/>
          <a:rect l="0" t="0" r="0" b="0"/>
          <a:pathLst>
            <a:path>
              <a:moveTo>
                <a:pt x="0" y="0"/>
              </a:moveTo>
              <a:lnTo>
                <a:pt x="109792" y="0"/>
              </a:lnTo>
              <a:lnTo>
                <a:pt x="109792" y="436296"/>
              </a:lnTo>
              <a:lnTo>
                <a:pt x="219584" y="436296"/>
              </a:lnTo>
            </a:path>
          </a:pathLst>
        </a:custGeom>
        <a:noFill/>
        <a:ln w="25400" cap="flat" cmpd="sng" algn="ctr">
          <a:solidFill>
            <a:schemeClr val="accent5">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a:off x="6022662" y="4448075"/>
        <a:ext cx="24421" cy="24421"/>
      </dsp:txXfrm>
    </dsp:sp>
    <dsp:sp modelId="{6D632CBA-1B7E-4166-BA13-AEDDDF199EA1}">
      <dsp:nvSpPr>
        <dsp:cNvPr id="0" name=""/>
        <dsp:cNvSpPr/>
      </dsp:nvSpPr>
      <dsp:spPr>
        <a:xfrm>
          <a:off x="5925081" y="4242138"/>
          <a:ext cx="219584" cy="132788"/>
        </a:xfrm>
        <a:custGeom>
          <a:avLst/>
          <a:gdLst/>
          <a:ahLst/>
          <a:cxnLst/>
          <a:rect l="0" t="0" r="0" b="0"/>
          <a:pathLst>
            <a:path>
              <a:moveTo>
                <a:pt x="0" y="0"/>
              </a:moveTo>
              <a:lnTo>
                <a:pt x="109792" y="0"/>
              </a:lnTo>
              <a:lnTo>
                <a:pt x="109792" y="132788"/>
              </a:lnTo>
              <a:lnTo>
                <a:pt x="219584" y="132788"/>
              </a:lnTo>
            </a:path>
          </a:pathLst>
        </a:custGeom>
        <a:noFill/>
        <a:ln w="25400" cap="flat" cmpd="sng" algn="ctr">
          <a:solidFill>
            <a:schemeClr val="accent5">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a:off x="6028458" y="4302117"/>
        <a:ext cx="12830" cy="12830"/>
      </dsp:txXfrm>
    </dsp:sp>
    <dsp:sp modelId="{226883BA-9DA6-409B-AABE-AD4CCCB9BA46}">
      <dsp:nvSpPr>
        <dsp:cNvPr id="0" name=""/>
        <dsp:cNvSpPr/>
      </dsp:nvSpPr>
      <dsp:spPr>
        <a:xfrm>
          <a:off x="5925081" y="4071418"/>
          <a:ext cx="219584" cy="170719"/>
        </a:xfrm>
        <a:custGeom>
          <a:avLst/>
          <a:gdLst/>
          <a:ahLst/>
          <a:cxnLst/>
          <a:rect l="0" t="0" r="0" b="0"/>
          <a:pathLst>
            <a:path>
              <a:moveTo>
                <a:pt x="0" y="170719"/>
              </a:moveTo>
              <a:lnTo>
                <a:pt x="109792" y="170719"/>
              </a:lnTo>
              <a:lnTo>
                <a:pt x="109792" y="0"/>
              </a:lnTo>
              <a:lnTo>
                <a:pt x="219584" y="0"/>
              </a:lnTo>
            </a:path>
          </a:pathLst>
        </a:custGeom>
        <a:noFill/>
        <a:ln w="25400" cap="flat" cmpd="sng" algn="ctr">
          <a:solidFill>
            <a:schemeClr val="accent5">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a:off x="6027920" y="4149824"/>
        <a:ext cx="13907" cy="13907"/>
      </dsp:txXfrm>
    </dsp:sp>
    <dsp:sp modelId="{B29F2C9C-100D-436B-AF0E-BC1606B316D3}">
      <dsp:nvSpPr>
        <dsp:cNvPr id="0" name=""/>
        <dsp:cNvSpPr/>
      </dsp:nvSpPr>
      <dsp:spPr>
        <a:xfrm>
          <a:off x="3549714" y="2712244"/>
          <a:ext cx="100817" cy="1529893"/>
        </a:xfrm>
        <a:custGeom>
          <a:avLst/>
          <a:gdLst/>
          <a:ahLst/>
          <a:cxnLst/>
          <a:rect l="0" t="0" r="0" b="0"/>
          <a:pathLst>
            <a:path>
              <a:moveTo>
                <a:pt x="0" y="0"/>
              </a:moveTo>
              <a:lnTo>
                <a:pt x="50408" y="0"/>
              </a:lnTo>
              <a:lnTo>
                <a:pt x="50408" y="1529893"/>
              </a:lnTo>
              <a:lnTo>
                <a:pt x="100817" y="1529893"/>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a:off x="3561793" y="3438861"/>
        <a:ext cx="76660" cy="76660"/>
      </dsp:txXfrm>
    </dsp:sp>
    <dsp:sp modelId="{313BEA61-17DE-4FC9-A738-3BF9BA01289F}">
      <dsp:nvSpPr>
        <dsp:cNvPr id="0" name=""/>
        <dsp:cNvSpPr/>
      </dsp:nvSpPr>
      <dsp:spPr>
        <a:xfrm>
          <a:off x="5963778" y="3321578"/>
          <a:ext cx="148083" cy="446331"/>
        </a:xfrm>
        <a:custGeom>
          <a:avLst/>
          <a:gdLst/>
          <a:ahLst/>
          <a:cxnLst/>
          <a:rect l="0" t="0" r="0" b="0"/>
          <a:pathLst>
            <a:path>
              <a:moveTo>
                <a:pt x="0" y="0"/>
              </a:moveTo>
              <a:lnTo>
                <a:pt x="74041" y="0"/>
              </a:lnTo>
              <a:lnTo>
                <a:pt x="74041" y="446331"/>
              </a:lnTo>
              <a:lnTo>
                <a:pt x="148083" y="446331"/>
              </a:lnTo>
            </a:path>
          </a:pathLst>
        </a:custGeom>
        <a:noFill/>
        <a:ln w="25400" cap="flat" cmpd="sng" algn="ctr">
          <a:solidFill>
            <a:schemeClr val="accent5">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a:off x="6026063" y="3532988"/>
        <a:ext cx="23512" cy="23512"/>
      </dsp:txXfrm>
    </dsp:sp>
    <dsp:sp modelId="{79835D21-4954-485C-A3C2-E885A43012E8}">
      <dsp:nvSpPr>
        <dsp:cNvPr id="0" name=""/>
        <dsp:cNvSpPr/>
      </dsp:nvSpPr>
      <dsp:spPr>
        <a:xfrm>
          <a:off x="5963778" y="3321578"/>
          <a:ext cx="148083" cy="142823"/>
        </a:xfrm>
        <a:custGeom>
          <a:avLst/>
          <a:gdLst/>
          <a:ahLst/>
          <a:cxnLst/>
          <a:rect l="0" t="0" r="0" b="0"/>
          <a:pathLst>
            <a:path>
              <a:moveTo>
                <a:pt x="0" y="0"/>
              </a:moveTo>
              <a:lnTo>
                <a:pt x="74041" y="0"/>
              </a:lnTo>
              <a:lnTo>
                <a:pt x="74041" y="142823"/>
              </a:lnTo>
              <a:lnTo>
                <a:pt x="148083" y="142823"/>
              </a:lnTo>
            </a:path>
          </a:pathLst>
        </a:custGeom>
        <a:noFill/>
        <a:ln w="25400" cap="flat" cmpd="sng" algn="ctr">
          <a:solidFill>
            <a:schemeClr val="accent5">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a:off x="6032676" y="3387847"/>
        <a:ext cx="10286" cy="10286"/>
      </dsp:txXfrm>
    </dsp:sp>
    <dsp:sp modelId="{C863B511-BF75-4E48-BCB9-E13122DCB6B5}">
      <dsp:nvSpPr>
        <dsp:cNvPr id="0" name=""/>
        <dsp:cNvSpPr/>
      </dsp:nvSpPr>
      <dsp:spPr>
        <a:xfrm>
          <a:off x="5963778" y="3160894"/>
          <a:ext cx="148083" cy="160684"/>
        </a:xfrm>
        <a:custGeom>
          <a:avLst/>
          <a:gdLst/>
          <a:ahLst/>
          <a:cxnLst/>
          <a:rect l="0" t="0" r="0" b="0"/>
          <a:pathLst>
            <a:path>
              <a:moveTo>
                <a:pt x="0" y="160684"/>
              </a:moveTo>
              <a:lnTo>
                <a:pt x="74041" y="160684"/>
              </a:lnTo>
              <a:lnTo>
                <a:pt x="74041" y="0"/>
              </a:lnTo>
              <a:lnTo>
                <a:pt x="148083" y="0"/>
              </a:lnTo>
            </a:path>
          </a:pathLst>
        </a:custGeom>
        <a:noFill/>
        <a:ln w="25400" cap="flat" cmpd="sng" algn="ctr">
          <a:solidFill>
            <a:schemeClr val="accent5">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a:off x="6032357" y="3235773"/>
        <a:ext cx="10925" cy="10925"/>
      </dsp:txXfrm>
    </dsp:sp>
    <dsp:sp modelId="{C6F7B1FB-14B3-42B0-B0F2-E7B9D53A2EB9}">
      <dsp:nvSpPr>
        <dsp:cNvPr id="0" name=""/>
        <dsp:cNvSpPr/>
      </dsp:nvSpPr>
      <dsp:spPr>
        <a:xfrm>
          <a:off x="3549714" y="2712244"/>
          <a:ext cx="172318" cy="609334"/>
        </a:xfrm>
        <a:custGeom>
          <a:avLst/>
          <a:gdLst/>
          <a:ahLst/>
          <a:cxnLst/>
          <a:rect l="0" t="0" r="0" b="0"/>
          <a:pathLst>
            <a:path>
              <a:moveTo>
                <a:pt x="0" y="0"/>
              </a:moveTo>
              <a:lnTo>
                <a:pt x="86159" y="0"/>
              </a:lnTo>
              <a:lnTo>
                <a:pt x="86159" y="609334"/>
              </a:lnTo>
              <a:lnTo>
                <a:pt x="172318" y="609334"/>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a:off x="3620043" y="3001080"/>
        <a:ext cx="31661" cy="31661"/>
      </dsp:txXfrm>
    </dsp:sp>
    <dsp:sp modelId="{9A01DBAD-E6F7-4DF3-AB64-B84199D47E22}">
      <dsp:nvSpPr>
        <dsp:cNvPr id="0" name=""/>
        <dsp:cNvSpPr/>
      </dsp:nvSpPr>
      <dsp:spPr>
        <a:xfrm>
          <a:off x="5835915" y="1946862"/>
          <a:ext cx="159281" cy="910524"/>
        </a:xfrm>
        <a:custGeom>
          <a:avLst/>
          <a:gdLst/>
          <a:ahLst/>
          <a:cxnLst/>
          <a:rect l="0" t="0" r="0" b="0"/>
          <a:pathLst>
            <a:path>
              <a:moveTo>
                <a:pt x="0" y="0"/>
              </a:moveTo>
              <a:lnTo>
                <a:pt x="79640" y="0"/>
              </a:lnTo>
              <a:lnTo>
                <a:pt x="79640" y="910524"/>
              </a:lnTo>
              <a:lnTo>
                <a:pt x="159281" y="910524"/>
              </a:lnTo>
            </a:path>
          </a:pathLst>
        </a:custGeom>
        <a:noFill/>
        <a:ln w="25400" cap="flat" cmpd="sng" algn="ctr">
          <a:solidFill>
            <a:schemeClr val="accent5">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a:off x="5892447" y="2379015"/>
        <a:ext cx="46217" cy="46217"/>
      </dsp:txXfrm>
    </dsp:sp>
    <dsp:sp modelId="{CCCEBC0D-FB61-46B7-B30C-80CD571274D4}">
      <dsp:nvSpPr>
        <dsp:cNvPr id="0" name=""/>
        <dsp:cNvSpPr/>
      </dsp:nvSpPr>
      <dsp:spPr>
        <a:xfrm>
          <a:off x="5835915" y="1946862"/>
          <a:ext cx="159281" cy="607016"/>
        </a:xfrm>
        <a:custGeom>
          <a:avLst/>
          <a:gdLst/>
          <a:ahLst/>
          <a:cxnLst/>
          <a:rect l="0" t="0" r="0" b="0"/>
          <a:pathLst>
            <a:path>
              <a:moveTo>
                <a:pt x="0" y="0"/>
              </a:moveTo>
              <a:lnTo>
                <a:pt x="79640" y="0"/>
              </a:lnTo>
              <a:lnTo>
                <a:pt x="79640" y="607016"/>
              </a:lnTo>
              <a:lnTo>
                <a:pt x="159281" y="607016"/>
              </a:lnTo>
            </a:path>
          </a:pathLst>
        </a:custGeom>
        <a:noFill/>
        <a:ln w="25400" cap="flat" cmpd="sng" algn="ctr">
          <a:solidFill>
            <a:schemeClr val="accent5">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a:off x="5899867" y="2234681"/>
        <a:ext cx="31378" cy="31378"/>
      </dsp:txXfrm>
    </dsp:sp>
    <dsp:sp modelId="{5E9D508F-C3EB-44A9-944A-A9798B54F4F1}">
      <dsp:nvSpPr>
        <dsp:cNvPr id="0" name=""/>
        <dsp:cNvSpPr/>
      </dsp:nvSpPr>
      <dsp:spPr>
        <a:xfrm>
          <a:off x="5835915" y="1946862"/>
          <a:ext cx="159281" cy="303508"/>
        </a:xfrm>
        <a:custGeom>
          <a:avLst/>
          <a:gdLst/>
          <a:ahLst/>
          <a:cxnLst/>
          <a:rect l="0" t="0" r="0" b="0"/>
          <a:pathLst>
            <a:path>
              <a:moveTo>
                <a:pt x="0" y="0"/>
              </a:moveTo>
              <a:lnTo>
                <a:pt x="79640" y="0"/>
              </a:lnTo>
              <a:lnTo>
                <a:pt x="79640" y="303508"/>
              </a:lnTo>
              <a:lnTo>
                <a:pt x="159281" y="303508"/>
              </a:lnTo>
            </a:path>
          </a:pathLst>
        </a:custGeom>
        <a:noFill/>
        <a:ln w="25400" cap="flat" cmpd="sng" algn="ctr">
          <a:solidFill>
            <a:schemeClr val="accent5">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a:off x="5906987" y="2090047"/>
        <a:ext cx="17138" cy="17138"/>
      </dsp:txXfrm>
    </dsp:sp>
    <dsp:sp modelId="{A20BD1B7-B035-42B6-BB93-3FA4D3D952AC}">
      <dsp:nvSpPr>
        <dsp:cNvPr id="0" name=""/>
        <dsp:cNvSpPr/>
      </dsp:nvSpPr>
      <dsp:spPr>
        <a:xfrm>
          <a:off x="5835915" y="1901142"/>
          <a:ext cx="159281" cy="91440"/>
        </a:xfrm>
        <a:custGeom>
          <a:avLst/>
          <a:gdLst/>
          <a:ahLst/>
          <a:cxnLst/>
          <a:rect l="0" t="0" r="0" b="0"/>
          <a:pathLst>
            <a:path>
              <a:moveTo>
                <a:pt x="0" y="45720"/>
              </a:moveTo>
              <a:lnTo>
                <a:pt x="159281" y="45720"/>
              </a:lnTo>
            </a:path>
          </a:pathLst>
        </a:custGeom>
        <a:noFill/>
        <a:ln w="25400" cap="flat" cmpd="sng" algn="ctr">
          <a:solidFill>
            <a:schemeClr val="accent5">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a:off x="5911574" y="1942880"/>
        <a:ext cx="7964" cy="7964"/>
      </dsp:txXfrm>
    </dsp:sp>
    <dsp:sp modelId="{C03C70A3-4185-46FD-92FC-276A3CF6F53C}">
      <dsp:nvSpPr>
        <dsp:cNvPr id="0" name=""/>
        <dsp:cNvSpPr/>
      </dsp:nvSpPr>
      <dsp:spPr>
        <a:xfrm>
          <a:off x="5835915" y="1643354"/>
          <a:ext cx="159281" cy="303508"/>
        </a:xfrm>
        <a:custGeom>
          <a:avLst/>
          <a:gdLst/>
          <a:ahLst/>
          <a:cxnLst/>
          <a:rect l="0" t="0" r="0" b="0"/>
          <a:pathLst>
            <a:path>
              <a:moveTo>
                <a:pt x="0" y="303508"/>
              </a:moveTo>
              <a:lnTo>
                <a:pt x="79640" y="303508"/>
              </a:lnTo>
              <a:lnTo>
                <a:pt x="79640" y="0"/>
              </a:lnTo>
              <a:lnTo>
                <a:pt x="159281" y="0"/>
              </a:lnTo>
            </a:path>
          </a:pathLst>
        </a:custGeom>
        <a:noFill/>
        <a:ln w="25400" cap="flat" cmpd="sng" algn="ctr">
          <a:solidFill>
            <a:schemeClr val="accent5">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a:off x="5906987" y="1786539"/>
        <a:ext cx="17138" cy="17138"/>
      </dsp:txXfrm>
    </dsp:sp>
    <dsp:sp modelId="{0844FADA-3D29-415E-873E-A7DD7D2E2D2A}">
      <dsp:nvSpPr>
        <dsp:cNvPr id="0" name=""/>
        <dsp:cNvSpPr/>
      </dsp:nvSpPr>
      <dsp:spPr>
        <a:xfrm>
          <a:off x="5835915" y="1339846"/>
          <a:ext cx="159281" cy="607016"/>
        </a:xfrm>
        <a:custGeom>
          <a:avLst/>
          <a:gdLst/>
          <a:ahLst/>
          <a:cxnLst/>
          <a:rect l="0" t="0" r="0" b="0"/>
          <a:pathLst>
            <a:path>
              <a:moveTo>
                <a:pt x="0" y="607016"/>
              </a:moveTo>
              <a:lnTo>
                <a:pt x="79640" y="607016"/>
              </a:lnTo>
              <a:lnTo>
                <a:pt x="79640" y="0"/>
              </a:lnTo>
              <a:lnTo>
                <a:pt x="159281" y="0"/>
              </a:lnTo>
            </a:path>
          </a:pathLst>
        </a:custGeom>
        <a:noFill/>
        <a:ln w="25400" cap="flat" cmpd="sng" algn="ctr">
          <a:solidFill>
            <a:schemeClr val="accent5">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a:off x="5899867" y="1627665"/>
        <a:ext cx="31378" cy="31378"/>
      </dsp:txXfrm>
    </dsp:sp>
    <dsp:sp modelId="{27C7AF04-4E5D-4DF3-97F7-FC6E91256CEB}">
      <dsp:nvSpPr>
        <dsp:cNvPr id="0" name=""/>
        <dsp:cNvSpPr/>
      </dsp:nvSpPr>
      <dsp:spPr>
        <a:xfrm>
          <a:off x="5835915" y="1036338"/>
          <a:ext cx="159281" cy="910524"/>
        </a:xfrm>
        <a:custGeom>
          <a:avLst/>
          <a:gdLst/>
          <a:ahLst/>
          <a:cxnLst/>
          <a:rect l="0" t="0" r="0" b="0"/>
          <a:pathLst>
            <a:path>
              <a:moveTo>
                <a:pt x="0" y="910524"/>
              </a:moveTo>
              <a:lnTo>
                <a:pt x="79640" y="910524"/>
              </a:lnTo>
              <a:lnTo>
                <a:pt x="79640" y="0"/>
              </a:lnTo>
              <a:lnTo>
                <a:pt x="159281" y="0"/>
              </a:lnTo>
            </a:path>
          </a:pathLst>
        </a:custGeom>
        <a:noFill/>
        <a:ln w="25400" cap="flat" cmpd="sng" algn="ctr">
          <a:solidFill>
            <a:schemeClr val="accent5">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a:off x="5892447" y="1468491"/>
        <a:ext cx="46217" cy="46217"/>
      </dsp:txXfrm>
    </dsp:sp>
    <dsp:sp modelId="{1AC3481D-88C0-47AF-A43B-6FE81EB3E689}">
      <dsp:nvSpPr>
        <dsp:cNvPr id="0" name=""/>
        <dsp:cNvSpPr/>
      </dsp:nvSpPr>
      <dsp:spPr>
        <a:xfrm>
          <a:off x="3549714" y="1946862"/>
          <a:ext cx="161121" cy="765382"/>
        </a:xfrm>
        <a:custGeom>
          <a:avLst/>
          <a:gdLst/>
          <a:ahLst/>
          <a:cxnLst/>
          <a:rect l="0" t="0" r="0" b="0"/>
          <a:pathLst>
            <a:path>
              <a:moveTo>
                <a:pt x="0" y="765382"/>
              </a:moveTo>
              <a:lnTo>
                <a:pt x="80560" y="765382"/>
              </a:lnTo>
              <a:lnTo>
                <a:pt x="80560" y="0"/>
              </a:lnTo>
              <a:lnTo>
                <a:pt x="161121" y="0"/>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a:off x="3610721" y="2309999"/>
        <a:ext cx="39107" cy="39107"/>
      </dsp:txXfrm>
    </dsp:sp>
    <dsp:sp modelId="{FAA3C032-F3FD-49B1-ADED-E8CAA7E0F1BD}">
      <dsp:nvSpPr>
        <dsp:cNvPr id="0" name=""/>
        <dsp:cNvSpPr/>
      </dsp:nvSpPr>
      <dsp:spPr>
        <a:xfrm>
          <a:off x="5831686" y="429322"/>
          <a:ext cx="159281" cy="303508"/>
        </a:xfrm>
        <a:custGeom>
          <a:avLst/>
          <a:gdLst/>
          <a:ahLst/>
          <a:cxnLst/>
          <a:rect l="0" t="0" r="0" b="0"/>
          <a:pathLst>
            <a:path>
              <a:moveTo>
                <a:pt x="0" y="0"/>
              </a:moveTo>
              <a:lnTo>
                <a:pt x="79640" y="0"/>
              </a:lnTo>
              <a:lnTo>
                <a:pt x="79640" y="303508"/>
              </a:lnTo>
              <a:lnTo>
                <a:pt x="159281" y="303508"/>
              </a:lnTo>
            </a:path>
          </a:pathLst>
        </a:custGeom>
        <a:noFill/>
        <a:ln w="25400" cap="flat" cmpd="sng" algn="ctr">
          <a:solidFill>
            <a:schemeClr val="accent5">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a:off x="5902758" y="572507"/>
        <a:ext cx="17138" cy="17138"/>
      </dsp:txXfrm>
    </dsp:sp>
    <dsp:sp modelId="{28637CF8-6A4F-4825-B227-606A7AB6E2B6}">
      <dsp:nvSpPr>
        <dsp:cNvPr id="0" name=""/>
        <dsp:cNvSpPr/>
      </dsp:nvSpPr>
      <dsp:spPr>
        <a:xfrm>
          <a:off x="5831686" y="383602"/>
          <a:ext cx="159281" cy="91440"/>
        </a:xfrm>
        <a:custGeom>
          <a:avLst/>
          <a:gdLst/>
          <a:ahLst/>
          <a:cxnLst/>
          <a:rect l="0" t="0" r="0" b="0"/>
          <a:pathLst>
            <a:path>
              <a:moveTo>
                <a:pt x="0" y="45720"/>
              </a:moveTo>
              <a:lnTo>
                <a:pt x="159281" y="45720"/>
              </a:lnTo>
            </a:path>
          </a:pathLst>
        </a:custGeom>
        <a:noFill/>
        <a:ln w="25400" cap="flat" cmpd="sng" algn="ctr">
          <a:solidFill>
            <a:schemeClr val="accent5">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a:off x="5907345" y="425340"/>
        <a:ext cx="7964" cy="7964"/>
      </dsp:txXfrm>
    </dsp:sp>
    <dsp:sp modelId="{BFCDF16C-AB67-4298-9645-F6AF8414C52C}">
      <dsp:nvSpPr>
        <dsp:cNvPr id="0" name=""/>
        <dsp:cNvSpPr/>
      </dsp:nvSpPr>
      <dsp:spPr>
        <a:xfrm>
          <a:off x="8698745" y="80094"/>
          <a:ext cx="159281" cy="91440"/>
        </a:xfrm>
        <a:custGeom>
          <a:avLst/>
          <a:gdLst/>
          <a:ahLst/>
          <a:cxnLst/>
          <a:rect l="0" t="0" r="0" b="0"/>
          <a:pathLst>
            <a:path>
              <a:moveTo>
                <a:pt x="0" y="45720"/>
              </a:moveTo>
              <a:lnTo>
                <a:pt x="159281" y="45720"/>
              </a:lnTo>
            </a:path>
          </a:pathLst>
        </a:custGeom>
        <a:noFill/>
        <a:ln w="25400" cap="flat" cmpd="sng" algn="ctr">
          <a:solidFill>
            <a:schemeClr val="accent6">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a:off x="8774403" y="121832"/>
        <a:ext cx="7964" cy="7964"/>
      </dsp:txXfrm>
    </dsp:sp>
    <dsp:sp modelId="{9A49F756-C450-457F-B7D7-B75DD7779448}">
      <dsp:nvSpPr>
        <dsp:cNvPr id="0" name=""/>
        <dsp:cNvSpPr/>
      </dsp:nvSpPr>
      <dsp:spPr>
        <a:xfrm>
          <a:off x="7743058" y="80094"/>
          <a:ext cx="159281" cy="91440"/>
        </a:xfrm>
        <a:custGeom>
          <a:avLst/>
          <a:gdLst/>
          <a:ahLst/>
          <a:cxnLst/>
          <a:rect l="0" t="0" r="0" b="0"/>
          <a:pathLst>
            <a:path>
              <a:moveTo>
                <a:pt x="0" y="45720"/>
              </a:moveTo>
              <a:lnTo>
                <a:pt x="159281" y="45720"/>
              </a:lnTo>
            </a:path>
          </a:pathLst>
        </a:custGeom>
        <a:noFill/>
        <a:ln w="25400" cap="flat" cmpd="sng" algn="ctr">
          <a:solidFill>
            <a:schemeClr val="accent6">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a:off x="7818717" y="121832"/>
        <a:ext cx="7964" cy="7964"/>
      </dsp:txXfrm>
    </dsp:sp>
    <dsp:sp modelId="{D1D6D49D-2CC5-4DEC-8C77-AA972840041F}">
      <dsp:nvSpPr>
        <dsp:cNvPr id="0" name=""/>
        <dsp:cNvSpPr/>
      </dsp:nvSpPr>
      <dsp:spPr>
        <a:xfrm>
          <a:off x="6787372" y="80094"/>
          <a:ext cx="159281" cy="91440"/>
        </a:xfrm>
        <a:custGeom>
          <a:avLst/>
          <a:gdLst/>
          <a:ahLst/>
          <a:cxnLst/>
          <a:rect l="0" t="0" r="0" b="0"/>
          <a:pathLst>
            <a:path>
              <a:moveTo>
                <a:pt x="0" y="45720"/>
              </a:moveTo>
              <a:lnTo>
                <a:pt x="159281" y="45720"/>
              </a:lnTo>
            </a:path>
          </a:pathLst>
        </a:custGeom>
        <a:noFill/>
        <a:ln w="25400" cap="flat" cmpd="sng" algn="ctr">
          <a:solidFill>
            <a:schemeClr val="accent6">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a:off x="6863031" y="121832"/>
        <a:ext cx="7964" cy="7964"/>
      </dsp:txXfrm>
    </dsp:sp>
    <dsp:sp modelId="{2B9B111D-B966-4B32-A1F7-3C947265471F}">
      <dsp:nvSpPr>
        <dsp:cNvPr id="0" name=""/>
        <dsp:cNvSpPr/>
      </dsp:nvSpPr>
      <dsp:spPr>
        <a:xfrm>
          <a:off x="5831686" y="125814"/>
          <a:ext cx="159281" cy="303508"/>
        </a:xfrm>
        <a:custGeom>
          <a:avLst/>
          <a:gdLst/>
          <a:ahLst/>
          <a:cxnLst/>
          <a:rect l="0" t="0" r="0" b="0"/>
          <a:pathLst>
            <a:path>
              <a:moveTo>
                <a:pt x="0" y="303508"/>
              </a:moveTo>
              <a:lnTo>
                <a:pt x="79640" y="303508"/>
              </a:lnTo>
              <a:lnTo>
                <a:pt x="79640" y="0"/>
              </a:lnTo>
              <a:lnTo>
                <a:pt x="159281" y="0"/>
              </a:lnTo>
            </a:path>
          </a:pathLst>
        </a:custGeom>
        <a:noFill/>
        <a:ln w="25400" cap="flat" cmpd="sng" algn="ctr">
          <a:solidFill>
            <a:schemeClr val="accent5">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a:off x="5902758" y="268999"/>
        <a:ext cx="17138" cy="17138"/>
      </dsp:txXfrm>
    </dsp:sp>
    <dsp:sp modelId="{E54B438C-0F91-45AC-B212-21A97A4A73C7}">
      <dsp:nvSpPr>
        <dsp:cNvPr id="0" name=""/>
        <dsp:cNvSpPr/>
      </dsp:nvSpPr>
      <dsp:spPr>
        <a:xfrm>
          <a:off x="3549714" y="429322"/>
          <a:ext cx="161121" cy="2282922"/>
        </a:xfrm>
        <a:custGeom>
          <a:avLst/>
          <a:gdLst/>
          <a:ahLst/>
          <a:cxnLst/>
          <a:rect l="0" t="0" r="0" b="0"/>
          <a:pathLst>
            <a:path>
              <a:moveTo>
                <a:pt x="0" y="2282922"/>
              </a:moveTo>
              <a:lnTo>
                <a:pt x="80560" y="2282922"/>
              </a:lnTo>
              <a:lnTo>
                <a:pt x="80560" y="0"/>
              </a:lnTo>
              <a:lnTo>
                <a:pt x="161121" y="0"/>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355600">
            <a:lnSpc>
              <a:spcPct val="90000"/>
            </a:lnSpc>
            <a:spcBef>
              <a:spcPct val="0"/>
            </a:spcBef>
            <a:spcAft>
              <a:spcPct val="35000"/>
            </a:spcAft>
          </a:pPr>
          <a:endParaRPr lang="en-US" sz="800" kern="1200"/>
        </a:p>
      </dsp:txBody>
      <dsp:txXfrm>
        <a:off x="3573060" y="1513568"/>
        <a:ext cx="114430" cy="114430"/>
      </dsp:txXfrm>
    </dsp:sp>
    <dsp:sp modelId="{33199180-EDA8-4F63-A070-536DD47FDEAD}">
      <dsp:nvSpPr>
        <dsp:cNvPr id="0" name=""/>
        <dsp:cNvSpPr/>
      </dsp:nvSpPr>
      <dsp:spPr>
        <a:xfrm rot="16200000">
          <a:off x="1249608" y="2205251"/>
          <a:ext cx="3586225" cy="1013986"/>
        </a:xfrm>
        <a:prstGeom prst="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1066800">
            <a:lnSpc>
              <a:spcPct val="90000"/>
            </a:lnSpc>
            <a:spcBef>
              <a:spcPct val="0"/>
            </a:spcBef>
            <a:spcAft>
              <a:spcPct val="35000"/>
            </a:spcAft>
          </a:pPr>
          <a:r>
            <a:rPr lang="en-US" sz="2400" kern="1200" dirty="0"/>
            <a:t>CHUẨN HT</a:t>
          </a:r>
        </a:p>
      </dsp:txBody>
      <dsp:txXfrm>
        <a:off x="1249608" y="2205251"/>
        <a:ext cx="3586225" cy="1013986"/>
      </dsp:txXfrm>
    </dsp:sp>
    <dsp:sp modelId="{6520FF49-6D3E-448C-A136-61F6AAEF9915}">
      <dsp:nvSpPr>
        <dsp:cNvPr id="0" name=""/>
        <dsp:cNvSpPr/>
      </dsp:nvSpPr>
      <dsp:spPr>
        <a:xfrm>
          <a:off x="3710836" y="69781"/>
          <a:ext cx="2120850" cy="719080"/>
        </a:xfrm>
        <a:prstGeom prst="rect">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r>
            <a:rPr lang="en-US" sz="2000" b="1" kern="1200" dirty="0"/>
            <a:t>TIÊU CHUẨN 1</a:t>
          </a:r>
        </a:p>
      </dsp:txBody>
      <dsp:txXfrm>
        <a:off x="3710836" y="69781"/>
        <a:ext cx="2120850" cy="719080"/>
      </dsp:txXfrm>
    </dsp:sp>
    <dsp:sp modelId="{6813B471-7AF3-41FE-9850-23CFFBEDDBFD}">
      <dsp:nvSpPr>
        <dsp:cNvPr id="0" name=""/>
        <dsp:cNvSpPr/>
      </dsp:nvSpPr>
      <dsp:spPr>
        <a:xfrm>
          <a:off x="5990967" y="4410"/>
          <a:ext cx="796405" cy="242806"/>
        </a:xfrm>
        <a:prstGeom prst="rect">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255" tIns="8255" rIns="8255" bIns="8255" numCol="1" spcCol="1270" anchor="ctr" anchorCtr="0">
          <a:noAutofit/>
        </a:bodyPr>
        <a:lstStyle/>
        <a:p>
          <a:pPr lvl="0" algn="ctr" defTabSz="577850">
            <a:lnSpc>
              <a:spcPct val="90000"/>
            </a:lnSpc>
            <a:spcBef>
              <a:spcPct val="0"/>
            </a:spcBef>
            <a:spcAft>
              <a:spcPct val="35000"/>
            </a:spcAft>
          </a:pPr>
          <a:r>
            <a:rPr lang="en-US" sz="1300" kern="1200" dirty="0" err="1"/>
            <a:t>Tiêu</a:t>
          </a:r>
          <a:r>
            <a:rPr lang="en-US" sz="1300" kern="1200" dirty="0"/>
            <a:t> </a:t>
          </a:r>
          <a:r>
            <a:rPr lang="en-US" sz="1300" kern="1200" dirty="0" err="1"/>
            <a:t>chí</a:t>
          </a:r>
          <a:r>
            <a:rPr lang="en-US" sz="1300" kern="1200" dirty="0"/>
            <a:t> 1</a:t>
          </a:r>
        </a:p>
      </dsp:txBody>
      <dsp:txXfrm>
        <a:off x="5990967" y="4410"/>
        <a:ext cx="796405" cy="242806"/>
      </dsp:txXfrm>
    </dsp:sp>
    <dsp:sp modelId="{BBEF478B-BC4E-4F50-B380-26B1ABBC66F6}">
      <dsp:nvSpPr>
        <dsp:cNvPr id="0" name=""/>
        <dsp:cNvSpPr/>
      </dsp:nvSpPr>
      <dsp:spPr>
        <a:xfrm>
          <a:off x="6946653" y="4410"/>
          <a:ext cx="796405" cy="242806"/>
        </a:xfrm>
        <a:prstGeom prst="rect">
          <a:avLst/>
        </a:prstGeom>
        <a:solidFill>
          <a:schemeClr val="accent6">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255" tIns="8255" rIns="8255" bIns="8255" numCol="1" spcCol="1270" anchor="ctr" anchorCtr="0">
          <a:noAutofit/>
        </a:bodyPr>
        <a:lstStyle/>
        <a:p>
          <a:pPr lvl="0" algn="ctr" defTabSz="577850">
            <a:lnSpc>
              <a:spcPct val="90000"/>
            </a:lnSpc>
            <a:spcBef>
              <a:spcPct val="0"/>
            </a:spcBef>
            <a:spcAft>
              <a:spcPct val="35000"/>
            </a:spcAft>
          </a:pPr>
          <a:r>
            <a:rPr lang="en-US" sz="1300" kern="1200" dirty="0" err="1"/>
            <a:t>MứC</a:t>
          </a:r>
          <a:r>
            <a:rPr lang="en-US" sz="1300" kern="1200" dirty="0"/>
            <a:t> 1</a:t>
          </a:r>
        </a:p>
      </dsp:txBody>
      <dsp:txXfrm>
        <a:off x="6946653" y="4410"/>
        <a:ext cx="796405" cy="242806"/>
      </dsp:txXfrm>
    </dsp:sp>
    <dsp:sp modelId="{24F35F34-4E58-4823-8DF5-9F6269396B24}">
      <dsp:nvSpPr>
        <dsp:cNvPr id="0" name=""/>
        <dsp:cNvSpPr/>
      </dsp:nvSpPr>
      <dsp:spPr>
        <a:xfrm>
          <a:off x="7902339" y="4410"/>
          <a:ext cx="796405" cy="242806"/>
        </a:xfrm>
        <a:prstGeom prst="rect">
          <a:avLst/>
        </a:prstGeom>
        <a:solidFill>
          <a:schemeClr val="accent6">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255" tIns="8255" rIns="8255" bIns="8255" numCol="1" spcCol="1270" anchor="ctr" anchorCtr="0">
          <a:noAutofit/>
        </a:bodyPr>
        <a:lstStyle/>
        <a:p>
          <a:pPr lvl="0" algn="ctr" defTabSz="577850">
            <a:lnSpc>
              <a:spcPct val="90000"/>
            </a:lnSpc>
            <a:spcBef>
              <a:spcPct val="0"/>
            </a:spcBef>
            <a:spcAft>
              <a:spcPct val="35000"/>
            </a:spcAft>
          </a:pPr>
          <a:r>
            <a:rPr lang="en-US" sz="1300" kern="1200" dirty="0" err="1"/>
            <a:t>Mức</a:t>
          </a:r>
          <a:r>
            <a:rPr lang="en-US" sz="1300" kern="1200" dirty="0"/>
            <a:t> 2</a:t>
          </a:r>
        </a:p>
      </dsp:txBody>
      <dsp:txXfrm>
        <a:off x="7902339" y="4410"/>
        <a:ext cx="796405" cy="242806"/>
      </dsp:txXfrm>
    </dsp:sp>
    <dsp:sp modelId="{7E90FAD1-CBAB-4027-A917-0B17A5C59CD9}">
      <dsp:nvSpPr>
        <dsp:cNvPr id="0" name=""/>
        <dsp:cNvSpPr/>
      </dsp:nvSpPr>
      <dsp:spPr>
        <a:xfrm>
          <a:off x="8858026" y="4410"/>
          <a:ext cx="796405" cy="242806"/>
        </a:xfrm>
        <a:prstGeom prst="rect">
          <a:avLst/>
        </a:prstGeom>
        <a:solidFill>
          <a:schemeClr val="accent6">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255" tIns="8255" rIns="8255" bIns="8255" numCol="1" spcCol="1270" anchor="ctr" anchorCtr="0">
          <a:noAutofit/>
        </a:bodyPr>
        <a:lstStyle/>
        <a:p>
          <a:pPr lvl="0" algn="ctr" defTabSz="577850">
            <a:lnSpc>
              <a:spcPct val="90000"/>
            </a:lnSpc>
            <a:spcBef>
              <a:spcPct val="0"/>
            </a:spcBef>
            <a:spcAft>
              <a:spcPct val="35000"/>
            </a:spcAft>
          </a:pPr>
          <a:r>
            <a:rPr lang="en-US" sz="1300" kern="1200" dirty="0" err="1"/>
            <a:t>Mức</a:t>
          </a:r>
          <a:r>
            <a:rPr lang="en-US" sz="1300" kern="1200" dirty="0"/>
            <a:t> 3</a:t>
          </a:r>
        </a:p>
      </dsp:txBody>
      <dsp:txXfrm>
        <a:off x="8858026" y="4410"/>
        <a:ext cx="796405" cy="242806"/>
      </dsp:txXfrm>
    </dsp:sp>
    <dsp:sp modelId="{A77CF0E3-CDB2-46B9-8CF3-1B50300174AF}">
      <dsp:nvSpPr>
        <dsp:cNvPr id="0" name=""/>
        <dsp:cNvSpPr/>
      </dsp:nvSpPr>
      <dsp:spPr>
        <a:xfrm>
          <a:off x="5990967" y="307918"/>
          <a:ext cx="796405" cy="242806"/>
        </a:xfrm>
        <a:prstGeom prst="rect">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255" tIns="8255" rIns="8255" bIns="8255" numCol="1" spcCol="1270" anchor="ctr" anchorCtr="0">
          <a:noAutofit/>
        </a:bodyPr>
        <a:lstStyle/>
        <a:p>
          <a:pPr lvl="0" algn="ctr" defTabSz="577850">
            <a:lnSpc>
              <a:spcPct val="90000"/>
            </a:lnSpc>
            <a:spcBef>
              <a:spcPct val="0"/>
            </a:spcBef>
            <a:spcAft>
              <a:spcPct val="35000"/>
            </a:spcAft>
          </a:pPr>
          <a:r>
            <a:rPr lang="en-US" sz="1300" kern="1200" dirty="0" err="1"/>
            <a:t>Tiêu</a:t>
          </a:r>
          <a:r>
            <a:rPr lang="en-US" sz="1300" kern="1200" dirty="0"/>
            <a:t> </a:t>
          </a:r>
          <a:r>
            <a:rPr lang="en-US" sz="1300" kern="1200" dirty="0" err="1"/>
            <a:t>chí</a:t>
          </a:r>
          <a:r>
            <a:rPr lang="en-US" sz="1300" kern="1200" dirty="0"/>
            <a:t> 2</a:t>
          </a:r>
        </a:p>
      </dsp:txBody>
      <dsp:txXfrm>
        <a:off x="5990967" y="307918"/>
        <a:ext cx="796405" cy="242806"/>
      </dsp:txXfrm>
    </dsp:sp>
    <dsp:sp modelId="{89421E44-FC22-409C-A8E2-ADB0B7D51FE6}">
      <dsp:nvSpPr>
        <dsp:cNvPr id="0" name=""/>
        <dsp:cNvSpPr/>
      </dsp:nvSpPr>
      <dsp:spPr>
        <a:xfrm>
          <a:off x="5990967" y="611426"/>
          <a:ext cx="796405" cy="242806"/>
        </a:xfrm>
        <a:prstGeom prst="rect">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255" tIns="8255" rIns="8255" bIns="8255" numCol="1" spcCol="1270" anchor="ctr" anchorCtr="0">
          <a:noAutofit/>
        </a:bodyPr>
        <a:lstStyle/>
        <a:p>
          <a:pPr lvl="0" algn="ctr" defTabSz="577850">
            <a:lnSpc>
              <a:spcPct val="90000"/>
            </a:lnSpc>
            <a:spcBef>
              <a:spcPct val="0"/>
            </a:spcBef>
            <a:spcAft>
              <a:spcPct val="35000"/>
            </a:spcAft>
          </a:pPr>
          <a:r>
            <a:rPr lang="en-US" sz="1300" kern="1200" dirty="0" err="1"/>
            <a:t>Tieu</a:t>
          </a:r>
          <a:r>
            <a:rPr lang="en-US" sz="1300" kern="1200" dirty="0"/>
            <a:t> </a:t>
          </a:r>
          <a:r>
            <a:rPr lang="en-US" sz="1300" kern="1200" dirty="0" err="1"/>
            <a:t>chí</a:t>
          </a:r>
          <a:r>
            <a:rPr lang="en-US" sz="1300" kern="1200" dirty="0"/>
            <a:t> 3</a:t>
          </a:r>
        </a:p>
      </dsp:txBody>
      <dsp:txXfrm>
        <a:off x="5990967" y="611426"/>
        <a:ext cx="796405" cy="242806"/>
      </dsp:txXfrm>
    </dsp:sp>
    <dsp:sp modelId="{EA2DCB5E-1FAB-4E7A-9D2E-D34BD979004A}">
      <dsp:nvSpPr>
        <dsp:cNvPr id="0" name=""/>
        <dsp:cNvSpPr/>
      </dsp:nvSpPr>
      <dsp:spPr>
        <a:xfrm>
          <a:off x="3710836" y="1605766"/>
          <a:ext cx="2125079" cy="682191"/>
        </a:xfrm>
        <a:prstGeom prst="rect">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r>
            <a:rPr lang="en-US" sz="2000" b="1" kern="1200" dirty="0"/>
            <a:t>TIÊU CHUẨN 2</a:t>
          </a:r>
        </a:p>
      </dsp:txBody>
      <dsp:txXfrm>
        <a:off x="3710836" y="1605766"/>
        <a:ext cx="2125079" cy="682191"/>
      </dsp:txXfrm>
    </dsp:sp>
    <dsp:sp modelId="{644E9481-F6B1-409D-93C4-61F094C0ADBA}">
      <dsp:nvSpPr>
        <dsp:cNvPr id="0" name=""/>
        <dsp:cNvSpPr/>
      </dsp:nvSpPr>
      <dsp:spPr>
        <a:xfrm>
          <a:off x="5995196" y="914935"/>
          <a:ext cx="796405" cy="242806"/>
        </a:xfrm>
        <a:prstGeom prst="rect">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255" tIns="8255" rIns="8255" bIns="8255" numCol="1" spcCol="1270" anchor="ctr" anchorCtr="0">
          <a:noAutofit/>
        </a:bodyPr>
        <a:lstStyle/>
        <a:p>
          <a:pPr lvl="0" algn="ctr" defTabSz="577850">
            <a:lnSpc>
              <a:spcPct val="90000"/>
            </a:lnSpc>
            <a:spcBef>
              <a:spcPct val="0"/>
            </a:spcBef>
            <a:spcAft>
              <a:spcPct val="35000"/>
            </a:spcAft>
          </a:pPr>
          <a:r>
            <a:rPr lang="en-US" sz="1300" kern="1200" dirty="0" err="1"/>
            <a:t>Tiêu</a:t>
          </a:r>
          <a:r>
            <a:rPr lang="en-US" sz="1300" kern="1200" dirty="0"/>
            <a:t> </a:t>
          </a:r>
          <a:r>
            <a:rPr lang="en-US" sz="1300" kern="1200" dirty="0" err="1"/>
            <a:t>chí</a:t>
          </a:r>
          <a:r>
            <a:rPr lang="en-US" sz="1300" kern="1200" dirty="0"/>
            <a:t> 4</a:t>
          </a:r>
        </a:p>
      </dsp:txBody>
      <dsp:txXfrm>
        <a:off x="5995196" y="914935"/>
        <a:ext cx="796405" cy="242806"/>
      </dsp:txXfrm>
    </dsp:sp>
    <dsp:sp modelId="{E69B3D0F-72A0-4F38-97CB-895267218C74}">
      <dsp:nvSpPr>
        <dsp:cNvPr id="0" name=""/>
        <dsp:cNvSpPr/>
      </dsp:nvSpPr>
      <dsp:spPr>
        <a:xfrm>
          <a:off x="5995196" y="1218443"/>
          <a:ext cx="796405" cy="242806"/>
        </a:xfrm>
        <a:prstGeom prst="rect">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255" tIns="8255" rIns="8255" bIns="8255" numCol="1" spcCol="1270" anchor="ctr" anchorCtr="0">
          <a:noAutofit/>
        </a:bodyPr>
        <a:lstStyle/>
        <a:p>
          <a:pPr lvl="0" algn="ctr" defTabSz="577850">
            <a:lnSpc>
              <a:spcPct val="90000"/>
            </a:lnSpc>
            <a:spcBef>
              <a:spcPct val="0"/>
            </a:spcBef>
            <a:spcAft>
              <a:spcPct val="35000"/>
            </a:spcAft>
          </a:pPr>
          <a:r>
            <a:rPr lang="en-US" sz="1300" kern="1200" dirty="0" err="1"/>
            <a:t>Tiêu</a:t>
          </a:r>
          <a:r>
            <a:rPr lang="en-US" sz="1300" kern="1200" dirty="0"/>
            <a:t> </a:t>
          </a:r>
          <a:r>
            <a:rPr lang="en-US" sz="1300" kern="1200" dirty="0" err="1"/>
            <a:t>chí</a:t>
          </a:r>
          <a:r>
            <a:rPr lang="en-US" sz="1300" kern="1200" dirty="0"/>
            <a:t> 5</a:t>
          </a:r>
        </a:p>
      </dsp:txBody>
      <dsp:txXfrm>
        <a:off x="5995196" y="1218443"/>
        <a:ext cx="796405" cy="242806"/>
      </dsp:txXfrm>
    </dsp:sp>
    <dsp:sp modelId="{96780BA9-84BB-441C-B14B-B55DD853AE94}">
      <dsp:nvSpPr>
        <dsp:cNvPr id="0" name=""/>
        <dsp:cNvSpPr/>
      </dsp:nvSpPr>
      <dsp:spPr>
        <a:xfrm>
          <a:off x="5995196" y="1521951"/>
          <a:ext cx="796405" cy="242806"/>
        </a:xfrm>
        <a:prstGeom prst="rect">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255" tIns="8255" rIns="8255" bIns="8255" numCol="1" spcCol="1270" anchor="ctr" anchorCtr="0">
          <a:noAutofit/>
        </a:bodyPr>
        <a:lstStyle/>
        <a:p>
          <a:pPr lvl="0" algn="ctr" defTabSz="577850">
            <a:lnSpc>
              <a:spcPct val="90000"/>
            </a:lnSpc>
            <a:spcBef>
              <a:spcPct val="0"/>
            </a:spcBef>
            <a:spcAft>
              <a:spcPct val="35000"/>
            </a:spcAft>
          </a:pPr>
          <a:r>
            <a:rPr lang="en-US" sz="1300" kern="1200" dirty="0" err="1"/>
            <a:t>Tiêu</a:t>
          </a:r>
          <a:r>
            <a:rPr lang="en-US" sz="1300" kern="1200" dirty="0"/>
            <a:t> </a:t>
          </a:r>
          <a:r>
            <a:rPr lang="en-US" sz="1300" kern="1200" dirty="0" err="1"/>
            <a:t>chí</a:t>
          </a:r>
          <a:r>
            <a:rPr lang="en-US" sz="1300" kern="1200" dirty="0"/>
            <a:t> 6</a:t>
          </a:r>
        </a:p>
      </dsp:txBody>
      <dsp:txXfrm>
        <a:off x="5995196" y="1521951"/>
        <a:ext cx="796405" cy="242806"/>
      </dsp:txXfrm>
    </dsp:sp>
    <dsp:sp modelId="{2D5B06D3-5CF3-4E48-99CF-0F54ABA5F5C8}">
      <dsp:nvSpPr>
        <dsp:cNvPr id="0" name=""/>
        <dsp:cNvSpPr/>
      </dsp:nvSpPr>
      <dsp:spPr>
        <a:xfrm>
          <a:off x="5995196" y="1825459"/>
          <a:ext cx="796405" cy="242806"/>
        </a:xfrm>
        <a:prstGeom prst="rect">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255" tIns="8255" rIns="8255" bIns="8255" numCol="1" spcCol="1270" anchor="ctr" anchorCtr="0">
          <a:noAutofit/>
        </a:bodyPr>
        <a:lstStyle/>
        <a:p>
          <a:pPr lvl="0" algn="ctr" defTabSz="577850">
            <a:lnSpc>
              <a:spcPct val="90000"/>
            </a:lnSpc>
            <a:spcBef>
              <a:spcPct val="0"/>
            </a:spcBef>
            <a:spcAft>
              <a:spcPct val="35000"/>
            </a:spcAft>
          </a:pPr>
          <a:r>
            <a:rPr lang="en-US" sz="1300" kern="1200" dirty="0" err="1"/>
            <a:t>Tiêu</a:t>
          </a:r>
          <a:r>
            <a:rPr lang="en-US" sz="1300" kern="1200" dirty="0"/>
            <a:t> </a:t>
          </a:r>
          <a:r>
            <a:rPr lang="en-US" sz="1300" kern="1200" dirty="0" err="1"/>
            <a:t>chí</a:t>
          </a:r>
          <a:r>
            <a:rPr lang="en-US" sz="1300" kern="1200" dirty="0"/>
            <a:t>  7</a:t>
          </a:r>
        </a:p>
      </dsp:txBody>
      <dsp:txXfrm>
        <a:off x="5995196" y="1825459"/>
        <a:ext cx="796405" cy="242806"/>
      </dsp:txXfrm>
    </dsp:sp>
    <dsp:sp modelId="{E8A5B79F-BE80-4B79-B687-7EF425C4CFBD}">
      <dsp:nvSpPr>
        <dsp:cNvPr id="0" name=""/>
        <dsp:cNvSpPr/>
      </dsp:nvSpPr>
      <dsp:spPr>
        <a:xfrm>
          <a:off x="5995196" y="2128967"/>
          <a:ext cx="796405" cy="242806"/>
        </a:xfrm>
        <a:prstGeom prst="rect">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255" tIns="8255" rIns="8255" bIns="8255" numCol="1" spcCol="1270" anchor="ctr" anchorCtr="0">
          <a:noAutofit/>
        </a:bodyPr>
        <a:lstStyle/>
        <a:p>
          <a:pPr lvl="0" algn="ctr" defTabSz="577850">
            <a:lnSpc>
              <a:spcPct val="90000"/>
            </a:lnSpc>
            <a:spcBef>
              <a:spcPct val="0"/>
            </a:spcBef>
            <a:spcAft>
              <a:spcPct val="35000"/>
            </a:spcAft>
          </a:pPr>
          <a:r>
            <a:rPr lang="en-US" sz="1300" kern="1200" dirty="0" err="1"/>
            <a:t>Tiêu</a:t>
          </a:r>
          <a:r>
            <a:rPr lang="en-US" sz="1300" kern="1200" dirty="0"/>
            <a:t> </a:t>
          </a:r>
          <a:r>
            <a:rPr lang="en-US" sz="1300" kern="1200" dirty="0" err="1"/>
            <a:t>chí</a:t>
          </a:r>
          <a:r>
            <a:rPr lang="en-US" sz="1300" kern="1200" dirty="0"/>
            <a:t>  8</a:t>
          </a:r>
        </a:p>
      </dsp:txBody>
      <dsp:txXfrm>
        <a:off x="5995196" y="2128967"/>
        <a:ext cx="796405" cy="242806"/>
      </dsp:txXfrm>
    </dsp:sp>
    <dsp:sp modelId="{C52F6311-6DC4-4C43-AB54-549E97683DF2}">
      <dsp:nvSpPr>
        <dsp:cNvPr id="0" name=""/>
        <dsp:cNvSpPr/>
      </dsp:nvSpPr>
      <dsp:spPr>
        <a:xfrm>
          <a:off x="5995196" y="2432475"/>
          <a:ext cx="796405" cy="242806"/>
        </a:xfrm>
        <a:prstGeom prst="rect">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255" tIns="8255" rIns="8255" bIns="8255" numCol="1" spcCol="1270" anchor="ctr" anchorCtr="0">
          <a:noAutofit/>
        </a:bodyPr>
        <a:lstStyle/>
        <a:p>
          <a:pPr lvl="0" algn="ctr" defTabSz="577850">
            <a:lnSpc>
              <a:spcPct val="90000"/>
            </a:lnSpc>
            <a:spcBef>
              <a:spcPct val="0"/>
            </a:spcBef>
            <a:spcAft>
              <a:spcPct val="35000"/>
            </a:spcAft>
          </a:pPr>
          <a:r>
            <a:rPr lang="en-US" sz="1300" kern="1200" dirty="0" err="1"/>
            <a:t>Tiêu</a:t>
          </a:r>
          <a:r>
            <a:rPr lang="en-US" sz="1300" kern="1200" dirty="0"/>
            <a:t> </a:t>
          </a:r>
          <a:r>
            <a:rPr lang="en-US" sz="1300" kern="1200" dirty="0" err="1"/>
            <a:t>chí</a:t>
          </a:r>
          <a:r>
            <a:rPr lang="en-US" sz="1300" kern="1200" dirty="0"/>
            <a:t>  9</a:t>
          </a:r>
        </a:p>
      </dsp:txBody>
      <dsp:txXfrm>
        <a:off x="5995196" y="2432475"/>
        <a:ext cx="796405" cy="242806"/>
      </dsp:txXfrm>
    </dsp:sp>
    <dsp:sp modelId="{B543DE40-54E7-4116-B3E4-3CE47608EE21}">
      <dsp:nvSpPr>
        <dsp:cNvPr id="0" name=""/>
        <dsp:cNvSpPr/>
      </dsp:nvSpPr>
      <dsp:spPr>
        <a:xfrm>
          <a:off x="5995196" y="2735983"/>
          <a:ext cx="796405" cy="242806"/>
        </a:xfrm>
        <a:prstGeom prst="rect">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255" tIns="8255" rIns="8255" bIns="8255" numCol="1" spcCol="1270" anchor="ctr" anchorCtr="0">
          <a:noAutofit/>
        </a:bodyPr>
        <a:lstStyle/>
        <a:p>
          <a:pPr lvl="0" algn="ctr" defTabSz="577850">
            <a:lnSpc>
              <a:spcPct val="90000"/>
            </a:lnSpc>
            <a:spcBef>
              <a:spcPct val="0"/>
            </a:spcBef>
            <a:spcAft>
              <a:spcPct val="35000"/>
            </a:spcAft>
          </a:pPr>
          <a:r>
            <a:rPr lang="en-US" sz="1300" kern="1200" dirty="0" err="1"/>
            <a:t>Tiêu</a:t>
          </a:r>
          <a:r>
            <a:rPr lang="en-US" sz="1300" kern="1200" dirty="0"/>
            <a:t> </a:t>
          </a:r>
          <a:r>
            <a:rPr lang="en-US" sz="1300" kern="1200" dirty="0" err="1"/>
            <a:t>chí</a:t>
          </a:r>
          <a:r>
            <a:rPr lang="en-US" sz="1300" kern="1200" dirty="0"/>
            <a:t> 10</a:t>
          </a:r>
        </a:p>
      </dsp:txBody>
      <dsp:txXfrm>
        <a:off x="5995196" y="2735983"/>
        <a:ext cx="796405" cy="242806"/>
      </dsp:txXfrm>
    </dsp:sp>
    <dsp:sp modelId="{C544BFF8-D4DF-454D-A759-CCB180EC5FBD}">
      <dsp:nvSpPr>
        <dsp:cNvPr id="0" name=""/>
        <dsp:cNvSpPr/>
      </dsp:nvSpPr>
      <dsp:spPr>
        <a:xfrm>
          <a:off x="3722033" y="2993599"/>
          <a:ext cx="2241744" cy="655958"/>
        </a:xfrm>
        <a:prstGeom prst="rect">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r>
            <a:rPr lang="en-US" sz="2000" b="1" kern="1200" dirty="0"/>
            <a:t>TIÊU CHUẨN 3</a:t>
          </a:r>
        </a:p>
      </dsp:txBody>
      <dsp:txXfrm>
        <a:off x="3722033" y="2993599"/>
        <a:ext cx="2241744" cy="655958"/>
      </dsp:txXfrm>
    </dsp:sp>
    <dsp:sp modelId="{93FD5065-3861-4888-BAA4-DF0731E37655}">
      <dsp:nvSpPr>
        <dsp:cNvPr id="0" name=""/>
        <dsp:cNvSpPr/>
      </dsp:nvSpPr>
      <dsp:spPr>
        <a:xfrm>
          <a:off x="6111862" y="3039491"/>
          <a:ext cx="796405" cy="242806"/>
        </a:xfrm>
        <a:prstGeom prst="rect">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255" tIns="8255" rIns="8255" bIns="8255" numCol="1" spcCol="1270" anchor="ctr" anchorCtr="0">
          <a:noAutofit/>
        </a:bodyPr>
        <a:lstStyle/>
        <a:p>
          <a:pPr lvl="0" algn="ctr" defTabSz="577850">
            <a:lnSpc>
              <a:spcPct val="90000"/>
            </a:lnSpc>
            <a:spcBef>
              <a:spcPct val="0"/>
            </a:spcBef>
            <a:spcAft>
              <a:spcPct val="35000"/>
            </a:spcAft>
          </a:pPr>
          <a:r>
            <a:rPr lang="en-US" sz="1300" kern="1200" dirty="0" err="1"/>
            <a:t>Tiêu</a:t>
          </a:r>
          <a:r>
            <a:rPr lang="en-US" sz="1300" kern="1200" dirty="0"/>
            <a:t> </a:t>
          </a:r>
          <a:r>
            <a:rPr lang="en-US" sz="1300" kern="1200" dirty="0" err="1"/>
            <a:t>chí</a:t>
          </a:r>
          <a:r>
            <a:rPr lang="en-US" sz="1300" kern="1200" dirty="0"/>
            <a:t> 11</a:t>
          </a:r>
        </a:p>
      </dsp:txBody>
      <dsp:txXfrm>
        <a:off x="6111862" y="3039491"/>
        <a:ext cx="796405" cy="242806"/>
      </dsp:txXfrm>
    </dsp:sp>
    <dsp:sp modelId="{76DBC0DF-A1A5-452A-B484-65F487C16B0B}">
      <dsp:nvSpPr>
        <dsp:cNvPr id="0" name=""/>
        <dsp:cNvSpPr/>
      </dsp:nvSpPr>
      <dsp:spPr>
        <a:xfrm>
          <a:off x="6111862" y="3342999"/>
          <a:ext cx="796405" cy="242806"/>
        </a:xfrm>
        <a:prstGeom prst="rect">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255" tIns="8255" rIns="8255" bIns="8255" numCol="1" spcCol="1270" anchor="ctr" anchorCtr="0">
          <a:noAutofit/>
        </a:bodyPr>
        <a:lstStyle/>
        <a:p>
          <a:pPr lvl="0" algn="ctr" defTabSz="577850">
            <a:lnSpc>
              <a:spcPct val="90000"/>
            </a:lnSpc>
            <a:spcBef>
              <a:spcPct val="0"/>
            </a:spcBef>
            <a:spcAft>
              <a:spcPct val="35000"/>
            </a:spcAft>
          </a:pPr>
          <a:r>
            <a:rPr lang="en-US" sz="1300" kern="1200" dirty="0" err="1"/>
            <a:t>Tiêu</a:t>
          </a:r>
          <a:r>
            <a:rPr lang="en-US" sz="1300" kern="1200" dirty="0"/>
            <a:t> </a:t>
          </a:r>
          <a:r>
            <a:rPr lang="en-US" sz="1300" kern="1200" dirty="0" err="1"/>
            <a:t>chí</a:t>
          </a:r>
          <a:r>
            <a:rPr lang="en-US" sz="1300" kern="1200" dirty="0"/>
            <a:t> 12</a:t>
          </a:r>
        </a:p>
      </dsp:txBody>
      <dsp:txXfrm>
        <a:off x="6111862" y="3342999"/>
        <a:ext cx="796405" cy="242806"/>
      </dsp:txXfrm>
    </dsp:sp>
    <dsp:sp modelId="{36DB05DC-EFD6-4F74-BCBA-174C39B2D1D5}">
      <dsp:nvSpPr>
        <dsp:cNvPr id="0" name=""/>
        <dsp:cNvSpPr/>
      </dsp:nvSpPr>
      <dsp:spPr>
        <a:xfrm>
          <a:off x="6111862" y="3646507"/>
          <a:ext cx="796405" cy="242806"/>
        </a:xfrm>
        <a:prstGeom prst="rect">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255" tIns="8255" rIns="8255" bIns="8255" numCol="1" spcCol="1270" anchor="ctr" anchorCtr="0">
          <a:noAutofit/>
        </a:bodyPr>
        <a:lstStyle/>
        <a:p>
          <a:pPr lvl="0" algn="ctr" defTabSz="577850">
            <a:lnSpc>
              <a:spcPct val="90000"/>
            </a:lnSpc>
            <a:spcBef>
              <a:spcPct val="0"/>
            </a:spcBef>
            <a:spcAft>
              <a:spcPct val="35000"/>
            </a:spcAft>
          </a:pPr>
          <a:r>
            <a:rPr lang="en-US" sz="1300" kern="1200" dirty="0" err="1"/>
            <a:t>Tiêu</a:t>
          </a:r>
          <a:r>
            <a:rPr lang="en-US" sz="1300" kern="1200" dirty="0"/>
            <a:t> </a:t>
          </a:r>
          <a:r>
            <a:rPr lang="en-US" sz="1300" kern="1200" dirty="0" err="1"/>
            <a:t>chí</a:t>
          </a:r>
          <a:r>
            <a:rPr lang="en-US" sz="1300" kern="1200" dirty="0"/>
            <a:t> 13</a:t>
          </a:r>
        </a:p>
      </dsp:txBody>
      <dsp:txXfrm>
        <a:off x="6111862" y="3646507"/>
        <a:ext cx="796405" cy="242806"/>
      </dsp:txXfrm>
    </dsp:sp>
    <dsp:sp modelId="{34B618A7-87DE-457F-A683-F8C1CF2D337F}">
      <dsp:nvSpPr>
        <dsp:cNvPr id="0" name=""/>
        <dsp:cNvSpPr/>
      </dsp:nvSpPr>
      <dsp:spPr>
        <a:xfrm>
          <a:off x="3650532" y="3973613"/>
          <a:ext cx="2274548" cy="537048"/>
        </a:xfrm>
        <a:prstGeom prst="rect">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r>
            <a:rPr lang="en-US" sz="2000" b="1" kern="1200" dirty="0"/>
            <a:t>TIÊU CHUẨN 4</a:t>
          </a:r>
          <a:endParaRPr lang="en-US" sz="2000" kern="1200" dirty="0"/>
        </a:p>
      </dsp:txBody>
      <dsp:txXfrm>
        <a:off x="3650532" y="3973613"/>
        <a:ext cx="2274548" cy="537048"/>
      </dsp:txXfrm>
    </dsp:sp>
    <dsp:sp modelId="{102B4D16-AD95-4C2E-8A54-C0D6834A8F2E}">
      <dsp:nvSpPr>
        <dsp:cNvPr id="0" name=""/>
        <dsp:cNvSpPr/>
      </dsp:nvSpPr>
      <dsp:spPr>
        <a:xfrm>
          <a:off x="6144666" y="3950015"/>
          <a:ext cx="796405" cy="242806"/>
        </a:xfrm>
        <a:prstGeom prst="rect">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255" tIns="8255" rIns="8255" bIns="8255" numCol="1" spcCol="1270" anchor="ctr" anchorCtr="0">
          <a:noAutofit/>
        </a:bodyPr>
        <a:lstStyle/>
        <a:p>
          <a:pPr lvl="0" algn="ctr" defTabSz="577850">
            <a:lnSpc>
              <a:spcPct val="90000"/>
            </a:lnSpc>
            <a:spcBef>
              <a:spcPct val="0"/>
            </a:spcBef>
            <a:spcAft>
              <a:spcPct val="35000"/>
            </a:spcAft>
          </a:pPr>
          <a:r>
            <a:rPr lang="en-US" sz="1300" kern="1200" dirty="0" err="1"/>
            <a:t>Tiêu</a:t>
          </a:r>
          <a:r>
            <a:rPr lang="en-US" sz="1300" kern="1200" dirty="0"/>
            <a:t> </a:t>
          </a:r>
          <a:r>
            <a:rPr lang="en-US" sz="1300" kern="1200" dirty="0" err="1"/>
            <a:t>chí</a:t>
          </a:r>
          <a:r>
            <a:rPr lang="en-US" sz="1300" kern="1200" dirty="0"/>
            <a:t> 14</a:t>
          </a:r>
        </a:p>
      </dsp:txBody>
      <dsp:txXfrm>
        <a:off x="6144666" y="3950015"/>
        <a:ext cx="796405" cy="242806"/>
      </dsp:txXfrm>
    </dsp:sp>
    <dsp:sp modelId="{43877F32-043B-43F8-B4C2-DCF115CDC6E4}">
      <dsp:nvSpPr>
        <dsp:cNvPr id="0" name=""/>
        <dsp:cNvSpPr/>
      </dsp:nvSpPr>
      <dsp:spPr>
        <a:xfrm>
          <a:off x="6144666" y="4253523"/>
          <a:ext cx="796405" cy="242806"/>
        </a:xfrm>
        <a:prstGeom prst="rect">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255" tIns="8255" rIns="8255" bIns="8255" numCol="1" spcCol="1270" anchor="ctr" anchorCtr="0">
          <a:noAutofit/>
        </a:bodyPr>
        <a:lstStyle/>
        <a:p>
          <a:pPr lvl="0" algn="ctr" defTabSz="577850">
            <a:lnSpc>
              <a:spcPct val="90000"/>
            </a:lnSpc>
            <a:spcBef>
              <a:spcPct val="0"/>
            </a:spcBef>
            <a:spcAft>
              <a:spcPct val="35000"/>
            </a:spcAft>
          </a:pPr>
          <a:r>
            <a:rPr lang="en-US" sz="1300" kern="1200" dirty="0" err="1"/>
            <a:t>Tiêu</a:t>
          </a:r>
          <a:r>
            <a:rPr lang="en-US" sz="1300" kern="1200" dirty="0"/>
            <a:t> </a:t>
          </a:r>
          <a:r>
            <a:rPr lang="en-US" sz="1300" kern="1200" dirty="0" err="1"/>
            <a:t>chí</a:t>
          </a:r>
          <a:r>
            <a:rPr lang="en-US" sz="1300" kern="1200" dirty="0"/>
            <a:t> 15</a:t>
          </a:r>
        </a:p>
      </dsp:txBody>
      <dsp:txXfrm>
        <a:off x="6144666" y="4253523"/>
        <a:ext cx="796405" cy="242806"/>
      </dsp:txXfrm>
    </dsp:sp>
    <dsp:sp modelId="{2F1D52C8-7998-4457-9E49-CB84E681D65D}">
      <dsp:nvSpPr>
        <dsp:cNvPr id="0" name=""/>
        <dsp:cNvSpPr/>
      </dsp:nvSpPr>
      <dsp:spPr>
        <a:xfrm>
          <a:off x="6144666" y="4557031"/>
          <a:ext cx="796405" cy="242806"/>
        </a:xfrm>
        <a:prstGeom prst="rect">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255" tIns="8255" rIns="8255" bIns="8255" numCol="1" spcCol="1270" anchor="ctr" anchorCtr="0">
          <a:noAutofit/>
        </a:bodyPr>
        <a:lstStyle/>
        <a:p>
          <a:pPr lvl="0" algn="ctr" defTabSz="577850">
            <a:lnSpc>
              <a:spcPct val="90000"/>
            </a:lnSpc>
            <a:spcBef>
              <a:spcPct val="0"/>
            </a:spcBef>
            <a:spcAft>
              <a:spcPct val="35000"/>
            </a:spcAft>
          </a:pPr>
          <a:r>
            <a:rPr lang="en-US" sz="1300" kern="1200" dirty="0" err="1"/>
            <a:t>Tiêu</a:t>
          </a:r>
          <a:r>
            <a:rPr lang="en-US" sz="1300" kern="1200" dirty="0"/>
            <a:t> </a:t>
          </a:r>
          <a:r>
            <a:rPr lang="en-US" sz="1300" kern="1200" dirty="0" err="1"/>
            <a:t>chí</a:t>
          </a:r>
          <a:r>
            <a:rPr lang="en-US" sz="1300" kern="1200" dirty="0"/>
            <a:t> 16</a:t>
          </a:r>
        </a:p>
      </dsp:txBody>
      <dsp:txXfrm>
        <a:off x="6144666" y="4557031"/>
        <a:ext cx="796405" cy="242806"/>
      </dsp:txXfrm>
    </dsp:sp>
    <dsp:sp modelId="{B10A4FEA-F7DF-45EA-A19C-C1E425FB0354}">
      <dsp:nvSpPr>
        <dsp:cNvPr id="0" name=""/>
        <dsp:cNvSpPr/>
      </dsp:nvSpPr>
      <dsp:spPr>
        <a:xfrm>
          <a:off x="3710836" y="4785404"/>
          <a:ext cx="2229838" cy="696584"/>
        </a:xfrm>
        <a:prstGeom prst="rect">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r>
            <a:rPr lang="en-US" sz="2000" b="1" kern="1200" dirty="0"/>
            <a:t>TIÊU CHUẨN 5</a:t>
          </a:r>
        </a:p>
      </dsp:txBody>
      <dsp:txXfrm>
        <a:off x="3710836" y="4785404"/>
        <a:ext cx="2229838" cy="696584"/>
      </dsp:txXfrm>
    </dsp:sp>
    <dsp:sp modelId="{A31AC5B3-BA09-4FF0-A00B-58A94A26F17A}">
      <dsp:nvSpPr>
        <dsp:cNvPr id="0" name=""/>
        <dsp:cNvSpPr/>
      </dsp:nvSpPr>
      <dsp:spPr>
        <a:xfrm>
          <a:off x="6099955" y="4860539"/>
          <a:ext cx="796405" cy="242806"/>
        </a:xfrm>
        <a:prstGeom prst="rect">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255" tIns="8255" rIns="8255" bIns="8255" numCol="1" spcCol="1270" anchor="ctr" anchorCtr="0">
          <a:noAutofit/>
        </a:bodyPr>
        <a:lstStyle/>
        <a:p>
          <a:pPr lvl="0" algn="ctr" defTabSz="577850">
            <a:lnSpc>
              <a:spcPct val="90000"/>
            </a:lnSpc>
            <a:spcBef>
              <a:spcPct val="0"/>
            </a:spcBef>
            <a:spcAft>
              <a:spcPct val="35000"/>
            </a:spcAft>
          </a:pPr>
          <a:r>
            <a:rPr lang="en-US" sz="1300" kern="1200" dirty="0" err="1"/>
            <a:t>Tiêu</a:t>
          </a:r>
          <a:r>
            <a:rPr lang="en-US" sz="1300" kern="1200" dirty="0"/>
            <a:t> </a:t>
          </a:r>
          <a:r>
            <a:rPr lang="en-US" sz="1300" kern="1200" dirty="0" err="1"/>
            <a:t>chí</a:t>
          </a:r>
          <a:r>
            <a:rPr lang="en-US" sz="1300" kern="1200" dirty="0"/>
            <a:t> 17</a:t>
          </a:r>
        </a:p>
      </dsp:txBody>
      <dsp:txXfrm>
        <a:off x="6099955" y="4860539"/>
        <a:ext cx="796405" cy="242806"/>
      </dsp:txXfrm>
    </dsp:sp>
    <dsp:sp modelId="{C63C4457-A882-4CC9-9055-1B1C4C09CBC7}">
      <dsp:nvSpPr>
        <dsp:cNvPr id="0" name=""/>
        <dsp:cNvSpPr/>
      </dsp:nvSpPr>
      <dsp:spPr>
        <a:xfrm>
          <a:off x="6099955" y="5164047"/>
          <a:ext cx="796405" cy="242806"/>
        </a:xfrm>
        <a:prstGeom prst="rect">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255" tIns="8255" rIns="8255" bIns="8255" numCol="1" spcCol="1270" anchor="ctr" anchorCtr="0">
          <a:noAutofit/>
        </a:bodyPr>
        <a:lstStyle/>
        <a:p>
          <a:pPr lvl="0" algn="ctr" defTabSz="577850">
            <a:lnSpc>
              <a:spcPct val="90000"/>
            </a:lnSpc>
            <a:spcBef>
              <a:spcPct val="0"/>
            </a:spcBef>
            <a:spcAft>
              <a:spcPct val="35000"/>
            </a:spcAft>
          </a:pPr>
          <a:r>
            <a:rPr lang="en-US" sz="1300" kern="1200" dirty="0" err="1"/>
            <a:t>Tiêu</a:t>
          </a:r>
          <a:r>
            <a:rPr lang="en-US" sz="1300" kern="1200" dirty="0"/>
            <a:t> </a:t>
          </a:r>
          <a:r>
            <a:rPr lang="en-US" sz="1300" kern="1200" dirty="0" err="1"/>
            <a:t>chí</a:t>
          </a:r>
          <a:r>
            <a:rPr lang="en-US" sz="1300" kern="1200" dirty="0"/>
            <a:t> 18</a:t>
          </a:r>
        </a:p>
      </dsp:txBody>
      <dsp:txXfrm>
        <a:off x="6099955" y="5164047"/>
        <a:ext cx="796405" cy="242806"/>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EF97E8C-CEED-4367-B114-97B84EBF56DC}">
      <dsp:nvSpPr>
        <dsp:cNvPr id="0" name=""/>
        <dsp:cNvSpPr/>
      </dsp:nvSpPr>
      <dsp:spPr>
        <a:xfrm>
          <a:off x="1747752" y="684451"/>
          <a:ext cx="4581694" cy="4581694"/>
        </a:xfrm>
        <a:prstGeom prst="blockArc">
          <a:avLst>
            <a:gd name="adj1" fmla="val 11880000"/>
            <a:gd name="adj2" fmla="val 16200000"/>
            <a:gd name="adj3" fmla="val 4633"/>
          </a:avLst>
        </a:prstGeom>
        <a:solidFill>
          <a:schemeClr val="accent3">
            <a:hueOff val="11250264"/>
            <a:satOff val="-16880"/>
            <a:lumOff val="-2745"/>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9CB55DB3-28CD-494E-9F76-A09103C01FAD}">
      <dsp:nvSpPr>
        <dsp:cNvPr id="0" name=""/>
        <dsp:cNvSpPr/>
      </dsp:nvSpPr>
      <dsp:spPr>
        <a:xfrm>
          <a:off x="1747752" y="684451"/>
          <a:ext cx="4581694" cy="4581694"/>
        </a:xfrm>
        <a:prstGeom prst="blockArc">
          <a:avLst>
            <a:gd name="adj1" fmla="val 7560000"/>
            <a:gd name="adj2" fmla="val 11880000"/>
            <a:gd name="adj3" fmla="val 4633"/>
          </a:avLst>
        </a:prstGeom>
        <a:solidFill>
          <a:schemeClr val="accent3">
            <a:hueOff val="8437698"/>
            <a:satOff val="-12660"/>
            <a:lumOff val="-2059"/>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33E71EF5-5549-442C-A97B-6FBFF1B227D2}">
      <dsp:nvSpPr>
        <dsp:cNvPr id="0" name=""/>
        <dsp:cNvSpPr/>
      </dsp:nvSpPr>
      <dsp:spPr>
        <a:xfrm>
          <a:off x="1747752" y="684451"/>
          <a:ext cx="4581694" cy="4581694"/>
        </a:xfrm>
        <a:prstGeom prst="blockArc">
          <a:avLst>
            <a:gd name="adj1" fmla="val 3240000"/>
            <a:gd name="adj2" fmla="val 7560000"/>
            <a:gd name="adj3" fmla="val 4633"/>
          </a:avLst>
        </a:prstGeom>
        <a:solidFill>
          <a:schemeClr val="accent3">
            <a:hueOff val="5625132"/>
            <a:satOff val="-8440"/>
            <a:lumOff val="-1373"/>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0D21F655-1C7B-4268-81CC-DF0263A5FE3D}">
      <dsp:nvSpPr>
        <dsp:cNvPr id="0" name=""/>
        <dsp:cNvSpPr/>
      </dsp:nvSpPr>
      <dsp:spPr>
        <a:xfrm>
          <a:off x="1747752" y="684451"/>
          <a:ext cx="4581694" cy="4581694"/>
        </a:xfrm>
        <a:prstGeom prst="blockArc">
          <a:avLst>
            <a:gd name="adj1" fmla="val 20520000"/>
            <a:gd name="adj2" fmla="val 3240000"/>
            <a:gd name="adj3" fmla="val 4633"/>
          </a:avLst>
        </a:prstGeom>
        <a:solidFill>
          <a:schemeClr val="accent3">
            <a:hueOff val="2812566"/>
            <a:satOff val="-4220"/>
            <a:lumOff val="-686"/>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5D005D84-0C7F-4D19-8BE5-875939B5833C}">
      <dsp:nvSpPr>
        <dsp:cNvPr id="0" name=""/>
        <dsp:cNvSpPr/>
      </dsp:nvSpPr>
      <dsp:spPr>
        <a:xfrm>
          <a:off x="1747752" y="684451"/>
          <a:ext cx="4581694" cy="4581694"/>
        </a:xfrm>
        <a:prstGeom prst="blockArc">
          <a:avLst>
            <a:gd name="adj1" fmla="val 16200000"/>
            <a:gd name="adj2" fmla="val 20520000"/>
            <a:gd name="adj3" fmla="val 4633"/>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FC5C08C7-2A8A-479B-AC90-DE677FA3600E}">
      <dsp:nvSpPr>
        <dsp:cNvPr id="0" name=""/>
        <dsp:cNvSpPr/>
      </dsp:nvSpPr>
      <dsp:spPr>
        <a:xfrm>
          <a:off x="2985566" y="1922265"/>
          <a:ext cx="2106066" cy="2106066"/>
        </a:xfrm>
        <a:prstGeom prst="ellipse">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n-US" sz="1400" b="1" kern="1200" dirty="0">
              <a:latin typeface="Arial" pitchFamily="34" charset="0"/>
              <a:cs typeface="Arial" pitchFamily="34" charset="0"/>
            </a:rPr>
            <a:t>NĂNG LỰC  HIỆU TRƯỞNG</a:t>
          </a:r>
        </a:p>
      </dsp:txBody>
      <dsp:txXfrm>
        <a:off x="3293992" y="2230691"/>
        <a:ext cx="1489214" cy="1489214"/>
      </dsp:txXfrm>
    </dsp:sp>
    <dsp:sp modelId="{B4FE0A46-A7A4-4513-AB74-152123EF7577}">
      <dsp:nvSpPr>
        <dsp:cNvPr id="0" name=""/>
        <dsp:cNvSpPr/>
      </dsp:nvSpPr>
      <dsp:spPr>
        <a:xfrm>
          <a:off x="3301476" y="400"/>
          <a:ext cx="1474246" cy="1474246"/>
        </a:xfrm>
        <a:prstGeom prst="ellipse">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en-US" sz="1600" b="1" kern="1200" dirty="0" err="1"/>
            <a:t>Tiêu</a:t>
          </a:r>
          <a:r>
            <a:rPr lang="en-US" sz="1600" b="1" kern="1200" dirty="0"/>
            <a:t> </a:t>
          </a:r>
          <a:r>
            <a:rPr lang="en-US" sz="1600" b="1" kern="1200" dirty="0" err="1"/>
            <a:t>chuẩn</a:t>
          </a:r>
          <a:r>
            <a:rPr lang="en-US" sz="1600" b="1" kern="1200" dirty="0"/>
            <a:t> 1. </a:t>
          </a:r>
          <a:r>
            <a:rPr lang="en-US" sz="1600" b="1" kern="1200" dirty="0" err="1"/>
            <a:t>Phẩm</a:t>
          </a:r>
          <a:r>
            <a:rPr lang="en-US" sz="1600" b="1" kern="1200" dirty="0"/>
            <a:t> </a:t>
          </a:r>
          <a:r>
            <a:rPr lang="en-US" sz="1600" b="1" kern="1200" dirty="0" err="1"/>
            <a:t>chất</a:t>
          </a:r>
          <a:r>
            <a:rPr lang="en-US" sz="1600" b="1" kern="1200" dirty="0"/>
            <a:t> </a:t>
          </a:r>
          <a:r>
            <a:rPr lang="en-US" sz="1600" b="1" kern="1200" dirty="0" err="1"/>
            <a:t>nghề</a:t>
          </a:r>
          <a:r>
            <a:rPr lang="en-US" sz="1600" b="1" kern="1200" dirty="0"/>
            <a:t> </a:t>
          </a:r>
          <a:r>
            <a:rPr lang="en-US" sz="1600" b="1" kern="1200" dirty="0" err="1"/>
            <a:t>nghiệp</a:t>
          </a:r>
          <a:endParaRPr lang="en-US" sz="1600" b="1" kern="1200" dirty="0"/>
        </a:p>
      </dsp:txBody>
      <dsp:txXfrm>
        <a:off x="3517374" y="216298"/>
        <a:ext cx="1042450" cy="1042450"/>
      </dsp:txXfrm>
    </dsp:sp>
    <dsp:sp modelId="{C55098CD-E610-426E-9AF0-0CA9E5AEC505}">
      <dsp:nvSpPr>
        <dsp:cNvPr id="0" name=""/>
        <dsp:cNvSpPr/>
      </dsp:nvSpPr>
      <dsp:spPr>
        <a:xfrm>
          <a:off x="5429726" y="1546665"/>
          <a:ext cx="1474246" cy="1474246"/>
        </a:xfrm>
        <a:prstGeom prst="ellipse">
          <a:avLst/>
        </a:prstGeom>
        <a:solidFill>
          <a:schemeClr val="accent3">
            <a:hueOff val="2812566"/>
            <a:satOff val="-4220"/>
            <a:lumOff val="-686"/>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en-US" sz="1600" b="1" kern="1200" dirty="0" err="1"/>
            <a:t>Tiêu</a:t>
          </a:r>
          <a:r>
            <a:rPr lang="en-US" sz="1600" b="1" kern="1200" dirty="0"/>
            <a:t> </a:t>
          </a:r>
          <a:r>
            <a:rPr lang="en-US" sz="1600" b="1" kern="1200" dirty="0" err="1"/>
            <a:t>chuẩn</a:t>
          </a:r>
          <a:r>
            <a:rPr lang="en-US" sz="1600" b="1" kern="1200" dirty="0"/>
            <a:t> 2. </a:t>
          </a:r>
          <a:r>
            <a:rPr lang="en-US" sz="1600" b="1" kern="1200" dirty="0" err="1"/>
            <a:t>Quản</a:t>
          </a:r>
          <a:r>
            <a:rPr lang="en-US" sz="1600" b="1" kern="1200" dirty="0"/>
            <a:t> </a:t>
          </a:r>
          <a:r>
            <a:rPr lang="en-US" sz="1600" b="1" kern="1200" dirty="0" err="1"/>
            <a:t>trị</a:t>
          </a:r>
          <a:r>
            <a:rPr lang="en-US" sz="1600" b="1" kern="1200" dirty="0"/>
            <a:t> </a:t>
          </a:r>
          <a:r>
            <a:rPr lang="en-US" sz="1600" b="1" kern="1200" dirty="0" err="1"/>
            <a:t>nhà</a:t>
          </a:r>
          <a:r>
            <a:rPr lang="en-US" sz="1600" b="1" kern="1200" dirty="0"/>
            <a:t> </a:t>
          </a:r>
          <a:r>
            <a:rPr lang="en-US" sz="1600" b="1" kern="1200" dirty="0" err="1"/>
            <a:t>trường</a:t>
          </a:r>
          <a:endParaRPr lang="en-US" sz="1600" kern="1200" dirty="0"/>
        </a:p>
      </dsp:txBody>
      <dsp:txXfrm>
        <a:off x="5645624" y="1762563"/>
        <a:ext cx="1042450" cy="1042450"/>
      </dsp:txXfrm>
    </dsp:sp>
    <dsp:sp modelId="{A3552ED2-E58D-4A30-BFDD-6F7DF7CAC7D0}">
      <dsp:nvSpPr>
        <dsp:cNvPr id="0" name=""/>
        <dsp:cNvSpPr/>
      </dsp:nvSpPr>
      <dsp:spPr>
        <a:xfrm>
          <a:off x="4616807" y="4048572"/>
          <a:ext cx="1474246" cy="1474246"/>
        </a:xfrm>
        <a:prstGeom prst="ellipse">
          <a:avLst/>
        </a:prstGeom>
        <a:solidFill>
          <a:schemeClr val="accent3">
            <a:hueOff val="5625132"/>
            <a:satOff val="-8440"/>
            <a:lumOff val="-1373"/>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en-US" sz="1600" b="1" kern="1200" dirty="0" err="1"/>
            <a:t>Tiêu</a:t>
          </a:r>
          <a:r>
            <a:rPr lang="en-US" sz="1600" b="1" kern="1200" dirty="0"/>
            <a:t> </a:t>
          </a:r>
          <a:r>
            <a:rPr lang="en-US" sz="1600" b="1" kern="1200" dirty="0" err="1"/>
            <a:t>chuẩn</a:t>
          </a:r>
          <a:r>
            <a:rPr lang="en-US" sz="1600" b="1" kern="1200" dirty="0"/>
            <a:t> 3. </a:t>
          </a:r>
          <a:r>
            <a:rPr lang="en-US" sz="1600" b="1" kern="1200" dirty="0" err="1"/>
            <a:t>Xây</a:t>
          </a:r>
          <a:r>
            <a:rPr lang="en-US" sz="1600" b="1" kern="1200" dirty="0"/>
            <a:t> </a:t>
          </a:r>
          <a:r>
            <a:rPr lang="en-US" sz="1600" b="1" kern="1200" dirty="0" err="1"/>
            <a:t>dựng</a:t>
          </a:r>
          <a:r>
            <a:rPr lang="en-US" sz="1600" b="1" kern="1200" dirty="0"/>
            <a:t> </a:t>
          </a:r>
          <a:r>
            <a:rPr lang="en-US" sz="1600" b="1" kern="1200" dirty="0" err="1"/>
            <a:t>môi</a:t>
          </a:r>
          <a:r>
            <a:rPr lang="en-US" sz="1600" b="1" kern="1200" dirty="0"/>
            <a:t> </a:t>
          </a:r>
          <a:r>
            <a:rPr lang="en-US" sz="1600" b="1" kern="1200" dirty="0" err="1"/>
            <a:t>trường</a:t>
          </a:r>
          <a:r>
            <a:rPr lang="en-US" sz="1600" b="1" kern="1200" dirty="0"/>
            <a:t> </a:t>
          </a:r>
          <a:r>
            <a:rPr lang="en-US" sz="1600" b="1" kern="1200" dirty="0" err="1"/>
            <a:t>giáo</a:t>
          </a:r>
          <a:r>
            <a:rPr lang="en-US" sz="1600" b="1" kern="1200" dirty="0"/>
            <a:t> </a:t>
          </a:r>
          <a:r>
            <a:rPr lang="en-US" sz="1600" b="1" kern="1200" dirty="0" err="1"/>
            <a:t>dục</a:t>
          </a:r>
          <a:endParaRPr lang="en-US" sz="1600" b="1" kern="1200" dirty="0"/>
        </a:p>
      </dsp:txBody>
      <dsp:txXfrm>
        <a:off x="4832705" y="4264470"/>
        <a:ext cx="1042450" cy="1042450"/>
      </dsp:txXfrm>
    </dsp:sp>
    <dsp:sp modelId="{452E37D6-BA9C-471A-A5FA-DEFF2B2B247D}">
      <dsp:nvSpPr>
        <dsp:cNvPr id="0" name=""/>
        <dsp:cNvSpPr/>
      </dsp:nvSpPr>
      <dsp:spPr>
        <a:xfrm>
          <a:off x="1986145" y="4048572"/>
          <a:ext cx="1474246" cy="1474246"/>
        </a:xfrm>
        <a:prstGeom prst="ellipse">
          <a:avLst/>
        </a:prstGeom>
        <a:solidFill>
          <a:schemeClr val="accent3">
            <a:hueOff val="8437698"/>
            <a:satOff val="-12660"/>
            <a:lumOff val="-2059"/>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n-US" sz="1400" b="1" kern="1200" dirty="0" err="1"/>
            <a:t>Tiêu</a:t>
          </a:r>
          <a:r>
            <a:rPr lang="en-US" sz="1400" b="1" kern="1200" dirty="0"/>
            <a:t> </a:t>
          </a:r>
          <a:r>
            <a:rPr lang="en-US" sz="1400" b="1" kern="1200" dirty="0" err="1"/>
            <a:t>chuẩn</a:t>
          </a:r>
          <a:r>
            <a:rPr lang="en-US" sz="1400" b="1" kern="1200" dirty="0"/>
            <a:t> 4. </a:t>
          </a:r>
          <a:r>
            <a:rPr lang="en-US" sz="1400" b="1" kern="1200" dirty="0" err="1"/>
            <a:t>Phát</a:t>
          </a:r>
          <a:r>
            <a:rPr lang="en-US" sz="1400" b="1" kern="1200" dirty="0"/>
            <a:t> </a:t>
          </a:r>
          <a:r>
            <a:rPr lang="en-US" sz="1400" b="1" kern="1200" dirty="0" err="1"/>
            <a:t>triển</a:t>
          </a:r>
          <a:r>
            <a:rPr lang="en-US" sz="1400" b="1" kern="1200" dirty="0"/>
            <a:t> </a:t>
          </a:r>
          <a:r>
            <a:rPr lang="en-US" sz="1400" b="1" kern="1200" dirty="0" err="1"/>
            <a:t>mối</a:t>
          </a:r>
          <a:r>
            <a:rPr lang="en-US" sz="1400" b="1" kern="1200" dirty="0"/>
            <a:t> </a:t>
          </a:r>
          <a:r>
            <a:rPr lang="en-US" sz="1400" b="1" kern="1200" dirty="0" err="1"/>
            <a:t>quan</a:t>
          </a:r>
          <a:r>
            <a:rPr lang="en-US" sz="1400" b="1" kern="1200" dirty="0"/>
            <a:t> </a:t>
          </a:r>
          <a:r>
            <a:rPr lang="en-US" sz="1400" b="1" kern="1200" dirty="0" err="1"/>
            <a:t>hệ</a:t>
          </a:r>
          <a:r>
            <a:rPr lang="en-US" sz="1400" b="1" kern="1200" dirty="0"/>
            <a:t> </a:t>
          </a:r>
          <a:r>
            <a:rPr lang="en-US" sz="1400" b="1" kern="1200" dirty="0" err="1"/>
            <a:t>giữa</a:t>
          </a:r>
          <a:r>
            <a:rPr lang="en-US" sz="1400" b="1" kern="1200" dirty="0"/>
            <a:t> </a:t>
          </a:r>
          <a:r>
            <a:rPr lang="en-US" sz="1400" b="1" kern="1200" dirty="0" err="1"/>
            <a:t>nhà</a:t>
          </a:r>
          <a:r>
            <a:rPr lang="en-US" sz="1400" b="1" kern="1200" dirty="0"/>
            <a:t> </a:t>
          </a:r>
          <a:r>
            <a:rPr lang="en-US" sz="1400" b="1" kern="1200" dirty="0" err="1"/>
            <a:t>trường</a:t>
          </a:r>
          <a:r>
            <a:rPr lang="en-US" sz="1400" b="1" kern="1200" dirty="0"/>
            <a:t>, </a:t>
          </a:r>
          <a:r>
            <a:rPr lang="en-US" sz="1400" b="1" kern="1200" dirty="0" err="1"/>
            <a:t>gia</a:t>
          </a:r>
          <a:r>
            <a:rPr lang="en-US" sz="1400" b="1" kern="1200" dirty="0"/>
            <a:t> </a:t>
          </a:r>
          <a:r>
            <a:rPr lang="en-US" sz="1400" b="1" kern="1200" dirty="0" err="1"/>
            <a:t>đình</a:t>
          </a:r>
          <a:r>
            <a:rPr lang="en-US" sz="1400" b="1" kern="1200" dirty="0"/>
            <a:t>, </a:t>
          </a:r>
          <a:r>
            <a:rPr lang="en-US" sz="1400" b="1" kern="1200" dirty="0" err="1"/>
            <a:t>xã</a:t>
          </a:r>
          <a:r>
            <a:rPr lang="en-US" sz="1400" b="1" kern="1200" dirty="0"/>
            <a:t> </a:t>
          </a:r>
          <a:r>
            <a:rPr lang="en-US" sz="1400" b="1" kern="1200" dirty="0" err="1"/>
            <a:t>hội</a:t>
          </a:r>
          <a:endParaRPr lang="en-US" sz="1400" kern="1200" dirty="0"/>
        </a:p>
      </dsp:txBody>
      <dsp:txXfrm>
        <a:off x="2202043" y="4264470"/>
        <a:ext cx="1042450" cy="1042450"/>
      </dsp:txXfrm>
    </dsp:sp>
    <dsp:sp modelId="{24E17B7D-BE77-4601-9ED7-AD133EA94A3D}">
      <dsp:nvSpPr>
        <dsp:cNvPr id="0" name=""/>
        <dsp:cNvSpPr/>
      </dsp:nvSpPr>
      <dsp:spPr>
        <a:xfrm>
          <a:off x="1173226" y="1546665"/>
          <a:ext cx="1474246" cy="1474246"/>
        </a:xfrm>
        <a:prstGeom prst="ellipse">
          <a:avLst/>
        </a:prstGeom>
        <a:solidFill>
          <a:schemeClr val="accent3">
            <a:hueOff val="11250264"/>
            <a:satOff val="-16880"/>
            <a:lumOff val="-2745"/>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n-US" sz="1400" b="1" kern="1200" dirty="0" err="1"/>
            <a:t>Tiêu</a:t>
          </a:r>
          <a:r>
            <a:rPr lang="en-US" sz="1400" b="1" kern="1200" dirty="0"/>
            <a:t> </a:t>
          </a:r>
          <a:r>
            <a:rPr lang="en-US" sz="1400" b="1" kern="1200" dirty="0" err="1"/>
            <a:t>chuẩn</a:t>
          </a:r>
          <a:r>
            <a:rPr lang="en-US" sz="1400" b="1" kern="1200" dirty="0"/>
            <a:t> 5. </a:t>
          </a:r>
          <a:r>
            <a:rPr lang="en-US" sz="1400" b="1" kern="1200" dirty="0" err="1"/>
            <a:t>Sử</a:t>
          </a:r>
          <a:r>
            <a:rPr lang="en-US" sz="1400" b="1" kern="1200" dirty="0"/>
            <a:t> </a:t>
          </a:r>
          <a:r>
            <a:rPr lang="en-US" sz="1400" b="1" kern="1200" dirty="0" err="1"/>
            <a:t>dụng</a:t>
          </a:r>
          <a:r>
            <a:rPr lang="en-US" sz="1400" b="1" kern="1200" dirty="0"/>
            <a:t> </a:t>
          </a:r>
          <a:r>
            <a:rPr lang="en-US" sz="1400" b="1" kern="1200" dirty="0" err="1"/>
            <a:t>ngoại</a:t>
          </a:r>
          <a:r>
            <a:rPr lang="en-US" sz="1400" b="1" kern="1200" dirty="0"/>
            <a:t> </a:t>
          </a:r>
          <a:r>
            <a:rPr lang="en-US" sz="1400" b="1" kern="1200" dirty="0" err="1"/>
            <a:t>ngữ</a:t>
          </a:r>
          <a:r>
            <a:rPr lang="en-US" sz="1400" b="1" kern="1200" dirty="0"/>
            <a:t> </a:t>
          </a:r>
          <a:r>
            <a:rPr lang="en-US" sz="1400" b="1" kern="1200" dirty="0" err="1"/>
            <a:t>và</a:t>
          </a:r>
          <a:r>
            <a:rPr lang="en-US" sz="1400" b="1" kern="1200" dirty="0"/>
            <a:t> </a:t>
          </a:r>
          <a:r>
            <a:rPr lang="en-US" sz="1400" b="1" kern="1200" dirty="0" err="1"/>
            <a:t>công</a:t>
          </a:r>
          <a:r>
            <a:rPr lang="en-US" sz="1400" b="1" kern="1200" dirty="0"/>
            <a:t> </a:t>
          </a:r>
          <a:r>
            <a:rPr lang="en-US" sz="1400" b="1" kern="1200" dirty="0" err="1"/>
            <a:t>nghệ</a:t>
          </a:r>
          <a:r>
            <a:rPr lang="en-US" sz="1400" b="1" kern="1200" dirty="0"/>
            <a:t> </a:t>
          </a:r>
          <a:r>
            <a:rPr lang="en-US" sz="1400" b="1" kern="1200" dirty="0" err="1"/>
            <a:t>thông</a:t>
          </a:r>
          <a:r>
            <a:rPr lang="en-US" sz="1400" b="1" kern="1200" dirty="0"/>
            <a:t> tin</a:t>
          </a:r>
        </a:p>
      </dsp:txBody>
      <dsp:txXfrm>
        <a:off x="1389124" y="1762563"/>
        <a:ext cx="1042450" cy="1042450"/>
      </dsp:txXfrm>
    </dsp:sp>
  </dsp:spTree>
</dsp:drawing>
</file>

<file path=ppt/diagrams/layout1.xml><?xml version="1.0" encoding="utf-8"?>
<dgm:layoutDef xmlns:dgm="http://schemas.openxmlformats.org/drawingml/2006/diagram" xmlns:a="http://schemas.openxmlformats.org/drawingml/2006/main" uniqueId="urn:microsoft.com/office/officeart/2005/8/layout/target1">
  <dgm:title val=""/>
  <dgm:desc val=""/>
  <dgm:catLst>
    <dgm:cat type="relationship" pri="25000"/>
    <dgm:cat type="convert" pri="2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ite">
    <dgm:varLst>
      <dgm:chMax val="5"/>
      <dgm:dir/>
      <dgm:resizeHandles val="exact"/>
    </dgm:varLst>
    <dgm:alg type="composite">
      <dgm:param type="ar" val="1.25"/>
    </dgm:alg>
    <dgm:shape xmlns:r="http://schemas.openxmlformats.org/officeDocument/2006/relationships" r:blip="">
      <dgm:adjLst/>
    </dgm:shape>
    <dgm:presOf/>
    <dgm:choose name="Name0">
      <dgm:if name="Name1" func="var" arg="dir" op="equ" val="norm">
        <dgm:choose name="Name2">
          <dgm:if name="Name3" axis="ch" ptType="node" func="cnt" op="equ" val="0">
            <dgm:constrLst/>
          </dgm:if>
          <dgm:if name="Name4" axis="ch" ptType="node" func="cnt" op="equ" val="1">
            <dgm:constrLst>
              <dgm:constr type="primFontSz" for="des" ptType="node" op="equ" val="65"/>
              <dgm:constr type="w" for="ch" forName="circle1" refType="w" fact="0.6"/>
              <dgm:constr type="h" for="ch" forName="circle1" refType="w" refFor="ch" refForName="circle1"/>
              <dgm:constr type="ctrX" for="ch" forName="circle1" refType="w" fact="0.3"/>
              <dgm:constr type="ctrY" for="ch" forName="circle1" refType="h" fact="0.625"/>
              <dgm:constr type="w" for="ch" forName="text1" refType="w" fact="0.3"/>
              <dgm:constr type="h" for="ch" forName="text1" refType="h" fact="0.3125"/>
              <dgm:constr type="r" for="ch" forName="text1" refType="w"/>
              <dgm:constr type="t" for="ch" forName="text1"/>
              <dgm:constr type="l" for="ch" forName="line1" refType="w" fact="0.625"/>
              <dgm:constr type="ctrY" for="ch" forName="line1" refType="ctrY" refFor="ch" refForName="text1"/>
              <dgm:constr type="r" for="ch" forName="line1" refType="l" refFor="ch" refForName="text1"/>
              <dgm:constr type="h" for="ch" forName="line1"/>
              <dgm:constr type="l" for="ch" forName="d1" refType="w" fact="0.3"/>
              <dgm:constr type="b" for="ch" forName="d1" refType="h" fact="0.625"/>
              <dgm:constr type="w" for="ch" forName="d1" refType="w" fact="0.32475"/>
              <dgm:constr type="h" for="ch" forName="d1" refType="h" fact="0.469"/>
            </dgm:constrLst>
          </dgm:if>
          <dgm:if name="Name5" axis="ch" ptType="node" func="cnt" op="equ" val="2">
            <dgm:constrLst>
              <dgm:constr type="primFontSz" for="des" ptType="node" op="equ" val="65"/>
              <dgm:constr type="w" for="ch" forName="circle1" refType="w" fact="0.2"/>
              <dgm:constr type="h" for="ch" forName="circle1" refType="w" refFor="ch" refForName="circle1"/>
              <dgm:constr type="ctrX" for="ch" forName="circle1" refType="w" fact="0.3"/>
              <dgm:constr type="ctrY" for="ch" forName="circle1" refType="h" fact="0.625"/>
              <dgm:constr type="w" for="ch" forName="text1" refType="w" fact="0.3"/>
              <dgm:constr type="h" for="ch" forName="text1" refType="h" fact="0.3125"/>
              <dgm:constr type="r" for="ch" forName="text1" refType="w"/>
              <dgm:constr type="t" for="ch" forName="text1"/>
              <dgm:constr type="l" for="ch" forName="line1" refType="w" fact="0.625"/>
              <dgm:constr type="ctrY" for="ch" forName="line1" refType="ctrY" refFor="ch" refForName="text1"/>
              <dgm:constr type="w" for="ch" forName="line1" refType="w" fact="0.075"/>
              <dgm:constr type="h" for="ch" forName="line1"/>
              <dgm:constr type="l" for="ch" forName="d1" refType="w" fact="0.3"/>
              <dgm:constr type="b" for="ch" forName="d1" refType="h" fact="0.625"/>
              <dgm:constr type="w" for="ch" forName="d1" refType="w" fact="0.32475"/>
              <dgm:constr type="h" for="ch" forName="d1" refType="h" fact="0.469"/>
              <dgm:constr type="w" for="ch" forName="circle2" refType="w" fact="0.6"/>
              <dgm:constr type="h" for="ch" forName="circle2" refType="w" refFor="ch" refForName="circle2"/>
              <dgm:constr type="ctrX" for="ch" forName="circle2" refType="w" fact="0.3"/>
              <dgm:constr type="ctrY" for="ch" forName="circle2" refType="h" fact="0.625"/>
              <dgm:constr type="w" for="ch" forName="text2" refType="w" fact="0.3"/>
              <dgm:constr type="h" for="ch" forName="text2" refType="h" fact="0.3125"/>
              <dgm:constr type="r" for="ch" forName="text2" refType="w"/>
              <dgm:constr type="t" for="ch" forName="text2" refType="b" refFor="ch" refForName="text1"/>
              <dgm:constr type="l" for="ch" forName="line2" refType="w" fact="0.625"/>
              <dgm:constr type="ctrY" for="ch" forName="line2" refType="ctrY" refFor="ch" refForName="text2"/>
              <dgm:constr type="w" for="ch" forName="line2" refType="w" fact="0.075"/>
              <dgm:constr type="h" for="ch" forName="line2"/>
              <dgm:constr type="l" for="ch" forName="d2" refType="w" fact="0.44325"/>
              <dgm:constr type="b" for="ch" forName="d2" refType="h" fact="0.7975"/>
              <dgm:constr type="w" for="ch" forName="d2" refType="w" fact="0.1815"/>
              <dgm:constr type="h" for="ch" forName="d2" refType="h" fact="0.3283"/>
            </dgm:constrLst>
          </dgm:if>
          <dgm:if name="Name6" axis="ch" ptType="node" func="cnt" op="equ" val="3">
            <dgm:constrLst>
              <dgm:constr type="primFontSz" for="des" ptType="node" op="equ" val="65"/>
              <dgm:constr type="w" for="ch" forName="circle1" refType="w" fact="0.12"/>
              <dgm:constr type="h" for="ch" forName="circle1" refType="w" refFor="ch" refForName="circle1"/>
              <dgm:constr type="ctrX" for="ch" forName="circle1" refType="w" fact="0.3"/>
              <dgm:constr type="ctrY" for="ch" forName="circle1" refType="h" fact="0.625"/>
              <dgm:constr type="w" for="ch" forName="text1" refType="w" fact="0.3"/>
              <dgm:constr type="h" for="ch" forName="text1" refType="h" fact="0.21875"/>
              <dgm:constr type="r" for="ch" forName="text1" refType="w"/>
              <dgm:constr type="t" for="ch" forName="text1"/>
              <dgm:constr type="l" for="ch" forName="line1" refType="w" fact="0.625"/>
              <dgm:constr type="ctrY" for="ch" forName="line1" refType="ctrY" refFor="ch" refForName="text1"/>
              <dgm:constr type="w" for="ch" forName="line1" refType="w" fact="0.075"/>
              <dgm:constr type="h" for="ch" forName="line1"/>
              <dgm:constr type="l" for="ch" forName="d1" refType="w" fact="0.3"/>
              <dgm:constr type="b" for="ch" forName="d1" refType="h" fact="0.625"/>
              <dgm:constr type="w" for="ch" forName="d1" refType="w" fact="0.3247"/>
              <dgm:constr type="h" for="ch" forName="d1" refType="h" fact="0.5155"/>
              <dgm:constr type="w" for="ch" forName="circle2" refType="w" fact="0.36"/>
              <dgm:constr type="h" for="ch" forName="circle2" refType="w" refFor="ch" refForName="circle2"/>
              <dgm:constr type="ctrX" for="ch" forName="circle2" refType="w" fact="0.3"/>
              <dgm:constr type="ctrY" for="ch" forName="circle2" refType="h" fact="0.625"/>
              <dgm:constr type="w" for="ch" forName="text2" refType="w" fact="0.3"/>
              <dgm:constr type="h" for="ch" forName="text2" refType="h" fact="0.21875"/>
              <dgm:constr type="r" for="ch" forName="text2" refType="w"/>
              <dgm:constr type="t" for="ch" forName="text2" refType="b" refFor="ch" refForName="text1"/>
              <dgm:constr type="l" for="ch" forName="line2" refType="w" fact="0.625"/>
              <dgm:constr type="ctrY" for="ch" forName="line2" refType="ctrY" refFor="ch" refForName="text2"/>
              <dgm:constr type="w" for="ch" forName="line2" refType="w" fact="0.075"/>
              <dgm:constr type="h" for="ch" forName="line2"/>
              <dgm:constr type="l" for="ch" forName="d2" refType="w" fact="0.386"/>
              <dgm:constr type="b" for="ch" forName="d2" refType="h" fact="0.72969"/>
              <dgm:constr type="w" for="ch" forName="d2" refType="w" fact="0.2387"/>
              <dgm:constr type="h" for="ch" forName="d2" refType="h" fact="0.4017"/>
              <dgm:constr type="w" for="ch" forName="circle3" refType="w" fact="0.6"/>
              <dgm:constr type="h" for="ch" forName="circle3" refType="w" refFor="ch" refForName="circle3"/>
              <dgm:constr type="ctrX" for="ch" forName="circle3" refType="ctrX" refFor="ch" refForName="circle1"/>
              <dgm:constr type="ctrY" for="ch" forName="circle3" refType="ctrY" refFor="ch" refForName="circle1"/>
              <dgm:constr type="w" for="ch" forName="text3" refType="w" fact="0.3"/>
              <dgm:constr type="h" for="ch" forName="text3" refType="h" fact="0.21875"/>
              <dgm:constr type="r" for="ch" forName="text3" refType="w"/>
              <dgm:constr type="t" for="ch" forName="text3" refType="b" refFor="ch" refForName="text2"/>
              <dgm:constr type="l" for="ch" forName="line3" refType="w" fact="0.625"/>
              <dgm:constr type="ctrY" for="ch" forName="line3" refType="ctrY" refFor="ch" refForName="text3"/>
              <dgm:constr type="w" for="ch" forName="line3" refType="w" fact="0.075"/>
              <dgm:constr type="h" for="ch" forName="line3"/>
              <dgm:constr type="l" for="ch" forName="d3" refType="w" fact="0.47175"/>
              <dgm:constr type="b" for="ch" forName="d3" refType="h" fact="0.83375"/>
              <dgm:constr type="w" for="ch" forName="d3" refType="w" fact="0.1527"/>
              <dgm:constr type="h" for="ch" forName="d3" refType="h" fact="0.287"/>
            </dgm:constrLst>
          </dgm:if>
          <dgm:if name="Name7" axis="ch" ptType="node" func="cnt" op="equ" val="4">
            <dgm:constrLst>
              <dgm:constr type="primFontSz" for="des" ptType="node" op="equ" val="65"/>
              <dgm:constr type="w" for="ch" forName="circle1" refType="w" fact="0.0857"/>
              <dgm:constr type="h" for="ch" forName="circle1" refType="w" refFor="ch" refForName="circle1"/>
              <dgm:constr type="ctrX" for="ch" forName="circle1" refType="w" fact="0.3"/>
              <dgm:constr type="ctrY" for="ch" forName="circle1" refType="h" fact="0.625"/>
              <dgm:constr type="w" for="ch" forName="text1" refType="w" fact="0.3"/>
              <dgm:constr type="h" for="ch" forName="text1" refType="h" fact="0.17938"/>
              <dgm:constr type="r" for="ch" forName="text1" refType="w"/>
              <dgm:constr type="t" for="ch" forName="text1"/>
              <dgm:constr type="l" for="ch" forName="line1" refType="w" fact="0.625"/>
              <dgm:constr type="ctrY" for="ch" forName="line1" refType="ctrY" refFor="ch" refForName="text1"/>
              <dgm:constr type="w" for="ch" forName="line1" refType="w" fact="0.075"/>
              <dgm:constr type="h" for="ch" forName="line1"/>
              <dgm:constr type="l" for="ch" forName="d1" refType="w" fact="0.295"/>
              <dgm:constr type="b" for="ch" forName="d1" refType="h" fact="0.62"/>
              <dgm:constr type="w" for="ch" forName="d1" refType="w" fact="0.33"/>
              <dgm:constr type="h" for="ch" forName="d1" refType="h" fact="0.53"/>
              <dgm:constr type="w" for="ch" forName="circle2" refType="w" fact="0.2571"/>
              <dgm:constr type="h" for="ch" forName="circle2" refType="w" refFor="ch" refForName="circle2"/>
              <dgm:constr type="ctrX" for="ch" forName="circle2" refType="w" fact="0.3"/>
              <dgm:constr type="ctrY" for="ch" forName="circle2" refType="h" fact="0.625"/>
              <dgm:constr type="w" for="ch" forName="text2" refType="w" fact="0.3"/>
              <dgm:constr type="h" for="ch" forName="text2" refType="h" fact="0.17938"/>
              <dgm:constr type="r" for="ch" forName="text2" refType="w"/>
              <dgm:constr type="t" for="ch" forName="text2" refType="b" refFor="ch" refForName="text1"/>
              <dgm:constr type="l" for="ch" forName="line2" refType="w" fact="0.625"/>
              <dgm:constr type="ctrY" for="ch" forName="line2" refType="ctrY" refFor="ch" refForName="text2"/>
              <dgm:constr type="w" for="ch" forName="line2" refType="w" fact="0.075"/>
              <dgm:constr type="h" for="ch" forName="line2"/>
              <dgm:constr type="l" for="ch" forName="d2" refType="w" fact="0.36625"/>
              <dgm:constr type="b" for="ch" forName="d2" refType="h" fact="0.70438"/>
              <dgm:constr type="w" for="ch" forName="d2" refType="w" fact="0.2585"/>
              <dgm:constr type="h" for="ch" forName="d2" refType="h" fact="0.43525"/>
              <dgm:constr type="w" for="ch" forName="circle3" refType="w" fact="0.4285"/>
              <dgm:constr type="h" for="ch" forName="circle3" refType="w" refFor="ch" refForName="circle3"/>
              <dgm:constr type="ctrX" for="ch" forName="circle3" refType="ctrX" refFor="ch" refForName="circle1"/>
              <dgm:constr type="ctrY" for="ch" forName="circle3" refType="ctrY" refFor="ch" refForName="circle1"/>
              <dgm:constr type="w" for="ch" forName="text3" refType="w" fact="0.3"/>
              <dgm:constr type="h" for="ch" forName="text3" refType="h" fact="0.17938"/>
              <dgm:constr type="r" for="ch" forName="text3" refType="w"/>
              <dgm:constr type="t" for="ch" forName="text3" refType="b" refFor="ch" refForName="text2"/>
              <dgm:constr type="l" for="ch" forName="line3" refType="w" fact="0.625"/>
              <dgm:constr type="ctrY" for="ch" forName="line3" refType="ctrY" refFor="ch" refForName="text3"/>
              <dgm:constr type="w" for="ch" forName="line3" refType="w" fact="0.075"/>
              <dgm:constr type="h" for="ch" forName="line3"/>
              <dgm:constr type="l" for="ch" forName="d3" refType="w" fact="0.4255"/>
              <dgm:constr type="b" for="ch" forName="d3" refType="h" fact="0.78031"/>
              <dgm:constr type="w" for="ch" forName="d3" refType="w" fact="0.1995"/>
              <dgm:constr type="h" for="ch" forName="d3" refType="h" fact="0.332"/>
              <dgm:constr type="w" for="ch" forName="circle4" refType="w" fact="0.6"/>
              <dgm:constr type="h" for="ch" forName="circle4" refType="w" refFor="ch" refForName="circle4"/>
              <dgm:constr type="ctrX" for="ch" forName="circle4" refType="ctrX" refFor="ch" refForName="circle1"/>
              <dgm:constr type="ctrY" for="ch" forName="circle4" refType="ctrY" refFor="ch" refForName="circle1"/>
              <dgm:constr type="w" for="ch" forName="text4" refType="w" fact="0.3"/>
              <dgm:constr type="h" for="ch" forName="text4" refType="h" fact="0.17938"/>
              <dgm:constr type="r" for="ch" forName="text4" refType="w"/>
              <dgm:constr type="t" for="ch" forName="text4" refType="b" refFor="ch" refForName="text3"/>
              <dgm:constr type="l" for="ch" forName="line4" refType="w" fact="0.625"/>
              <dgm:constr type="ctrY" for="ch" forName="line4" refType="ctrY" refFor="ch" refForName="text4"/>
              <dgm:constr type="w" for="ch" forName="line4" refType="w" fact="0.075"/>
              <dgm:constr type="h" for="ch" forName="line4"/>
              <dgm:constr type="l" for="ch" forName="d4" refType="w" fact="0.48525"/>
              <dgm:constr type="b" for="ch" forName="d4" refType="h" fact="0.85594"/>
              <dgm:constr type="w" for="ch" forName="d4" refType="w" fact="0.1394"/>
              <dgm:constr type="h" for="ch" forName="d4" refType="h" fact="0.2282"/>
            </dgm:constrLst>
          </dgm:if>
          <dgm:if name="Name8" axis="ch" ptType="node" func="cnt" op="gte" val="5">
            <dgm:constrLst>
              <dgm:constr type="primFontSz" for="des" ptType="node" op="equ" val="65"/>
              <dgm:constr type="w" for="ch" forName="circle1" refType="w" fact="0.0667"/>
              <dgm:constr type="h" for="ch" forName="circle1" refType="w" refFor="ch" refForName="circle1"/>
              <dgm:constr type="ctrX" for="ch" forName="circle1" refType="w" fact="0.3"/>
              <dgm:constr type="ctrY" for="ch" forName="circle1" refType="h" fact="0.625"/>
              <dgm:constr type="w" for="ch" forName="text1" refType="w" fact="0.3"/>
              <dgm:constr type="h" for="ch" forName="text1" refType="h" fact="0.1324"/>
              <dgm:constr type="r" for="ch" forName="text1" refType="w"/>
              <dgm:constr type="ctrY" for="ch" forName="text1" refType="h" fact="0.13"/>
              <dgm:constr type="l" for="ch" forName="line1" refType="w" fact="0.625"/>
              <dgm:constr type="ctrY" for="ch" forName="line1" refType="ctrY" refFor="ch" refForName="text1"/>
              <dgm:constr type="w" for="ch" forName="line1" refType="w" fact="0.075"/>
              <dgm:constr type="h" for="ch" forName="line1"/>
              <dgm:constr type="l" for="ch" forName="d1" refType="w" fact="0.3"/>
              <dgm:constr type="b" for="ch" forName="d1" refType="h" fact="0.625"/>
              <dgm:constr type="w" for="ch" forName="d1" refType="w" fact="0.3245"/>
              <dgm:constr type="h" for="ch" forName="d1" refType="h" fact="0.495"/>
              <dgm:constr type="w" for="ch" forName="circle2" refType="w" fact="0.2"/>
              <dgm:constr type="h" for="ch" forName="circle2" refType="w" refFor="ch" refForName="circle2"/>
              <dgm:constr type="ctrX" for="ch" forName="circle2" refType="w" fact="0.3"/>
              <dgm:constr type="ctrY" for="ch" forName="circle2" refType="h" fact="0.625"/>
              <dgm:constr type="w" for="ch" forName="text2" refType="w" fact="0.3"/>
              <dgm:constr type="h" for="ch" forName="text2" refType="h" fact="0.1324"/>
              <dgm:constr type="r" for="ch" forName="text2" refType="w"/>
              <dgm:constr type="ctrY" for="ch" forName="text2" refType="h" fact="0.27"/>
              <dgm:constr type="l" for="ch" forName="line2" refType="w" fact="0.625"/>
              <dgm:constr type="ctrY" for="ch" forName="line2" refType="ctrY" refFor="ch" refForName="text2"/>
              <dgm:constr type="w" for="ch" forName="line2" refType="w" fact="0.075"/>
              <dgm:constr type="h" for="ch" forName="line2"/>
              <dgm:constr type="l" for="ch" forName="d2" refType="w" fact="0.3498"/>
              <dgm:constr type="b" for="ch" forName="d2" refType="h" fact="0.682"/>
              <dgm:constr type="w" for="ch" forName="d2" refType="w" fact="0.275"/>
              <dgm:constr type="h" for="ch" forName="d2" refType="h" fact="0.41215"/>
              <dgm:constr type="w" for="ch" forName="circle3" refType="w" fact="0.3334"/>
              <dgm:constr type="h" for="ch" forName="circle3" refType="w" refFor="ch" refForName="circle3"/>
              <dgm:constr type="ctrX" for="ch" forName="circle3" refType="ctrX" refFor="ch" refForName="circle1"/>
              <dgm:constr type="ctrY" for="ch" forName="circle3" refType="ctrY" refFor="ch" refForName="circle1"/>
              <dgm:constr type="w" for="ch" forName="text3" refType="w" fact="0.3"/>
              <dgm:constr type="h" for="ch" forName="text3" refType="h" fact="0.1324"/>
              <dgm:constr type="r" for="ch" forName="text3" refType="w"/>
              <dgm:constr type="ctrY" for="ch" forName="text3" refType="h" fact="0.41"/>
              <dgm:constr type="l" for="ch" forName="line3" refType="w" fact="0.625"/>
              <dgm:constr type="ctrY" for="ch" forName="line3" refType="ctrY" refFor="ch" refForName="text3"/>
              <dgm:constr type="w" for="ch" forName="line3" refType="w" fact="0.075"/>
              <dgm:constr type="h" for="ch" forName="line3"/>
              <dgm:constr type="l" for="ch" forName="d3" refType="w" fact="0.394"/>
              <dgm:constr type="b" for="ch" forName="d3" refType="h" fact="0.735"/>
              <dgm:constr type="w" for="ch" forName="d3" refType="w" fact="0.231"/>
              <dgm:constr type="h" for="ch" forName="d3" refType="h" fact="0.325"/>
              <dgm:constr type="w" for="ch" forName="circle4" refType="w" fact="0.4667"/>
              <dgm:constr type="h" for="ch" forName="circle4" refType="w" refFor="ch" refForName="circle4"/>
              <dgm:constr type="ctrX" for="ch" forName="circle4" refType="ctrX" refFor="ch" refForName="circle1"/>
              <dgm:constr type="ctrY" for="ch" forName="circle4" refType="ctrY" refFor="ch" refForName="circle1"/>
              <dgm:constr type="w" for="ch" forName="text4" refType="w" fact="0.3"/>
              <dgm:constr type="h" for="ch" forName="text4" refType="h" fact="0.1324"/>
              <dgm:constr type="r" for="ch" forName="text4" refType="w"/>
              <dgm:constr type="ctrY" for="ch" forName="text4" refType="h" fact="0.547"/>
              <dgm:constr type="l" for="ch" forName="line4" refType="w" fact="0.625"/>
              <dgm:constr type="ctrY" for="ch" forName="line4" refType="ctrY" refFor="ch" refForName="text4"/>
              <dgm:constr type="w" for="ch" forName="line4" refType="w" fact="0.075"/>
              <dgm:constr type="h" for="ch" forName="line4"/>
              <dgm:constr type="l" for="ch" forName="d4" refType="w" fact="0.446"/>
              <dgm:constr type="b" for="ch" forName="d4" refType="h" fact="0.795"/>
              <dgm:constr type="w" for="ch" forName="d4" refType="w" fact="0.179"/>
              <dgm:constr type="h" for="ch" forName="d4" refType="h" fact="0.248"/>
              <dgm:constr type="w" for="ch" forName="circle5" refType="w" fact="0.6"/>
              <dgm:constr type="h" for="ch" forName="circle5" refType="w" refFor="ch" refForName="circle5"/>
              <dgm:constr type="ctrX" for="ch" forName="circle5" refType="ctrX" refFor="ch" refForName="circle1"/>
              <dgm:constr type="ctrY" for="ch" forName="circle5" refType="ctrY" refFor="ch" refForName="circle1"/>
              <dgm:constr type="w" for="ch" forName="text5" refType="w" fact="0.3"/>
              <dgm:constr type="h" for="ch" forName="text5" refType="h" fact="0.1324"/>
              <dgm:constr type="r" for="ch" forName="text5" refType="w"/>
              <dgm:constr type="ctrY" for="ch" forName="text5" refType="h" fact="0.68"/>
              <dgm:constr type="l" for="ch" forName="line5" refType="w" fact="0.625"/>
              <dgm:constr type="ctrY" for="ch" forName="line5" refType="ctrY" refFor="ch" refForName="text5"/>
              <dgm:constr type="w" for="ch" forName="line5" refType="w" fact="0.075"/>
              <dgm:constr type="h" for="ch" forName="line5"/>
              <dgm:constr type="l" for="ch" forName="d5" refType="w" fact="0.495"/>
              <dgm:constr type="b" for="ch" forName="d5" refType="h" fact="0.855"/>
              <dgm:constr type="w" for="ch" forName="d5" refType="w" fact="0.13"/>
              <dgm:constr type="h" for="ch" forName="d5" refType="h" fact="0.175"/>
            </dgm:constrLst>
          </dgm:if>
          <dgm:else name="Name9"/>
        </dgm:choose>
      </dgm:if>
      <dgm:else name="Name10">
        <dgm:choose name="Name11">
          <dgm:if name="Name12" axis="ch" ptType="node" func="cnt" op="equ" val="0">
            <dgm:constrLst/>
          </dgm:if>
          <dgm:if name="Name13" axis="ch" ptType="node" func="cnt" op="equ" val="1">
            <dgm:constrLst>
              <dgm:constr type="primFontSz" for="des" ptType="node" op="equ" val="65"/>
              <dgm:constr type="w" for="ch" forName="circle1" refType="w" fact="0.6"/>
              <dgm:constr type="h" for="ch" forName="circle1" refType="w" refFor="ch" refForName="circle1"/>
              <dgm:constr type="ctrX" for="ch" forName="circle1" refType="w" fact="0.7"/>
              <dgm:constr type="ctrY" for="ch" forName="circle1" refType="h" fact="0.625"/>
              <dgm:constr type="w" for="ch" forName="text1" refType="w" fact="0.3"/>
              <dgm:constr type="h" for="ch" forName="text1" refType="h" fact="0.3125"/>
              <dgm:constr type="l" for="ch" forName="text1"/>
              <dgm:constr type="t" for="ch" forName="text1"/>
              <dgm:constr type="l" for="ch" forName="line1" refType="r" refFor="ch" refForName="text1"/>
              <dgm:constr type="ctrY" for="ch" forName="line1" refType="ctrY" refFor="ch" refForName="text1"/>
              <dgm:constr type="r" for="ch" forName="line1" refType="w" fact="0.375"/>
              <dgm:constr type="h" for="ch" forName="line1"/>
              <dgm:constr type="r" for="ch" forName="d1" refType="w" fact="0.7"/>
              <dgm:constr type="b" for="ch" forName="d1" refType="h" fact="0.625"/>
              <dgm:constr type="w" for="ch" forName="d1" refType="w" fact="0.32475"/>
              <dgm:constr type="h" for="ch" forName="d1" refType="h" fact="0.469"/>
            </dgm:constrLst>
          </dgm:if>
          <dgm:if name="Name14" axis="ch" ptType="node" func="cnt" op="equ" val="2">
            <dgm:constrLst>
              <dgm:constr type="primFontSz" for="des" ptType="node" op="equ" val="65"/>
              <dgm:constr type="w" for="ch" forName="circle1" refType="w" fact="0.2"/>
              <dgm:constr type="h" for="ch" forName="circle1" refType="w" refFor="ch" refForName="circle1"/>
              <dgm:constr type="ctrX" for="ch" forName="circle1" refType="w" fact="0.7"/>
              <dgm:constr type="ctrY" for="ch" forName="circle1" refType="h" fact="0.625"/>
              <dgm:constr type="w" for="ch" forName="text1" refType="w" fact="0.3"/>
              <dgm:constr type="h" for="ch" forName="text1" refType="h" fact="0.3125"/>
              <dgm:constr type="l" for="ch" forName="text1"/>
              <dgm:constr type="t" for="ch" forName="text1"/>
              <dgm:constr type="l" for="ch" forName="line1" refType="r" refFor="ch" refForName="text1"/>
              <dgm:constr type="ctrY" for="ch" forName="line1" refType="ctrY" refFor="ch" refForName="text1"/>
              <dgm:constr type="r" for="ch" forName="line1" refType="w" fact="0.375"/>
              <dgm:constr type="h" for="ch" forName="line1"/>
              <dgm:constr type="r" for="ch" forName="d1" refType="w" fact="0.7"/>
              <dgm:constr type="b" for="ch" forName="d1" refType="h" fact="0.625"/>
              <dgm:constr type="w" for="ch" forName="d1" refType="w" fact="0.32475"/>
              <dgm:constr type="h" for="ch" forName="d1" refType="h" fact="0.469"/>
              <dgm:constr type="w" for="ch" forName="circle2" refType="w" fact="0.6"/>
              <dgm:constr type="h" for="ch" forName="circle2" refType="w" refFor="ch" refForName="circle2"/>
              <dgm:constr type="ctrX" for="ch" forName="circle2" refType="w" fact="0.7"/>
              <dgm:constr type="ctrY" for="ch" forName="circle2" refType="h" fact="0.625"/>
              <dgm:constr type="w" for="ch" forName="text2" refType="w" fact="0.3"/>
              <dgm:constr type="h" for="ch" forName="text2" refType="h" fact="0.3125"/>
              <dgm:constr type="l" for="ch" forName="text2"/>
              <dgm:constr type="t" for="ch" forName="text2" refType="b" refFor="ch" refForName="text1"/>
              <dgm:constr type="l" for="ch" forName="line2" refType="r" refFor="ch" refForName="text2"/>
              <dgm:constr type="ctrY" for="ch" forName="line2" refType="ctrY" refFor="ch" refForName="text2"/>
              <dgm:constr type="r" for="ch" forName="line2" refType="w" fact="0.375"/>
              <dgm:constr type="h" for="ch" forName="line2"/>
              <dgm:constr type="r" for="ch" forName="d2" refType="w" fact="0.55675"/>
              <dgm:constr type="b" for="ch" forName="d2" refType="h" fact="0.7975"/>
              <dgm:constr type="w" for="ch" forName="d2" refType="w" fact="0.1815"/>
              <dgm:constr type="h" for="ch" forName="d2" refType="h" fact="0.3283"/>
            </dgm:constrLst>
          </dgm:if>
          <dgm:if name="Name15" axis="ch" ptType="node" func="cnt" op="equ" val="3">
            <dgm:constrLst>
              <dgm:constr type="primFontSz" for="des" ptType="node" op="equ" val="65"/>
              <dgm:constr type="w" for="ch" forName="circle1" refType="w" fact="0.12"/>
              <dgm:constr type="h" for="ch" forName="circle1" refType="w" refFor="ch" refForName="circle1"/>
              <dgm:constr type="ctrX" for="ch" forName="circle1" refType="w" fact="0.7"/>
              <dgm:constr type="ctrY" for="ch" forName="circle1" refType="h" fact="0.625"/>
              <dgm:constr type="w" for="ch" forName="text1" refType="w" fact="0.3"/>
              <dgm:constr type="h" for="ch" forName="text1" refType="h" fact="0.21875"/>
              <dgm:constr type="l" for="ch" forName="text1"/>
              <dgm:constr type="t" for="ch" forName="text1"/>
              <dgm:constr type="l" for="ch" forName="line1" refType="r" refFor="ch" refForName="text1"/>
              <dgm:constr type="ctrY" for="ch" forName="line1" refType="ctrY" refFor="ch" refForName="text1"/>
              <dgm:constr type="r" for="ch" forName="line1" refType="w" fact="0.375"/>
              <dgm:constr type="h" for="ch" forName="line1"/>
              <dgm:constr type="r" for="ch" forName="d1" refType="w" fact="0.7"/>
              <dgm:constr type="b" for="ch" forName="d1" refType="h" fact="0.625"/>
              <dgm:constr type="w" for="ch" forName="d1" refType="w" fact="0.3247"/>
              <dgm:constr type="h" for="ch" forName="d1" refType="h" fact="0.5155"/>
              <dgm:constr type="w" for="ch" forName="circle2" refType="w" fact="0.36"/>
              <dgm:constr type="h" for="ch" forName="circle2" refType="w" refFor="ch" refForName="circle2"/>
              <dgm:constr type="ctrX" for="ch" forName="circle2" refType="w" fact="0.7"/>
              <dgm:constr type="ctrY" for="ch" forName="circle2" refType="h" fact="0.625"/>
              <dgm:constr type="w" for="ch" forName="text2" refType="w" fact="0.3"/>
              <dgm:constr type="h" for="ch" forName="text2" refType="h" fact="0.21875"/>
              <dgm:constr type="l" for="ch" forName="text2"/>
              <dgm:constr type="t" for="ch" forName="text2" refType="b" refFor="ch" refForName="text1"/>
              <dgm:constr type="l" for="ch" forName="line2" refType="r" refFor="ch" refForName="text2"/>
              <dgm:constr type="ctrY" for="ch" forName="line2" refType="ctrY" refFor="ch" refForName="text2"/>
              <dgm:constr type="r" for="ch" forName="line2" refType="w" fact="0.375"/>
              <dgm:constr type="h" for="ch" forName="line2"/>
              <dgm:constr type="r" for="ch" forName="d2" refType="w" fact="0.614"/>
              <dgm:constr type="b" for="ch" forName="d2" refType="h" fact="0.72969"/>
              <dgm:constr type="w" for="ch" forName="d2" refType="w" fact="0.2387"/>
              <dgm:constr type="h" for="ch" forName="d2" refType="h" fact="0.4017"/>
              <dgm:constr type="w" for="ch" forName="circle3" refType="w" fact="0.6"/>
              <dgm:constr type="h" for="ch" forName="circle3" refType="w" refFor="ch" refForName="circle3"/>
              <dgm:constr type="ctrX" for="ch" forName="circle3" refType="ctrX" refFor="ch" refForName="circle1"/>
              <dgm:constr type="ctrY" for="ch" forName="circle3" refType="ctrY" refFor="ch" refForName="circle1"/>
              <dgm:constr type="w" for="ch" forName="text3" refType="w" fact="0.3"/>
              <dgm:constr type="h" for="ch" forName="text3" refType="h" fact="0.21875"/>
              <dgm:constr type="l" for="ch" forName="text3"/>
              <dgm:constr type="t" for="ch" forName="text3" refType="b" refFor="ch" refForName="text2"/>
              <dgm:constr type="l" for="ch" forName="line3" refType="r" refFor="ch" refForName="text3"/>
              <dgm:constr type="ctrY" for="ch" forName="line3" refType="ctrY" refFor="ch" refForName="text3"/>
              <dgm:constr type="r" for="ch" forName="line3" refType="w" fact="0.375"/>
              <dgm:constr type="h" for="ch" forName="line3"/>
              <dgm:constr type="r" for="ch" forName="d3" refType="w" fact="0.52825"/>
              <dgm:constr type="b" for="ch" forName="d3" refType="h" fact="0.83375"/>
              <dgm:constr type="w" for="ch" forName="d3" refType="w" fact="0.1527"/>
              <dgm:constr type="h" for="ch" forName="d3" refType="h" fact="0.287"/>
            </dgm:constrLst>
          </dgm:if>
          <dgm:if name="Name16" axis="ch" ptType="node" func="cnt" op="equ" val="4">
            <dgm:constrLst>
              <dgm:constr type="primFontSz" for="des" ptType="node" op="equ" val="65"/>
              <dgm:constr type="w" for="ch" forName="circle1" refType="w" fact="0.0857"/>
              <dgm:constr type="h" for="ch" forName="circle1" refType="w" refFor="ch" refForName="circle1"/>
              <dgm:constr type="ctrX" for="ch" forName="circle1" refType="w" fact="0.7"/>
              <dgm:constr type="ctrY" for="ch" forName="circle1" refType="h" fact="0.625"/>
              <dgm:constr type="w" for="ch" forName="text1" refType="w" fact="0.3"/>
              <dgm:constr type="h" for="ch" forName="text1" refType="h" fact="0.17938"/>
              <dgm:constr type="l" for="ch" forName="text1"/>
              <dgm:constr type="t" for="ch" forName="text1"/>
              <dgm:constr type="l" for="ch" forName="line1" refType="r" refFor="ch" refForName="text1"/>
              <dgm:constr type="ctrY" for="ch" forName="line1" refType="ctrY" refFor="ch" refForName="text1"/>
              <dgm:constr type="r" for="ch" forName="line1" refType="w" fact="0.375"/>
              <dgm:constr type="h" for="ch" forName="line1"/>
              <dgm:constr type="r" for="ch" forName="d1" refType="w" fact="0.705"/>
              <dgm:constr type="b" for="ch" forName="d1" refType="h" fact="0.62"/>
              <dgm:constr type="w" for="ch" forName="d1" refType="w" fact="0.33"/>
              <dgm:constr type="h" for="ch" forName="d1" refType="h" fact="0.53"/>
              <dgm:constr type="w" for="ch" forName="circle2" refType="w" fact="0.2571"/>
              <dgm:constr type="h" for="ch" forName="circle2" refType="w" refFor="ch" refForName="circle2"/>
              <dgm:constr type="ctrX" for="ch" forName="circle2" refType="w" fact="0.7"/>
              <dgm:constr type="ctrY" for="ch" forName="circle2" refType="h" fact="0.625"/>
              <dgm:constr type="w" for="ch" forName="text2" refType="w" fact="0.3"/>
              <dgm:constr type="h" for="ch" forName="text2" refType="h" fact="0.17938"/>
              <dgm:constr type="l" for="ch" forName="text2"/>
              <dgm:constr type="t" for="ch" forName="text2" refType="b" refFor="ch" refForName="text1"/>
              <dgm:constr type="l" for="ch" forName="line2" refType="r" refFor="ch" refForName="text2"/>
              <dgm:constr type="ctrY" for="ch" forName="line2" refType="ctrY" refFor="ch" refForName="text2"/>
              <dgm:constr type="r" for="ch" forName="line2" refType="w" fact="0.375"/>
              <dgm:constr type="h" for="ch" forName="line2"/>
              <dgm:constr type="r" for="ch" forName="d2" refType="w" fact="0.63375"/>
              <dgm:constr type="b" for="ch" forName="d2" refType="h" fact="0.70438"/>
              <dgm:constr type="w" for="ch" forName="d2" refType="w" fact="0.2585"/>
              <dgm:constr type="h" for="ch" forName="d2" refType="h" fact="0.43525"/>
              <dgm:constr type="w" for="ch" forName="circle3" refType="w" fact="0.4285"/>
              <dgm:constr type="h" for="ch" forName="circle3" refType="w" refFor="ch" refForName="circle3"/>
              <dgm:constr type="ctrX" for="ch" forName="circle3" refType="ctrX" refFor="ch" refForName="circle1"/>
              <dgm:constr type="ctrY" for="ch" forName="circle3" refType="ctrY" refFor="ch" refForName="circle1"/>
              <dgm:constr type="w" for="ch" forName="text3" refType="w" fact="0.3"/>
              <dgm:constr type="h" for="ch" forName="text3" refType="h" fact="0.17938"/>
              <dgm:constr type="l" for="ch" forName="text3"/>
              <dgm:constr type="t" for="ch" forName="text3" refType="b" refFor="ch" refForName="text2"/>
              <dgm:constr type="l" for="ch" forName="line3" refType="r" refFor="ch" refForName="text3"/>
              <dgm:constr type="ctrY" for="ch" forName="line3" refType="ctrY" refFor="ch" refForName="text3"/>
              <dgm:constr type="r" for="ch" forName="line3" refType="w" fact="0.375"/>
              <dgm:constr type="h" for="ch" forName="line3"/>
              <dgm:constr type="r" for="ch" forName="d3" refType="w" fact="0.5745"/>
              <dgm:constr type="b" for="ch" forName="d3" refType="h" fact="0.78031"/>
              <dgm:constr type="w" for="ch" forName="d3" refType="w" fact="0.1995"/>
              <dgm:constr type="h" for="ch" forName="d3" refType="h" fact="0.332"/>
              <dgm:constr type="w" for="ch" forName="circle4" refType="w" fact="0.6"/>
              <dgm:constr type="h" for="ch" forName="circle4" refType="w" refFor="ch" refForName="circle4"/>
              <dgm:constr type="ctrX" for="ch" forName="circle4" refType="ctrX" refFor="ch" refForName="circle1"/>
              <dgm:constr type="ctrY" for="ch" forName="circle4" refType="ctrY" refFor="ch" refForName="circle1"/>
              <dgm:constr type="w" for="ch" forName="text4" refType="w" fact="0.3"/>
              <dgm:constr type="h" for="ch" forName="text4" refType="h" fact="0.17938"/>
              <dgm:constr type="l" for="ch" forName="text4"/>
              <dgm:constr type="t" for="ch" forName="text4" refType="b" refFor="ch" refForName="text3"/>
              <dgm:constr type="l" for="ch" forName="line4" refType="r" refFor="ch" refForName="text4"/>
              <dgm:constr type="ctrY" for="ch" forName="line4" refType="ctrY" refFor="ch" refForName="text4"/>
              <dgm:constr type="r" for="ch" forName="line4" refType="w" fact="0.375"/>
              <dgm:constr type="h" for="ch" forName="line4"/>
              <dgm:constr type="r" for="ch" forName="d4" refType="w" fact="0.51475"/>
              <dgm:constr type="b" for="ch" forName="d4" refType="h" fact="0.85594"/>
              <dgm:constr type="w" for="ch" forName="d4" refType="w" fact="0.1394"/>
              <dgm:constr type="h" for="ch" forName="d4" refType="h" fact="0.2282"/>
            </dgm:constrLst>
          </dgm:if>
          <dgm:if name="Name17" axis="ch" ptType="node" func="cnt" op="gte" val="5">
            <dgm:constrLst>
              <dgm:constr type="primFontSz" for="des" ptType="node" op="equ" val="65"/>
              <dgm:constr type="w" for="ch" forName="circle1" refType="w" fact="0.0667"/>
              <dgm:constr type="h" for="ch" forName="circle1" refType="w" refFor="ch" refForName="circle1"/>
              <dgm:constr type="ctrX" for="ch" forName="circle1" refType="w" fact="0.7"/>
              <dgm:constr type="ctrY" for="ch" forName="circle1" refType="h" fact="0.625"/>
              <dgm:constr type="w" for="ch" forName="text1" refType="w" fact="0.3"/>
              <dgm:constr type="h" for="ch" forName="text1" refType="h" fact="0.1324"/>
              <dgm:constr type="l" for="ch" forName="text1"/>
              <dgm:constr type="ctrY" for="ch" forName="text1" refType="h" fact="0.13"/>
              <dgm:constr type="l" for="ch" forName="line1" refType="r" refFor="ch" refForName="text1"/>
              <dgm:constr type="ctrY" for="ch" forName="line1" refType="ctrY" refFor="ch" refForName="text1"/>
              <dgm:constr type="r" for="ch" forName="line1" refType="w" fact="0.375"/>
              <dgm:constr type="h" for="ch" forName="line1"/>
              <dgm:constr type="r" for="ch" forName="d1" refType="w" fact="0.7"/>
              <dgm:constr type="b" for="ch" forName="d1" refType="h" fact="0.625"/>
              <dgm:constr type="w" for="ch" forName="d1" refType="w" fact="0.3245"/>
              <dgm:constr type="h" for="ch" forName="d1" refType="h" fact="0.495"/>
              <dgm:constr type="w" for="ch" forName="circle2" refType="w" fact="0.2"/>
              <dgm:constr type="h" for="ch" forName="circle2" refType="w" refFor="ch" refForName="circle2"/>
              <dgm:constr type="ctrX" for="ch" forName="circle2" refType="w" fact="0.7"/>
              <dgm:constr type="ctrY" for="ch" forName="circle2" refType="h" fact="0.625"/>
              <dgm:constr type="w" for="ch" forName="text2" refType="w" fact="0.3"/>
              <dgm:constr type="h" for="ch" forName="text2" refType="h" fact="0.1324"/>
              <dgm:constr type="l" for="ch" forName="text2"/>
              <dgm:constr type="ctrY" for="ch" forName="text2" refType="h" fact="0.27"/>
              <dgm:constr type="l" for="ch" forName="line2" refType="r" refFor="ch" refForName="text2"/>
              <dgm:constr type="ctrY" for="ch" forName="line2" refType="ctrY" refFor="ch" refForName="text2"/>
              <dgm:constr type="r" for="ch" forName="line2" refType="w" fact="0.375"/>
              <dgm:constr type="h" for="ch" forName="line2"/>
              <dgm:constr type="r" for="ch" forName="d2" refType="w" fact="0.6502"/>
              <dgm:constr type="b" for="ch" forName="d2" refType="h" fact="0.682"/>
              <dgm:constr type="w" for="ch" forName="d2" refType="w" fact="0.275"/>
              <dgm:constr type="h" for="ch" forName="d2" refType="h" fact="0.41215"/>
              <dgm:constr type="w" for="ch" forName="circle3" refType="w" fact="0.3334"/>
              <dgm:constr type="h" for="ch" forName="circle3" refType="w" refFor="ch" refForName="circle3"/>
              <dgm:constr type="ctrX" for="ch" forName="circle3" refType="ctrX" refFor="ch" refForName="circle1"/>
              <dgm:constr type="ctrY" for="ch" forName="circle3" refType="ctrY" refFor="ch" refForName="circle1"/>
              <dgm:constr type="w" for="ch" forName="text3" refType="w" fact="0.3"/>
              <dgm:constr type="h" for="ch" forName="text3" refType="h" fact="0.1324"/>
              <dgm:constr type="l" for="ch" forName="text3"/>
              <dgm:constr type="ctrY" for="ch" forName="text3" refType="h" fact="0.41"/>
              <dgm:constr type="l" for="ch" forName="line3" refType="r" refFor="ch" refForName="text3"/>
              <dgm:constr type="ctrY" for="ch" forName="line3" refType="ctrY" refFor="ch" refForName="text3"/>
              <dgm:constr type="r" for="ch" forName="line3" refType="w" fact="0.375"/>
              <dgm:constr type="h" for="ch" forName="line3"/>
              <dgm:constr type="r" for="ch" forName="d3" refType="w" fact="0.606"/>
              <dgm:constr type="b" for="ch" forName="d3" refType="h" fact="0.735"/>
              <dgm:constr type="w" for="ch" forName="d3" refType="w" fact="0.231"/>
              <dgm:constr type="h" for="ch" forName="d3" refType="h" fact="0.325"/>
              <dgm:constr type="w" for="ch" forName="circle4" refType="w" fact="0.4667"/>
              <dgm:constr type="h" for="ch" forName="circle4" refType="w" refFor="ch" refForName="circle4"/>
              <dgm:constr type="ctrX" for="ch" forName="circle4" refType="ctrX" refFor="ch" refForName="circle1"/>
              <dgm:constr type="ctrY" for="ch" forName="circle4" refType="ctrY" refFor="ch" refForName="circle1"/>
              <dgm:constr type="w" for="ch" forName="text4" refType="w" fact="0.3"/>
              <dgm:constr type="h" for="ch" forName="text4" refType="h" fact="0.1324"/>
              <dgm:constr type="l" for="ch" forName="text4"/>
              <dgm:constr type="ctrY" for="ch" forName="text4" refType="h" fact="0.547"/>
              <dgm:constr type="l" for="ch" forName="line4" refType="r" refFor="ch" refForName="text4"/>
              <dgm:constr type="ctrY" for="ch" forName="line4" refType="ctrY" refFor="ch" refForName="text4"/>
              <dgm:constr type="r" for="ch" forName="line4" refType="w" fact="0.375"/>
              <dgm:constr type="h" for="ch" forName="line4"/>
              <dgm:constr type="r" for="ch" forName="d4" refType="w" fact="0.554"/>
              <dgm:constr type="b" for="ch" forName="d4" refType="h" fact="0.795"/>
              <dgm:constr type="w" for="ch" forName="d4" refType="w" fact="0.179"/>
              <dgm:constr type="h" for="ch" forName="d4" refType="h" fact="0.248"/>
              <dgm:constr type="w" for="ch" forName="circle5" refType="w" fact="0.6"/>
              <dgm:constr type="h" for="ch" forName="circle5" refType="w" refFor="ch" refForName="circle5"/>
              <dgm:constr type="ctrX" for="ch" forName="circle5" refType="ctrX" refFor="ch" refForName="circle1"/>
              <dgm:constr type="ctrY" for="ch" forName="circle5" refType="ctrY" refFor="ch" refForName="circle1"/>
              <dgm:constr type="w" for="ch" forName="text5" refType="w" fact="0.3"/>
              <dgm:constr type="h" for="ch" forName="text5" refType="h" fact="0.1324"/>
              <dgm:constr type="l" for="ch" forName="text5"/>
              <dgm:constr type="ctrY" for="ch" forName="text5" refType="h" fact="0.68"/>
              <dgm:constr type="l" for="ch" forName="line5" refType="r" refFor="ch" refForName="text5"/>
              <dgm:constr type="ctrY" for="ch" forName="line5" refType="ctrY" refFor="ch" refForName="text5"/>
              <dgm:constr type="r" for="ch" forName="line5" refType="w" fact="0.375"/>
              <dgm:constr type="h" for="ch" forName="line5"/>
              <dgm:constr type="r" for="ch" forName="d5" refType="w" fact="0.505"/>
              <dgm:constr type="b" for="ch" forName="d5" refType="h" fact="0.855"/>
              <dgm:constr type="w" for="ch" forName="d5" refType="w" fact="0.13"/>
              <dgm:constr type="h" for="ch" forName="d5" refType="h" fact="0.175"/>
            </dgm:constrLst>
          </dgm:if>
          <dgm:else name="Name18"/>
        </dgm:choose>
      </dgm:else>
    </dgm:choose>
    <dgm:ruleLst/>
    <dgm:forEach name="Name19" axis="ch" ptType="node" cnt="1">
      <dgm:layoutNode name="circle1" styleLbl="lnNode1">
        <dgm:alg type="sp"/>
        <dgm:shape xmlns:r="http://schemas.openxmlformats.org/officeDocument/2006/relationships" type="ellipse" r:blip="">
          <dgm:adjLst/>
        </dgm:shape>
        <dgm:presOf/>
        <dgm:constrLst/>
        <dgm:ruleLst/>
      </dgm:layoutNode>
      <dgm:layoutNode name="text1" styleLbl="revTx">
        <dgm:varLst>
          <dgm:bulletEnabled val="1"/>
        </dgm:varLst>
        <dgm:choose name="Name20">
          <dgm:if name="Name21" func="var" arg="dir" op="equ" val="norm">
            <dgm:choose name="Name22">
              <dgm:if name="Name23" axis="root des" ptType="all node" func="maxDepth" op="gt" val="1">
                <dgm:alg type="tx">
                  <dgm:param type="parTxLTRAlign" val="l"/>
                  <dgm:param type="parTxRTLAlign" val="r"/>
                </dgm:alg>
              </dgm:if>
              <dgm:else name="Name24">
                <dgm:alg type="tx">
                  <dgm:param type="parTxLTRAlign" val="l"/>
                  <dgm:param type="parTxRTLAlign" val="l"/>
                </dgm:alg>
              </dgm:else>
            </dgm:choose>
          </dgm:if>
          <dgm:else name="Name25">
            <dgm:choose name="Name26">
              <dgm:if name="Name27" axis="root des" ptType="all node" func="maxDepth" op="gt" val="1">
                <dgm:alg type="tx">
                  <dgm:param type="parTxLTRAlign" val="l"/>
                  <dgm:param type="parTxRTLAlign" val="r"/>
                </dgm:alg>
              </dgm:if>
              <dgm:else name="Name28">
                <dgm:alg type="tx">
                  <dgm:param type="parTxLTRAlign" val="r"/>
                  <dgm:param type="parTxRTLAlign" val="r"/>
                </dgm:alg>
              </dgm:else>
            </dgm:choose>
          </dgm:else>
        </dgm:choose>
        <dgm:shape xmlns:r="http://schemas.openxmlformats.org/officeDocument/2006/relationships" type="rect" r:blip="">
          <dgm:adjLst/>
        </dgm:shape>
        <dgm:presOf axis="desOrSelf" ptType="node"/>
        <dgm:choose name="Name29">
          <dgm:if name="Name30" func="var" arg="dir" op="equ" val="norm">
            <dgm:constrLst>
              <dgm:constr type="tMarg" refType="primFontSz" fact="0.1"/>
              <dgm:constr type="bMarg" refType="primFontSz" fact="0.1"/>
              <dgm:constr type="rMarg" refType="primFontSz" fact="0.1"/>
            </dgm:constrLst>
          </dgm:if>
          <dgm:else name="Name31">
            <dgm:constrLst>
              <dgm:constr type="tMarg" refType="primFontSz" fact="0.1"/>
              <dgm:constr type="bMarg" refType="primFontSz" fact="0.1"/>
              <dgm:constr type="lMarg" refType="primFontSz" fact="0.1"/>
            </dgm:constrLst>
          </dgm:else>
        </dgm:choose>
        <dgm:ruleLst>
          <dgm:rule type="primFontSz" val="5" fact="NaN" max="NaN"/>
        </dgm:ruleLst>
      </dgm:layoutNode>
      <dgm:layoutNode name="line1" styleLbl="callout">
        <dgm:alg type="sp"/>
        <dgm:shape xmlns:r="http://schemas.openxmlformats.org/officeDocument/2006/relationships" type="line" r:blip="">
          <dgm:adjLst/>
        </dgm:shape>
        <dgm:presOf/>
        <dgm:constrLst/>
        <dgm:ruleLst/>
      </dgm:layoutNode>
      <dgm:layoutNode name="d1" styleLbl="callout">
        <dgm:alg type="sp"/>
        <dgm:choose name="Name32">
          <dgm:if name="Name33" func="var" arg="dir" op="equ" val="norm">
            <dgm:shape xmlns:r="http://schemas.openxmlformats.org/officeDocument/2006/relationships" rot="90" type="line" r:blip="">
              <dgm:adjLst/>
            </dgm:shape>
          </dgm:if>
          <dgm:else name="Name34">
            <dgm:shape xmlns:r="http://schemas.openxmlformats.org/officeDocument/2006/relationships" rot="180" type="line" r:blip="">
              <dgm:adjLst/>
            </dgm:shape>
          </dgm:else>
        </dgm:choose>
        <dgm:presOf/>
        <dgm:constrLst/>
        <dgm:ruleLst/>
      </dgm:layoutNode>
    </dgm:forEach>
    <dgm:forEach name="Name35" axis="ch" ptType="node" st="2" cnt="1">
      <dgm:layoutNode name="circle2" styleLbl="lnNode1">
        <dgm:alg type="sp"/>
        <dgm:shape xmlns:r="http://schemas.openxmlformats.org/officeDocument/2006/relationships" type="ellipse" r:blip="" zOrderOff="-5">
          <dgm:adjLst/>
        </dgm:shape>
        <dgm:presOf/>
        <dgm:constrLst/>
        <dgm:ruleLst/>
      </dgm:layoutNode>
      <dgm:layoutNode name="text2" styleLbl="revTx">
        <dgm:varLst>
          <dgm:bulletEnabled val="1"/>
        </dgm:varLst>
        <dgm:choose name="Name36">
          <dgm:if name="Name37" func="var" arg="dir" op="equ" val="norm">
            <dgm:choose name="Name38">
              <dgm:if name="Name39" axis="root des" ptType="all node" func="maxDepth" op="gt" val="1">
                <dgm:alg type="tx">
                  <dgm:param type="parTxLTRAlign" val="l"/>
                  <dgm:param type="parTxRTLAlign" val="r"/>
                </dgm:alg>
              </dgm:if>
              <dgm:else name="Name40">
                <dgm:alg type="tx">
                  <dgm:param type="parTxLTRAlign" val="l"/>
                  <dgm:param type="parTxRTLAlign" val="l"/>
                </dgm:alg>
              </dgm:else>
            </dgm:choose>
          </dgm:if>
          <dgm:else name="Name41">
            <dgm:choose name="Name42">
              <dgm:if name="Name43" axis="root des" ptType="all node" func="maxDepth" op="gt" val="1">
                <dgm:alg type="tx">
                  <dgm:param type="parTxLTRAlign" val="l"/>
                  <dgm:param type="parTxRTLAlign" val="r"/>
                </dgm:alg>
              </dgm:if>
              <dgm:else name="Name44">
                <dgm:alg type="tx">
                  <dgm:param type="parTxLTRAlign" val="r"/>
                  <dgm:param type="parTxRTLAlign" val="r"/>
                </dgm:alg>
              </dgm:else>
            </dgm:choose>
          </dgm:else>
        </dgm:choose>
        <dgm:shape xmlns:r="http://schemas.openxmlformats.org/officeDocument/2006/relationships" type="rect" r:blip="">
          <dgm:adjLst/>
        </dgm:shape>
        <dgm:presOf axis="desOrSelf" ptType="node"/>
        <dgm:choose name="Name45">
          <dgm:if name="Name46" func="var" arg="dir" op="equ" val="norm">
            <dgm:constrLst>
              <dgm:constr type="tMarg" refType="primFontSz" fact="0.1"/>
              <dgm:constr type="bMarg" refType="primFontSz" fact="0.1"/>
              <dgm:constr type="rMarg" refType="primFontSz" fact="0.1"/>
            </dgm:constrLst>
          </dgm:if>
          <dgm:else name="Name47">
            <dgm:constrLst>
              <dgm:constr type="tMarg" refType="primFontSz" fact="0.1"/>
              <dgm:constr type="bMarg" refType="primFontSz" fact="0.1"/>
              <dgm:constr type="lMarg" refType="primFontSz" fact="0.1"/>
            </dgm:constrLst>
          </dgm:else>
        </dgm:choose>
        <dgm:ruleLst>
          <dgm:rule type="primFontSz" val="5" fact="NaN" max="NaN"/>
        </dgm:ruleLst>
      </dgm:layoutNode>
      <dgm:layoutNode name="line2" styleLbl="callout">
        <dgm:alg type="sp"/>
        <dgm:shape xmlns:r="http://schemas.openxmlformats.org/officeDocument/2006/relationships" type="line" r:blip="">
          <dgm:adjLst/>
        </dgm:shape>
        <dgm:presOf/>
        <dgm:constrLst/>
        <dgm:ruleLst/>
      </dgm:layoutNode>
      <dgm:layoutNode name="d2" styleLbl="callout">
        <dgm:alg type="sp"/>
        <dgm:choose name="Name48">
          <dgm:if name="Name49" func="var" arg="dir" op="equ" val="norm">
            <dgm:shape xmlns:r="http://schemas.openxmlformats.org/officeDocument/2006/relationships" rot="90" type="line" r:blip="">
              <dgm:adjLst/>
            </dgm:shape>
          </dgm:if>
          <dgm:else name="Name50">
            <dgm:shape xmlns:r="http://schemas.openxmlformats.org/officeDocument/2006/relationships" rot="180" type="line" r:blip="">
              <dgm:adjLst/>
            </dgm:shape>
          </dgm:else>
        </dgm:choose>
        <dgm:presOf/>
        <dgm:constrLst/>
        <dgm:ruleLst/>
      </dgm:layoutNode>
    </dgm:forEach>
    <dgm:forEach name="Name51" axis="ch" ptType="node" st="3" cnt="1">
      <dgm:layoutNode name="circle3" styleLbl="lnNode1">
        <dgm:alg type="sp"/>
        <dgm:shape xmlns:r="http://schemas.openxmlformats.org/officeDocument/2006/relationships" type="ellipse" r:blip="" zOrderOff="-10">
          <dgm:adjLst/>
        </dgm:shape>
        <dgm:presOf/>
        <dgm:constrLst/>
        <dgm:ruleLst/>
      </dgm:layoutNode>
      <dgm:layoutNode name="text3" styleLbl="revTx">
        <dgm:varLst>
          <dgm:bulletEnabled val="1"/>
        </dgm:varLst>
        <dgm:choose name="Name52">
          <dgm:if name="Name53" func="var" arg="dir" op="equ" val="norm">
            <dgm:choose name="Name54">
              <dgm:if name="Name55" axis="root des" ptType="all node" func="maxDepth" op="gt" val="1">
                <dgm:alg type="tx">
                  <dgm:param type="parTxLTRAlign" val="l"/>
                  <dgm:param type="parTxRTLAlign" val="r"/>
                </dgm:alg>
              </dgm:if>
              <dgm:else name="Name56">
                <dgm:alg type="tx">
                  <dgm:param type="parTxLTRAlign" val="l"/>
                  <dgm:param type="parTxRTLAlign" val="l"/>
                </dgm:alg>
              </dgm:else>
            </dgm:choose>
          </dgm:if>
          <dgm:else name="Name57">
            <dgm:choose name="Name58">
              <dgm:if name="Name59" axis="root des" ptType="all node" func="maxDepth" op="gt" val="1">
                <dgm:alg type="tx">
                  <dgm:param type="parTxLTRAlign" val="l"/>
                  <dgm:param type="parTxRTLAlign" val="r"/>
                </dgm:alg>
              </dgm:if>
              <dgm:else name="Name60">
                <dgm:alg type="tx">
                  <dgm:param type="parTxLTRAlign" val="r"/>
                  <dgm:param type="parTxRTLAlign" val="r"/>
                </dgm:alg>
              </dgm:else>
            </dgm:choose>
          </dgm:else>
        </dgm:choose>
        <dgm:shape xmlns:r="http://schemas.openxmlformats.org/officeDocument/2006/relationships" type="rect" r:blip="">
          <dgm:adjLst/>
        </dgm:shape>
        <dgm:presOf axis="desOrSelf" ptType="node"/>
        <dgm:choose name="Name61">
          <dgm:if name="Name62" func="var" arg="dir" op="equ" val="norm">
            <dgm:constrLst>
              <dgm:constr type="tMarg" refType="primFontSz" fact="0.1"/>
              <dgm:constr type="bMarg" refType="primFontSz" fact="0.1"/>
              <dgm:constr type="rMarg" refType="primFontSz" fact="0.1"/>
            </dgm:constrLst>
          </dgm:if>
          <dgm:else name="Name63">
            <dgm:constrLst>
              <dgm:constr type="tMarg" refType="primFontSz" fact="0.1"/>
              <dgm:constr type="bMarg" refType="primFontSz" fact="0.1"/>
              <dgm:constr type="lMarg" refType="primFontSz" fact="0.1"/>
            </dgm:constrLst>
          </dgm:else>
        </dgm:choose>
        <dgm:ruleLst>
          <dgm:rule type="primFontSz" val="5" fact="NaN" max="NaN"/>
        </dgm:ruleLst>
      </dgm:layoutNode>
      <dgm:layoutNode name="line3" styleLbl="callout">
        <dgm:alg type="sp"/>
        <dgm:shape xmlns:r="http://schemas.openxmlformats.org/officeDocument/2006/relationships" type="line" r:blip="">
          <dgm:adjLst/>
        </dgm:shape>
        <dgm:presOf/>
        <dgm:constrLst/>
        <dgm:ruleLst/>
      </dgm:layoutNode>
      <dgm:layoutNode name="d3" styleLbl="callout">
        <dgm:alg type="sp"/>
        <dgm:choose name="Name64">
          <dgm:if name="Name65" func="var" arg="dir" op="equ" val="norm">
            <dgm:shape xmlns:r="http://schemas.openxmlformats.org/officeDocument/2006/relationships" rot="90" type="line" r:blip="">
              <dgm:adjLst/>
            </dgm:shape>
          </dgm:if>
          <dgm:else name="Name66">
            <dgm:shape xmlns:r="http://schemas.openxmlformats.org/officeDocument/2006/relationships" rot="180" type="line" r:blip="">
              <dgm:adjLst/>
            </dgm:shape>
          </dgm:else>
        </dgm:choose>
        <dgm:presOf/>
        <dgm:constrLst/>
        <dgm:ruleLst/>
      </dgm:layoutNode>
    </dgm:forEach>
    <dgm:forEach name="Name67" axis="ch" ptType="node" st="4" cnt="1">
      <dgm:layoutNode name="circle4" styleLbl="lnNode1">
        <dgm:alg type="sp"/>
        <dgm:shape xmlns:r="http://schemas.openxmlformats.org/officeDocument/2006/relationships" type="ellipse" r:blip="" zOrderOff="-15">
          <dgm:adjLst/>
        </dgm:shape>
        <dgm:presOf/>
        <dgm:constrLst/>
        <dgm:ruleLst/>
      </dgm:layoutNode>
      <dgm:layoutNode name="text4" styleLbl="revTx">
        <dgm:varLst>
          <dgm:bulletEnabled val="1"/>
        </dgm:varLst>
        <dgm:choose name="Name68">
          <dgm:if name="Name69" func="var" arg="dir" op="equ" val="norm">
            <dgm:choose name="Name70">
              <dgm:if name="Name71" axis="root des" ptType="all node" func="maxDepth" op="gt" val="1">
                <dgm:alg type="tx">
                  <dgm:param type="parTxLTRAlign" val="l"/>
                  <dgm:param type="parTxRTLAlign" val="r"/>
                </dgm:alg>
              </dgm:if>
              <dgm:else name="Name72">
                <dgm:alg type="tx">
                  <dgm:param type="parTxLTRAlign" val="l"/>
                  <dgm:param type="parTxRTLAlign" val="l"/>
                </dgm:alg>
              </dgm:else>
            </dgm:choose>
          </dgm:if>
          <dgm:else name="Name73">
            <dgm:choose name="Name74">
              <dgm:if name="Name75" axis="root des" ptType="all node" func="maxDepth" op="gt" val="1">
                <dgm:alg type="tx">
                  <dgm:param type="parTxLTRAlign" val="l"/>
                  <dgm:param type="parTxRTLAlign" val="r"/>
                </dgm:alg>
              </dgm:if>
              <dgm:else name="Name76">
                <dgm:alg type="tx">
                  <dgm:param type="parTxLTRAlign" val="r"/>
                  <dgm:param type="parTxRTLAlign" val="r"/>
                </dgm:alg>
              </dgm:else>
            </dgm:choose>
          </dgm:else>
        </dgm:choose>
        <dgm:shape xmlns:r="http://schemas.openxmlformats.org/officeDocument/2006/relationships" type="rect" r:blip="">
          <dgm:adjLst/>
        </dgm:shape>
        <dgm:presOf axis="desOrSelf" ptType="node"/>
        <dgm:choose name="Name77">
          <dgm:if name="Name78" func="var" arg="dir" op="equ" val="norm">
            <dgm:constrLst>
              <dgm:constr type="tMarg" refType="primFontSz" fact="0.1"/>
              <dgm:constr type="bMarg" refType="primFontSz" fact="0.1"/>
              <dgm:constr type="rMarg" refType="primFontSz" fact="0.1"/>
            </dgm:constrLst>
          </dgm:if>
          <dgm:else name="Name79">
            <dgm:constrLst>
              <dgm:constr type="tMarg" refType="primFontSz" fact="0.1"/>
              <dgm:constr type="bMarg" refType="primFontSz" fact="0.1"/>
              <dgm:constr type="lMarg" refType="primFontSz" fact="0.1"/>
            </dgm:constrLst>
          </dgm:else>
        </dgm:choose>
        <dgm:ruleLst>
          <dgm:rule type="primFontSz" val="5" fact="NaN" max="NaN"/>
        </dgm:ruleLst>
      </dgm:layoutNode>
      <dgm:layoutNode name="line4" styleLbl="callout">
        <dgm:alg type="sp"/>
        <dgm:shape xmlns:r="http://schemas.openxmlformats.org/officeDocument/2006/relationships" type="line" r:blip="">
          <dgm:adjLst/>
        </dgm:shape>
        <dgm:presOf/>
        <dgm:constrLst/>
        <dgm:ruleLst/>
      </dgm:layoutNode>
      <dgm:layoutNode name="d4" styleLbl="callout">
        <dgm:alg type="sp"/>
        <dgm:choose name="Name80">
          <dgm:if name="Name81" func="var" arg="dir" op="equ" val="norm">
            <dgm:shape xmlns:r="http://schemas.openxmlformats.org/officeDocument/2006/relationships" rot="90" type="line" r:blip="">
              <dgm:adjLst/>
            </dgm:shape>
          </dgm:if>
          <dgm:else name="Name82">
            <dgm:shape xmlns:r="http://schemas.openxmlformats.org/officeDocument/2006/relationships" rot="180" type="line" r:blip="">
              <dgm:adjLst/>
            </dgm:shape>
          </dgm:else>
        </dgm:choose>
        <dgm:presOf/>
        <dgm:constrLst/>
        <dgm:ruleLst/>
      </dgm:layoutNode>
    </dgm:forEach>
    <dgm:forEach name="Name83" axis="ch" ptType="node" st="5" cnt="1">
      <dgm:layoutNode name="circle5" styleLbl="lnNode1">
        <dgm:alg type="sp"/>
        <dgm:shape xmlns:r="http://schemas.openxmlformats.org/officeDocument/2006/relationships" type="ellipse" r:blip="" zOrderOff="-20">
          <dgm:adjLst/>
        </dgm:shape>
        <dgm:presOf/>
        <dgm:constrLst/>
        <dgm:ruleLst/>
      </dgm:layoutNode>
      <dgm:layoutNode name="text5" styleLbl="revTx">
        <dgm:varLst>
          <dgm:bulletEnabled val="1"/>
        </dgm:varLst>
        <dgm:choose name="Name84">
          <dgm:if name="Name85" func="var" arg="dir" op="equ" val="norm">
            <dgm:choose name="Name86">
              <dgm:if name="Name87" axis="root des" ptType="all node" func="maxDepth" op="gt" val="1">
                <dgm:alg type="tx">
                  <dgm:param type="parTxLTRAlign" val="l"/>
                  <dgm:param type="parTxRTLAlign" val="r"/>
                </dgm:alg>
              </dgm:if>
              <dgm:else name="Name88">
                <dgm:alg type="tx">
                  <dgm:param type="parTxLTRAlign" val="l"/>
                  <dgm:param type="parTxRTLAlign" val="l"/>
                </dgm:alg>
              </dgm:else>
            </dgm:choose>
          </dgm:if>
          <dgm:else name="Name89">
            <dgm:choose name="Name90">
              <dgm:if name="Name91" axis="root des" ptType="all node" func="maxDepth" op="gt" val="1">
                <dgm:alg type="tx">
                  <dgm:param type="parTxLTRAlign" val="l"/>
                  <dgm:param type="parTxRTLAlign" val="r"/>
                </dgm:alg>
              </dgm:if>
              <dgm:else name="Name92">
                <dgm:alg type="tx">
                  <dgm:param type="parTxLTRAlign" val="r"/>
                  <dgm:param type="parTxRTLAlign" val="r"/>
                </dgm:alg>
              </dgm:else>
            </dgm:choose>
          </dgm:else>
        </dgm:choose>
        <dgm:shape xmlns:r="http://schemas.openxmlformats.org/officeDocument/2006/relationships" type="rect" r:blip="">
          <dgm:adjLst/>
        </dgm:shape>
        <dgm:presOf axis="desOrSelf" ptType="node"/>
        <dgm:choose name="Name93">
          <dgm:if name="Name94" func="var" arg="dir" op="equ" val="norm">
            <dgm:constrLst>
              <dgm:constr type="tMarg" refType="primFontSz" fact="0.1"/>
              <dgm:constr type="bMarg" refType="primFontSz" fact="0.1"/>
              <dgm:constr type="rMarg" refType="primFontSz" fact="0.1"/>
            </dgm:constrLst>
          </dgm:if>
          <dgm:else name="Name95">
            <dgm:constrLst>
              <dgm:constr type="tMarg" refType="primFontSz" fact="0.1"/>
              <dgm:constr type="bMarg" refType="primFontSz" fact="0.1"/>
              <dgm:constr type="lMarg" refType="primFontSz" fact="0.1"/>
            </dgm:constrLst>
          </dgm:else>
        </dgm:choose>
        <dgm:ruleLst>
          <dgm:rule type="primFontSz" val="5" fact="NaN" max="NaN"/>
        </dgm:ruleLst>
      </dgm:layoutNode>
      <dgm:layoutNode name="line5" styleLbl="callout">
        <dgm:alg type="sp"/>
        <dgm:shape xmlns:r="http://schemas.openxmlformats.org/officeDocument/2006/relationships" type="line" r:blip="">
          <dgm:adjLst/>
        </dgm:shape>
        <dgm:presOf/>
        <dgm:constrLst/>
        <dgm:ruleLst/>
      </dgm:layoutNode>
      <dgm:layoutNode name="d5" styleLbl="callout">
        <dgm:alg type="sp"/>
        <dgm:choose name="Name96">
          <dgm:if name="Name97" func="var" arg="dir" op="equ" val="norm">
            <dgm:shape xmlns:r="http://schemas.openxmlformats.org/officeDocument/2006/relationships" rot="90" type="line" r:blip="">
              <dgm:adjLst/>
            </dgm:shape>
          </dgm:if>
          <dgm:else name="Name98">
            <dgm:shape xmlns:r="http://schemas.openxmlformats.org/officeDocument/2006/relationships" rot="180" type="line" r:blip="">
              <dgm:adjLst/>
            </dgm:shape>
          </dgm:else>
        </dgm:choose>
        <dgm:presOf/>
        <dgm:constrLst/>
        <dgm:ruleLst/>
      </dgm:layoutNode>
    </dgm:forEach>
  </dgm:layoutNode>
</dgm:layoutDef>
</file>

<file path=ppt/diagrams/layout10.xml><?xml version="1.0" encoding="utf-8"?>
<dgm:layoutDef xmlns:dgm="http://schemas.openxmlformats.org/drawingml/2006/diagram" xmlns:a="http://schemas.openxmlformats.org/drawingml/2006/main" uniqueId="urn:microsoft.com/office/officeart/2005/8/layout/radial4">
  <dgm:title val=""/>
  <dgm:desc val=""/>
  <dgm:catLst>
    <dgm:cat type="relationship" pri="19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t modelId="11"/>
        <dgm:pt modelId="12"/>
      </dgm:ptLst>
      <dgm:cxnLst>
        <dgm:cxn modelId="2" srcId="0" destId="1" srcOrd="0" destOrd="0"/>
        <dgm:cxn modelId="15" srcId="1" destId="11" srcOrd="0" destOrd="0"/>
        <dgm:cxn modelId="16" srcId="1" destId="12" srcOrd="1"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0"/>
              <dgm:param type="spanAng" val="360"/>
              <dgm:param type="ctrShpMap" val="fNode"/>
            </dgm:alg>
          </dgm:if>
          <dgm:else name="Name4">
            <dgm:choose name="Name5">
              <dgm:if name="Name6" axis="ch ch" ptType="node node" st="1 1" cnt="1 0" func="cnt" op="lte" val="3">
                <dgm:alg type="cycle">
                  <dgm:param type="stAng" val="-55"/>
                  <dgm:param type="spanAng" val="110"/>
                  <dgm:param type="ctrShpMap" val="fNode"/>
                </dgm:alg>
              </dgm:if>
              <dgm:else name="Name7">
                <dgm:choose name="Name8">
                  <dgm:if name="Name9" axis="ch ch" ptType="node node" st="1 1" cnt="1 0" func="cnt" op="equ" val="4">
                    <dgm:alg type="cycle">
                      <dgm:param type="stAng" val="-75"/>
                      <dgm:param type="spanAng" val="150"/>
                      <dgm:param type="ctrShpMap" val="fNode"/>
                    </dgm:alg>
                  </dgm:if>
                  <dgm:else name="Name10">
                    <dgm:alg type="cycle">
                      <dgm:param type="stAng" val="-90"/>
                      <dgm:param type="spanAng" val="180"/>
                      <dgm:param type="ctrShpMap" val="fNode"/>
                    </dgm:alg>
                  </dgm:else>
                </dgm:choose>
              </dgm:else>
            </dgm:choose>
          </dgm:else>
        </dgm:choose>
      </dgm:if>
      <dgm:else name="Name11">
        <dgm:choose name="Name12">
          <dgm:if name="Name13" axis="ch ch" ptType="node node" st="1 1" cnt="1 0" func="cnt" op="lte" val="1">
            <dgm:alg type="cycle">
              <dgm:param type="stAng" val="0"/>
              <dgm:param type="spanAng" val="-360"/>
              <dgm:param type="ctrShpMap" val="fNode"/>
            </dgm:alg>
          </dgm:if>
          <dgm:else name="Name14">
            <dgm:choose name="Name15">
              <dgm:if name="Name16" axis="ch ch" ptType="node node" st="1 1" cnt="1 0" func="cnt" op="lte" val="3">
                <dgm:alg type="cycle">
                  <dgm:param type="stAng" val="55"/>
                  <dgm:param type="spanAng" val="-110"/>
                  <dgm:param type="ctrShpMap" val="fNode"/>
                </dgm:alg>
              </dgm:if>
              <dgm:else name="Name17">
                <dgm:choose name="Name18">
                  <dgm:if name="Name19" axis="ch ch" ptType="node node" st="1 1" cnt="1 0" func="cnt" op="equ" val="4">
                    <dgm:alg type="cycle">
                      <dgm:param type="stAng" val="75"/>
                      <dgm:param type="spanAng" val="-150"/>
                      <dgm:param type="ctrShpMap" val="fNode"/>
                    </dgm:alg>
                  </dgm:if>
                  <dgm:else name="Name20">
                    <dgm:alg type="cycle">
                      <dgm:param type="stAng" val="90"/>
                      <dgm:param type="spanAng" val="-180"/>
                      <dgm:param type="ctrShpMap" val="fNode"/>
                    </dgm:alg>
                  </dgm:else>
                </dgm:choose>
              </dgm:else>
            </dgm:choose>
          </dgm:else>
        </dgm:choose>
      </dgm:else>
    </dgm:choose>
    <dgm:shape xmlns:r="http://schemas.openxmlformats.org/officeDocument/2006/relationships" r:blip="">
      <dgm:adjLst/>
    </dgm:shape>
    <dgm:presOf/>
    <dgm:constrLst>
      <dgm:constr type="w" for="ch" forName="centerShape" refType="w"/>
      <dgm:constr type="w" for="ch" forName="node" refType="w" refFor="ch" refForName="centerShape" fact="0.95"/>
      <dgm:constr type="h" for="ch" forName="parTrans" refType="w" refFor="ch" refForName="centerShape" fact="0.285"/>
      <dgm:constr type="sp" refType="w" refFor="ch" refForName="centerShape" op="equ" fact="0.23"/>
      <dgm:constr type="sibSp" refType="w" refFor="ch" refForName="node" fact="0.1"/>
      <dgm:constr type="primFontSz" for="ch" forName="node" op="equ"/>
    </dgm:constrLst>
    <dgm:choose name="Name21">
      <dgm:if name="Name22" axis="ch ch" ptType="node node" st="1 1" cnt="1 0" func="cnt" op="lte" val="5">
        <dgm:ruleLst>
          <dgm:rule type="w" for="ch" forName="centerShape" val="NaN" fact="0.27" max="NaN"/>
        </dgm:ruleLst>
      </dgm:if>
      <dgm:else name="Name23">
        <dgm:ruleLst>
          <dgm:rule type="w" for="ch" forName="centerShape" val="NaN" fact="0.27" max="NaN"/>
          <dgm:rule type="w" for="ch" forName="node" val="NaN" fact="0.7" max="NaN"/>
        </dgm:ruleLst>
      </dgm:else>
    </dgm:choose>
    <dgm:forEach name="Name24" axis="ch" ptType="node" cnt="1">
      <dgm:layoutNode name="centerShape" styleLbl="node0">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 type="primFontSz" val="65"/>
          <dgm:constr type="h" refType="w"/>
        </dgm:constrLst>
        <dgm:ruleLst>
          <dgm:rule type="primFontSz" val="5" fact="NaN" max="NaN"/>
        </dgm:ruleLst>
      </dgm:layoutNode>
      <dgm:forEach name="Name25" axis="ch">
        <dgm:forEach name="Name26" axis="self" ptType="parTrans">
          <dgm:layoutNode name="parTrans" styleLbl="bgSibTrans2D1">
            <dgm:alg type="conn">
              <dgm:param type="begPts" val="auto"/>
              <dgm:param type="endPts" val="ctr"/>
              <dgm:param type="endSty" val="noArr"/>
              <dgm:param type="begSty" val="arr"/>
            </dgm:alg>
            <dgm:shape xmlns:r="http://schemas.openxmlformats.org/officeDocument/2006/relationships" type="conn" r:blip="">
              <dgm:adjLst/>
            </dgm:shape>
            <dgm:presOf axis="self"/>
            <dgm:constrLst>
              <dgm:constr type="begPad" refType="connDist" fact="0.055"/>
              <dgm:constr type="endPad"/>
            </dgm:constrLst>
            <dgm:ruleLst/>
          </dgm:layoutNode>
        </dgm:forEach>
        <dgm:forEach name="Name27" axis="self" ptType="node">
          <dgm:layoutNode name="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h" refType="w" fact="0.8"/>
              <dgm:constr type="tMarg" refType="primFontSz" fact="0.15"/>
              <dgm:constr type="bMarg" refType="primFontSz" fact="0.15"/>
              <dgm:constr type="lMarg" refType="primFontSz" fact="0.15"/>
              <dgm:constr type="rMarg" refType="primFontSz" fact="0.15"/>
            </dgm:constrLst>
            <dgm:ruleLst>
              <dgm:rule type="primFontSz" val="5" fact="NaN" max="NaN"/>
            </dgm:ruleLst>
          </dgm:layoutNode>
        </dgm:forEach>
      </dgm:forEach>
    </dgm:forEach>
  </dgm:layoutNode>
</dgm:layoutDef>
</file>

<file path=ppt/diagrams/layout11.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12.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13.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14.xml><?xml version="1.0" encoding="utf-8"?>
<dgm:layoutDef xmlns:dgm="http://schemas.openxmlformats.org/drawingml/2006/diagram" xmlns:a="http://schemas.openxmlformats.org/drawingml/2006/main" uniqueId="urn:microsoft.com/office/officeart/2005/8/layout/radial4">
  <dgm:title val=""/>
  <dgm:desc val=""/>
  <dgm:catLst>
    <dgm:cat type="relationship" pri="19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t modelId="11"/>
        <dgm:pt modelId="12"/>
      </dgm:ptLst>
      <dgm:cxnLst>
        <dgm:cxn modelId="2" srcId="0" destId="1" srcOrd="0" destOrd="0"/>
        <dgm:cxn modelId="15" srcId="1" destId="11" srcOrd="0" destOrd="0"/>
        <dgm:cxn modelId="16" srcId="1" destId="12" srcOrd="1"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0"/>
              <dgm:param type="spanAng" val="360"/>
              <dgm:param type="ctrShpMap" val="fNode"/>
            </dgm:alg>
          </dgm:if>
          <dgm:else name="Name4">
            <dgm:choose name="Name5">
              <dgm:if name="Name6" axis="ch ch" ptType="node node" st="1 1" cnt="1 0" func="cnt" op="lte" val="3">
                <dgm:alg type="cycle">
                  <dgm:param type="stAng" val="-55"/>
                  <dgm:param type="spanAng" val="110"/>
                  <dgm:param type="ctrShpMap" val="fNode"/>
                </dgm:alg>
              </dgm:if>
              <dgm:else name="Name7">
                <dgm:choose name="Name8">
                  <dgm:if name="Name9" axis="ch ch" ptType="node node" st="1 1" cnt="1 0" func="cnt" op="equ" val="4">
                    <dgm:alg type="cycle">
                      <dgm:param type="stAng" val="-75"/>
                      <dgm:param type="spanAng" val="150"/>
                      <dgm:param type="ctrShpMap" val="fNode"/>
                    </dgm:alg>
                  </dgm:if>
                  <dgm:else name="Name10">
                    <dgm:alg type="cycle">
                      <dgm:param type="stAng" val="-90"/>
                      <dgm:param type="spanAng" val="180"/>
                      <dgm:param type="ctrShpMap" val="fNode"/>
                    </dgm:alg>
                  </dgm:else>
                </dgm:choose>
              </dgm:else>
            </dgm:choose>
          </dgm:else>
        </dgm:choose>
      </dgm:if>
      <dgm:else name="Name11">
        <dgm:choose name="Name12">
          <dgm:if name="Name13" axis="ch ch" ptType="node node" st="1 1" cnt="1 0" func="cnt" op="lte" val="1">
            <dgm:alg type="cycle">
              <dgm:param type="stAng" val="0"/>
              <dgm:param type="spanAng" val="-360"/>
              <dgm:param type="ctrShpMap" val="fNode"/>
            </dgm:alg>
          </dgm:if>
          <dgm:else name="Name14">
            <dgm:choose name="Name15">
              <dgm:if name="Name16" axis="ch ch" ptType="node node" st="1 1" cnt="1 0" func="cnt" op="lte" val="3">
                <dgm:alg type="cycle">
                  <dgm:param type="stAng" val="55"/>
                  <dgm:param type="spanAng" val="-110"/>
                  <dgm:param type="ctrShpMap" val="fNode"/>
                </dgm:alg>
              </dgm:if>
              <dgm:else name="Name17">
                <dgm:choose name="Name18">
                  <dgm:if name="Name19" axis="ch ch" ptType="node node" st="1 1" cnt="1 0" func="cnt" op="equ" val="4">
                    <dgm:alg type="cycle">
                      <dgm:param type="stAng" val="75"/>
                      <dgm:param type="spanAng" val="-150"/>
                      <dgm:param type="ctrShpMap" val="fNode"/>
                    </dgm:alg>
                  </dgm:if>
                  <dgm:else name="Name20">
                    <dgm:alg type="cycle">
                      <dgm:param type="stAng" val="90"/>
                      <dgm:param type="spanAng" val="-180"/>
                      <dgm:param type="ctrShpMap" val="fNode"/>
                    </dgm:alg>
                  </dgm:else>
                </dgm:choose>
              </dgm:else>
            </dgm:choose>
          </dgm:else>
        </dgm:choose>
      </dgm:else>
    </dgm:choose>
    <dgm:shape xmlns:r="http://schemas.openxmlformats.org/officeDocument/2006/relationships" r:blip="">
      <dgm:adjLst/>
    </dgm:shape>
    <dgm:presOf/>
    <dgm:constrLst>
      <dgm:constr type="w" for="ch" forName="centerShape" refType="w"/>
      <dgm:constr type="w" for="ch" forName="node" refType="w" refFor="ch" refForName="centerShape" fact="0.95"/>
      <dgm:constr type="h" for="ch" forName="parTrans" refType="w" refFor="ch" refForName="centerShape" fact="0.285"/>
      <dgm:constr type="sp" refType="w" refFor="ch" refForName="centerShape" op="equ" fact="0.23"/>
      <dgm:constr type="sibSp" refType="w" refFor="ch" refForName="node" fact="0.1"/>
      <dgm:constr type="primFontSz" for="ch" forName="node" op="equ"/>
    </dgm:constrLst>
    <dgm:choose name="Name21">
      <dgm:if name="Name22" axis="ch ch" ptType="node node" st="1 1" cnt="1 0" func="cnt" op="lte" val="5">
        <dgm:ruleLst>
          <dgm:rule type="w" for="ch" forName="centerShape" val="NaN" fact="0.27" max="NaN"/>
        </dgm:ruleLst>
      </dgm:if>
      <dgm:else name="Name23">
        <dgm:ruleLst>
          <dgm:rule type="w" for="ch" forName="centerShape" val="NaN" fact="0.27" max="NaN"/>
          <dgm:rule type="w" for="ch" forName="node" val="NaN" fact="0.7" max="NaN"/>
        </dgm:ruleLst>
      </dgm:else>
    </dgm:choose>
    <dgm:forEach name="Name24" axis="ch" ptType="node" cnt="1">
      <dgm:layoutNode name="centerShape" styleLbl="node0">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 type="primFontSz" val="65"/>
          <dgm:constr type="h" refType="w"/>
        </dgm:constrLst>
        <dgm:ruleLst>
          <dgm:rule type="primFontSz" val="5" fact="NaN" max="NaN"/>
        </dgm:ruleLst>
      </dgm:layoutNode>
      <dgm:forEach name="Name25" axis="ch">
        <dgm:forEach name="Name26" axis="self" ptType="parTrans">
          <dgm:layoutNode name="parTrans" styleLbl="bgSibTrans2D1">
            <dgm:alg type="conn">
              <dgm:param type="begPts" val="auto"/>
              <dgm:param type="endPts" val="ctr"/>
              <dgm:param type="endSty" val="noArr"/>
              <dgm:param type="begSty" val="arr"/>
            </dgm:alg>
            <dgm:shape xmlns:r="http://schemas.openxmlformats.org/officeDocument/2006/relationships" type="conn" r:blip="">
              <dgm:adjLst/>
            </dgm:shape>
            <dgm:presOf axis="self"/>
            <dgm:constrLst>
              <dgm:constr type="begPad" refType="connDist" fact="0.055"/>
              <dgm:constr type="endPad"/>
            </dgm:constrLst>
            <dgm:ruleLst/>
          </dgm:layoutNode>
        </dgm:forEach>
        <dgm:forEach name="Name27" axis="self" ptType="node">
          <dgm:layoutNode name="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h" refType="w" fact="0.8"/>
              <dgm:constr type="tMarg" refType="primFontSz" fact="0.15"/>
              <dgm:constr type="bMarg" refType="primFontSz" fact="0.15"/>
              <dgm:constr type="lMarg" refType="primFontSz" fact="0.15"/>
              <dgm:constr type="rMarg" refType="primFontSz" fact="0.15"/>
            </dgm:constrLst>
            <dgm:ruleLst>
              <dgm:rule type="primFontSz" val="5" fact="NaN" max="NaN"/>
            </dgm:ruleLst>
          </dgm:layoutNode>
        </dgm:forEach>
      </dgm:forEach>
    </dgm:forEach>
  </dgm:layoutNode>
</dgm:layoutDef>
</file>

<file path=ppt/diagrams/layout15.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16.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17.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18.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19.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2.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20.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21.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22.xml><?xml version="1.0" encoding="utf-8"?>
<dgm:layoutDef xmlns:dgm="http://schemas.openxmlformats.org/drawingml/2006/diagram" xmlns:a="http://schemas.openxmlformats.org/drawingml/2006/main" uniqueId="urn:microsoft.com/office/officeart/2005/8/layout/radial4">
  <dgm:title val=""/>
  <dgm:desc val=""/>
  <dgm:catLst>
    <dgm:cat type="relationship" pri="19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t modelId="11"/>
        <dgm:pt modelId="12"/>
      </dgm:ptLst>
      <dgm:cxnLst>
        <dgm:cxn modelId="2" srcId="0" destId="1" srcOrd="0" destOrd="0"/>
        <dgm:cxn modelId="15" srcId="1" destId="11" srcOrd="0" destOrd="0"/>
        <dgm:cxn modelId="16" srcId="1" destId="12" srcOrd="1"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0"/>
              <dgm:param type="spanAng" val="360"/>
              <dgm:param type="ctrShpMap" val="fNode"/>
            </dgm:alg>
          </dgm:if>
          <dgm:else name="Name4">
            <dgm:choose name="Name5">
              <dgm:if name="Name6" axis="ch ch" ptType="node node" st="1 1" cnt="1 0" func="cnt" op="lte" val="3">
                <dgm:alg type="cycle">
                  <dgm:param type="stAng" val="-55"/>
                  <dgm:param type="spanAng" val="110"/>
                  <dgm:param type="ctrShpMap" val="fNode"/>
                </dgm:alg>
              </dgm:if>
              <dgm:else name="Name7">
                <dgm:choose name="Name8">
                  <dgm:if name="Name9" axis="ch ch" ptType="node node" st="1 1" cnt="1 0" func="cnt" op="equ" val="4">
                    <dgm:alg type="cycle">
                      <dgm:param type="stAng" val="-75"/>
                      <dgm:param type="spanAng" val="150"/>
                      <dgm:param type="ctrShpMap" val="fNode"/>
                    </dgm:alg>
                  </dgm:if>
                  <dgm:else name="Name10">
                    <dgm:alg type="cycle">
                      <dgm:param type="stAng" val="-90"/>
                      <dgm:param type="spanAng" val="180"/>
                      <dgm:param type="ctrShpMap" val="fNode"/>
                    </dgm:alg>
                  </dgm:else>
                </dgm:choose>
              </dgm:else>
            </dgm:choose>
          </dgm:else>
        </dgm:choose>
      </dgm:if>
      <dgm:else name="Name11">
        <dgm:choose name="Name12">
          <dgm:if name="Name13" axis="ch ch" ptType="node node" st="1 1" cnt="1 0" func="cnt" op="lte" val="1">
            <dgm:alg type="cycle">
              <dgm:param type="stAng" val="0"/>
              <dgm:param type="spanAng" val="-360"/>
              <dgm:param type="ctrShpMap" val="fNode"/>
            </dgm:alg>
          </dgm:if>
          <dgm:else name="Name14">
            <dgm:choose name="Name15">
              <dgm:if name="Name16" axis="ch ch" ptType="node node" st="1 1" cnt="1 0" func="cnt" op="lte" val="3">
                <dgm:alg type="cycle">
                  <dgm:param type="stAng" val="55"/>
                  <dgm:param type="spanAng" val="-110"/>
                  <dgm:param type="ctrShpMap" val="fNode"/>
                </dgm:alg>
              </dgm:if>
              <dgm:else name="Name17">
                <dgm:choose name="Name18">
                  <dgm:if name="Name19" axis="ch ch" ptType="node node" st="1 1" cnt="1 0" func="cnt" op="equ" val="4">
                    <dgm:alg type="cycle">
                      <dgm:param type="stAng" val="75"/>
                      <dgm:param type="spanAng" val="-150"/>
                      <dgm:param type="ctrShpMap" val="fNode"/>
                    </dgm:alg>
                  </dgm:if>
                  <dgm:else name="Name20">
                    <dgm:alg type="cycle">
                      <dgm:param type="stAng" val="90"/>
                      <dgm:param type="spanAng" val="-180"/>
                      <dgm:param type="ctrShpMap" val="fNode"/>
                    </dgm:alg>
                  </dgm:else>
                </dgm:choose>
              </dgm:else>
            </dgm:choose>
          </dgm:else>
        </dgm:choose>
      </dgm:else>
    </dgm:choose>
    <dgm:shape xmlns:r="http://schemas.openxmlformats.org/officeDocument/2006/relationships" r:blip="">
      <dgm:adjLst/>
    </dgm:shape>
    <dgm:presOf/>
    <dgm:constrLst>
      <dgm:constr type="w" for="ch" forName="centerShape" refType="w"/>
      <dgm:constr type="w" for="ch" forName="node" refType="w" refFor="ch" refForName="centerShape" fact="0.95"/>
      <dgm:constr type="h" for="ch" forName="parTrans" refType="w" refFor="ch" refForName="centerShape" fact="0.285"/>
      <dgm:constr type="sp" refType="w" refFor="ch" refForName="centerShape" op="equ" fact="0.23"/>
      <dgm:constr type="sibSp" refType="w" refFor="ch" refForName="node" fact="0.1"/>
      <dgm:constr type="primFontSz" for="ch" forName="node" op="equ"/>
    </dgm:constrLst>
    <dgm:choose name="Name21">
      <dgm:if name="Name22" axis="ch ch" ptType="node node" st="1 1" cnt="1 0" func="cnt" op="lte" val="5">
        <dgm:ruleLst>
          <dgm:rule type="w" for="ch" forName="centerShape" val="NaN" fact="0.27" max="NaN"/>
        </dgm:ruleLst>
      </dgm:if>
      <dgm:else name="Name23">
        <dgm:ruleLst>
          <dgm:rule type="w" for="ch" forName="centerShape" val="NaN" fact="0.27" max="NaN"/>
          <dgm:rule type="w" for="ch" forName="node" val="NaN" fact="0.7" max="NaN"/>
        </dgm:ruleLst>
      </dgm:else>
    </dgm:choose>
    <dgm:forEach name="Name24" axis="ch" ptType="node" cnt="1">
      <dgm:layoutNode name="centerShape" styleLbl="node0">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 type="primFontSz" val="65"/>
          <dgm:constr type="h" refType="w"/>
        </dgm:constrLst>
        <dgm:ruleLst>
          <dgm:rule type="primFontSz" val="5" fact="NaN" max="NaN"/>
        </dgm:ruleLst>
      </dgm:layoutNode>
      <dgm:forEach name="Name25" axis="ch">
        <dgm:forEach name="Name26" axis="self" ptType="parTrans">
          <dgm:layoutNode name="parTrans" styleLbl="bgSibTrans2D1">
            <dgm:alg type="conn">
              <dgm:param type="begPts" val="auto"/>
              <dgm:param type="endPts" val="ctr"/>
              <dgm:param type="endSty" val="noArr"/>
              <dgm:param type="begSty" val="arr"/>
            </dgm:alg>
            <dgm:shape xmlns:r="http://schemas.openxmlformats.org/officeDocument/2006/relationships" type="conn" r:blip="">
              <dgm:adjLst/>
            </dgm:shape>
            <dgm:presOf axis="self"/>
            <dgm:constrLst>
              <dgm:constr type="begPad" refType="connDist" fact="0.055"/>
              <dgm:constr type="endPad"/>
            </dgm:constrLst>
            <dgm:ruleLst/>
          </dgm:layoutNode>
        </dgm:forEach>
        <dgm:forEach name="Name27" axis="self" ptType="node">
          <dgm:layoutNode name="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h" refType="w" fact="0.8"/>
              <dgm:constr type="tMarg" refType="primFontSz" fact="0.15"/>
              <dgm:constr type="bMarg" refType="primFontSz" fact="0.15"/>
              <dgm:constr type="lMarg" refType="primFontSz" fact="0.15"/>
              <dgm:constr type="rMarg" refType="primFontSz" fact="0.15"/>
            </dgm:constrLst>
            <dgm:ruleLst>
              <dgm:rule type="primFontSz" val="5" fact="NaN" max="NaN"/>
            </dgm:ruleLst>
          </dgm:layoutNode>
        </dgm:forEach>
      </dgm:forEach>
    </dgm:forEach>
  </dgm:layoutNode>
</dgm:layoutDef>
</file>

<file path=ppt/diagrams/layout23.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24.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25.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26.xml><?xml version="1.0" encoding="utf-8"?>
<dgm:layoutDef xmlns:dgm="http://schemas.openxmlformats.org/drawingml/2006/diagram" xmlns:a="http://schemas.openxmlformats.org/drawingml/2006/main" uniqueId="urn:microsoft.com/office/officeart/2005/8/layout/radial4">
  <dgm:title val=""/>
  <dgm:desc val=""/>
  <dgm:catLst>
    <dgm:cat type="relationship" pri="19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t modelId="11"/>
        <dgm:pt modelId="12"/>
      </dgm:ptLst>
      <dgm:cxnLst>
        <dgm:cxn modelId="2" srcId="0" destId="1" srcOrd="0" destOrd="0"/>
        <dgm:cxn modelId="15" srcId="1" destId="11" srcOrd="0" destOrd="0"/>
        <dgm:cxn modelId="16" srcId="1" destId="12" srcOrd="1"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0"/>
              <dgm:param type="spanAng" val="360"/>
              <dgm:param type="ctrShpMap" val="fNode"/>
            </dgm:alg>
          </dgm:if>
          <dgm:else name="Name4">
            <dgm:choose name="Name5">
              <dgm:if name="Name6" axis="ch ch" ptType="node node" st="1 1" cnt="1 0" func="cnt" op="lte" val="3">
                <dgm:alg type="cycle">
                  <dgm:param type="stAng" val="-55"/>
                  <dgm:param type="spanAng" val="110"/>
                  <dgm:param type="ctrShpMap" val="fNode"/>
                </dgm:alg>
              </dgm:if>
              <dgm:else name="Name7">
                <dgm:choose name="Name8">
                  <dgm:if name="Name9" axis="ch ch" ptType="node node" st="1 1" cnt="1 0" func="cnt" op="equ" val="4">
                    <dgm:alg type="cycle">
                      <dgm:param type="stAng" val="-75"/>
                      <dgm:param type="spanAng" val="150"/>
                      <dgm:param type="ctrShpMap" val="fNode"/>
                    </dgm:alg>
                  </dgm:if>
                  <dgm:else name="Name10">
                    <dgm:alg type="cycle">
                      <dgm:param type="stAng" val="-90"/>
                      <dgm:param type="spanAng" val="180"/>
                      <dgm:param type="ctrShpMap" val="fNode"/>
                    </dgm:alg>
                  </dgm:else>
                </dgm:choose>
              </dgm:else>
            </dgm:choose>
          </dgm:else>
        </dgm:choose>
      </dgm:if>
      <dgm:else name="Name11">
        <dgm:choose name="Name12">
          <dgm:if name="Name13" axis="ch ch" ptType="node node" st="1 1" cnt="1 0" func="cnt" op="lte" val="1">
            <dgm:alg type="cycle">
              <dgm:param type="stAng" val="0"/>
              <dgm:param type="spanAng" val="-360"/>
              <dgm:param type="ctrShpMap" val="fNode"/>
            </dgm:alg>
          </dgm:if>
          <dgm:else name="Name14">
            <dgm:choose name="Name15">
              <dgm:if name="Name16" axis="ch ch" ptType="node node" st="1 1" cnt="1 0" func="cnt" op="lte" val="3">
                <dgm:alg type="cycle">
                  <dgm:param type="stAng" val="55"/>
                  <dgm:param type="spanAng" val="-110"/>
                  <dgm:param type="ctrShpMap" val="fNode"/>
                </dgm:alg>
              </dgm:if>
              <dgm:else name="Name17">
                <dgm:choose name="Name18">
                  <dgm:if name="Name19" axis="ch ch" ptType="node node" st="1 1" cnt="1 0" func="cnt" op="equ" val="4">
                    <dgm:alg type="cycle">
                      <dgm:param type="stAng" val="75"/>
                      <dgm:param type="spanAng" val="-150"/>
                      <dgm:param type="ctrShpMap" val="fNode"/>
                    </dgm:alg>
                  </dgm:if>
                  <dgm:else name="Name20">
                    <dgm:alg type="cycle">
                      <dgm:param type="stAng" val="90"/>
                      <dgm:param type="spanAng" val="-180"/>
                      <dgm:param type="ctrShpMap" val="fNode"/>
                    </dgm:alg>
                  </dgm:else>
                </dgm:choose>
              </dgm:else>
            </dgm:choose>
          </dgm:else>
        </dgm:choose>
      </dgm:else>
    </dgm:choose>
    <dgm:shape xmlns:r="http://schemas.openxmlformats.org/officeDocument/2006/relationships" r:blip="">
      <dgm:adjLst/>
    </dgm:shape>
    <dgm:presOf/>
    <dgm:constrLst>
      <dgm:constr type="w" for="ch" forName="centerShape" refType="w"/>
      <dgm:constr type="w" for="ch" forName="node" refType="w" refFor="ch" refForName="centerShape" fact="0.95"/>
      <dgm:constr type="h" for="ch" forName="parTrans" refType="w" refFor="ch" refForName="centerShape" fact="0.285"/>
      <dgm:constr type="sp" refType="w" refFor="ch" refForName="centerShape" op="equ" fact="0.23"/>
      <dgm:constr type="sibSp" refType="w" refFor="ch" refForName="node" fact="0.1"/>
      <dgm:constr type="primFontSz" for="ch" forName="node" op="equ"/>
    </dgm:constrLst>
    <dgm:choose name="Name21">
      <dgm:if name="Name22" axis="ch ch" ptType="node node" st="1 1" cnt="1 0" func="cnt" op="lte" val="5">
        <dgm:ruleLst>
          <dgm:rule type="w" for="ch" forName="centerShape" val="NaN" fact="0.27" max="NaN"/>
        </dgm:ruleLst>
      </dgm:if>
      <dgm:else name="Name23">
        <dgm:ruleLst>
          <dgm:rule type="w" for="ch" forName="centerShape" val="NaN" fact="0.27" max="NaN"/>
          <dgm:rule type="w" for="ch" forName="node" val="NaN" fact="0.7" max="NaN"/>
        </dgm:ruleLst>
      </dgm:else>
    </dgm:choose>
    <dgm:forEach name="Name24" axis="ch" ptType="node" cnt="1">
      <dgm:layoutNode name="centerShape" styleLbl="node0">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 type="primFontSz" val="65"/>
          <dgm:constr type="h" refType="w"/>
        </dgm:constrLst>
        <dgm:ruleLst>
          <dgm:rule type="primFontSz" val="5" fact="NaN" max="NaN"/>
        </dgm:ruleLst>
      </dgm:layoutNode>
      <dgm:forEach name="Name25" axis="ch">
        <dgm:forEach name="Name26" axis="self" ptType="parTrans">
          <dgm:layoutNode name="parTrans" styleLbl="bgSibTrans2D1">
            <dgm:alg type="conn">
              <dgm:param type="begPts" val="auto"/>
              <dgm:param type="endPts" val="ctr"/>
              <dgm:param type="endSty" val="noArr"/>
              <dgm:param type="begSty" val="arr"/>
            </dgm:alg>
            <dgm:shape xmlns:r="http://schemas.openxmlformats.org/officeDocument/2006/relationships" type="conn" r:blip="">
              <dgm:adjLst/>
            </dgm:shape>
            <dgm:presOf axis="self"/>
            <dgm:constrLst>
              <dgm:constr type="begPad" refType="connDist" fact="0.055"/>
              <dgm:constr type="endPad"/>
            </dgm:constrLst>
            <dgm:ruleLst/>
          </dgm:layoutNode>
        </dgm:forEach>
        <dgm:forEach name="Name27" axis="self" ptType="node">
          <dgm:layoutNode name="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h" refType="w" fact="0.8"/>
              <dgm:constr type="tMarg" refType="primFontSz" fact="0.15"/>
              <dgm:constr type="bMarg" refType="primFontSz" fact="0.15"/>
              <dgm:constr type="lMarg" refType="primFontSz" fact="0.15"/>
              <dgm:constr type="rMarg" refType="primFontSz" fact="0.15"/>
            </dgm:constrLst>
            <dgm:ruleLst>
              <dgm:rule type="primFontSz" val="5" fact="NaN" max="NaN"/>
            </dgm:ruleLst>
          </dgm:layoutNode>
        </dgm:forEach>
      </dgm:forEach>
    </dgm:forEach>
  </dgm:layoutNode>
</dgm:layoutDef>
</file>

<file path=ppt/diagrams/layout27.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28.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29.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3.xml><?xml version="1.0" encoding="utf-8"?>
<dgm:layoutDef xmlns:dgm="http://schemas.openxmlformats.org/drawingml/2006/diagram" xmlns:a="http://schemas.openxmlformats.org/drawingml/2006/main" uniqueId="urn:microsoft.com/office/officeart/2005/8/layout/radial3">
  <dgm:title val=""/>
  <dgm:desc val=""/>
  <dgm:catLst>
    <dgm:cat type="relationship" pri="31000"/>
    <dgm:cat type="cycle" pri="1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omposite">
    <dgm:varLst>
      <dgm:chMax val="1"/>
      <dgm:dir/>
      <dgm:resizeHandles val="exact"/>
    </dgm:varLst>
    <dgm:alg type="composite">
      <dgm:param type="ar" val="1"/>
    </dgm:alg>
    <dgm:shape xmlns:r="http://schemas.openxmlformats.org/officeDocument/2006/relationships" r:blip="">
      <dgm:adjLst/>
    </dgm:shape>
    <dgm:presOf/>
    <dgm:constrLst/>
    <dgm:ruleLst/>
    <dgm:layoutNode name="radial">
      <dgm:varLst>
        <dgm:animLvl val="ctr"/>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h" for="ch" forName="centerShape" refType="h"/>
        <dgm:constr type="w" for="ch" forName="node" refType="w" fact="0.5"/>
        <dgm:constr type="h" for="ch" forName="node" refType="h" fact="0.5"/>
        <dgm:constr type="sp" refType="w" refFor="ch" refForName="node" fact="-0.2"/>
        <dgm:constr type="sibSp" refType="w" refFor="ch" refForName="node" fact="-0.2"/>
        <dgm:constr type="primFontSz" for="ch" forName="centerShape" val="65"/>
        <dgm:constr type="primFontSz" for="des" forName="node" val="65"/>
        <dgm:constr type="primFontSz" for="ch" forName="node" refType="primFontSz" refFor="ch" refForName="centerShape" op="lte"/>
      </dgm:constrLst>
      <dgm:ruleLst/>
      <dgm:forEach name="Name6" axis="ch" ptType="node" cnt="1">
        <dgm:layoutNode name="centerShape" styleLbl="vennNode1">
          <dgm:alg type="tx"/>
          <dgm:shape xmlns:r="http://schemas.openxmlformats.org/officeDocument/2006/relationships" type="ellipse"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7" axis="ch" ptType="node">
          <dgm:layoutNode name="node" styleLbl="vennNode1">
            <dgm:varLst>
              <dgm:bulletEnabled val="1"/>
            </dgm:varLst>
            <dgm:alg type="tx">
              <dgm:param type="txAnchorVertCh" val="mid"/>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dgm:layoutNode>
  </dgm:layoutNode>
</dgm:layoutDef>
</file>

<file path=ppt/diagrams/layout30.xml><?xml version="1.0" encoding="utf-8"?>
<dgm:layoutDef xmlns:dgm="http://schemas.openxmlformats.org/drawingml/2006/diagram" xmlns:a="http://schemas.openxmlformats.org/drawingml/2006/main" uniqueId="urn:microsoft.com/office/officeart/2005/8/layout/radial4">
  <dgm:title val=""/>
  <dgm:desc val=""/>
  <dgm:catLst>
    <dgm:cat type="relationship" pri="19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t modelId="11"/>
        <dgm:pt modelId="12"/>
      </dgm:ptLst>
      <dgm:cxnLst>
        <dgm:cxn modelId="2" srcId="0" destId="1" srcOrd="0" destOrd="0"/>
        <dgm:cxn modelId="15" srcId="1" destId="11" srcOrd="0" destOrd="0"/>
        <dgm:cxn modelId="16" srcId="1" destId="12" srcOrd="1"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0"/>
              <dgm:param type="spanAng" val="360"/>
              <dgm:param type="ctrShpMap" val="fNode"/>
            </dgm:alg>
          </dgm:if>
          <dgm:else name="Name4">
            <dgm:choose name="Name5">
              <dgm:if name="Name6" axis="ch ch" ptType="node node" st="1 1" cnt="1 0" func="cnt" op="lte" val="3">
                <dgm:alg type="cycle">
                  <dgm:param type="stAng" val="-55"/>
                  <dgm:param type="spanAng" val="110"/>
                  <dgm:param type="ctrShpMap" val="fNode"/>
                </dgm:alg>
              </dgm:if>
              <dgm:else name="Name7">
                <dgm:choose name="Name8">
                  <dgm:if name="Name9" axis="ch ch" ptType="node node" st="1 1" cnt="1 0" func="cnt" op="equ" val="4">
                    <dgm:alg type="cycle">
                      <dgm:param type="stAng" val="-75"/>
                      <dgm:param type="spanAng" val="150"/>
                      <dgm:param type="ctrShpMap" val="fNode"/>
                    </dgm:alg>
                  </dgm:if>
                  <dgm:else name="Name10">
                    <dgm:alg type="cycle">
                      <dgm:param type="stAng" val="-90"/>
                      <dgm:param type="spanAng" val="180"/>
                      <dgm:param type="ctrShpMap" val="fNode"/>
                    </dgm:alg>
                  </dgm:else>
                </dgm:choose>
              </dgm:else>
            </dgm:choose>
          </dgm:else>
        </dgm:choose>
      </dgm:if>
      <dgm:else name="Name11">
        <dgm:choose name="Name12">
          <dgm:if name="Name13" axis="ch ch" ptType="node node" st="1 1" cnt="1 0" func="cnt" op="lte" val="1">
            <dgm:alg type="cycle">
              <dgm:param type="stAng" val="0"/>
              <dgm:param type="spanAng" val="-360"/>
              <dgm:param type="ctrShpMap" val="fNode"/>
            </dgm:alg>
          </dgm:if>
          <dgm:else name="Name14">
            <dgm:choose name="Name15">
              <dgm:if name="Name16" axis="ch ch" ptType="node node" st="1 1" cnt="1 0" func="cnt" op="lte" val="3">
                <dgm:alg type="cycle">
                  <dgm:param type="stAng" val="55"/>
                  <dgm:param type="spanAng" val="-110"/>
                  <dgm:param type="ctrShpMap" val="fNode"/>
                </dgm:alg>
              </dgm:if>
              <dgm:else name="Name17">
                <dgm:choose name="Name18">
                  <dgm:if name="Name19" axis="ch ch" ptType="node node" st="1 1" cnt="1 0" func="cnt" op="equ" val="4">
                    <dgm:alg type="cycle">
                      <dgm:param type="stAng" val="75"/>
                      <dgm:param type="spanAng" val="-150"/>
                      <dgm:param type="ctrShpMap" val="fNode"/>
                    </dgm:alg>
                  </dgm:if>
                  <dgm:else name="Name20">
                    <dgm:alg type="cycle">
                      <dgm:param type="stAng" val="90"/>
                      <dgm:param type="spanAng" val="-180"/>
                      <dgm:param type="ctrShpMap" val="fNode"/>
                    </dgm:alg>
                  </dgm:else>
                </dgm:choose>
              </dgm:else>
            </dgm:choose>
          </dgm:else>
        </dgm:choose>
      </dgm:else>
    </dgm:choose>
    <dgm:shape xmlns:r="http://schemas.openxmlformats.org/officeDocument/2006/relationships" r:blip="">
      <dgm:adjLst/>
    </dgm:shape>
    <dgm:presOf/>
    <dgm:constrLst>
      <dgm:constr type="w" for="ch" forName="centerShape" refType="w"/>
      <dgm:constr type="w" for="ch" forName="node" refType="w" refFor="ch" refForName="centerShape" fact="0.95"/>
      <dgm:constr type="h" for="ch" forName="parTrans" refType="w" refFor="ch" refForName="centerShape" fact="0.285"/>
      <dgm:constr type="sp" refType="w" refFor="ch" refForName="centerShape" op="equ" fact="0.23"/>
      <dgm:constr type="sibSp" refType="w" refFor="ch" refForName="node" fact="0.1"/>
      <dgm:constr type="primFontSz" for="ch" forName="node" op="equ"/>
    </dgm:constrLst>
    <dgm:choose name="Name21">
      <dgm:if name="Name22" axis="ch ch" ptType="node node" st="1 1" cnt="1 0" func="cnt" op="lte" val="5">
        <dgm:ruleLst>
          <dgm:rule type="w" for="ch" forName="centerShape" val="NaN" fact="0.27" max="NaN"/>
        </dgm:ruleLst>
      </dgm:if>
      <dgm:else name="Name23">
        <dgm:ruleLst>
          <dgm:rule type="w" for="ch" forName="centerShape" val="NaN" fact="0.27" max="NaN"/>
          <dgm:rule type="w" for="ch" forName="node" val="NaN" fact="0.7" max="NaN"/>
        </dgm:ruleLst>
      </dgm:else>
    </dgm:choose>
    <dgm:forEach name="Name24" axis="ch" ptType="node" cnt="1">
      <dgm:layoutNode name="centerShape" styleLbl="node0">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 type="primFontSz" val="65"/>
          <dgm:constr type="h" refType="w"/>
        </dgm:constrLst>
        <dgm:ruleLst>
          <dgm:rule type="primFontSz" val="5" fact="NaN" max="NaN"/>
        </dgm:ruleLst>
      </dgm:layoutNode>
      <dgm:forEach name="Name25" axis="ch">
        <dgm:forEach name="Name26" axis="self" ptType="parTrans">
          <dgm:layoutNode name="parTrans" styleLbl="bgSibTrans2D1">
            <dgm:alg type="conn">
              <dgm:param type="begPts" val="auto"/>
              <dgm:param type="endPts" val="ctr"/>
              <dgm:param type="endSty" val="noArr"/>
              <dgm:param type="begSty" val="arr"/>
            </dgm:alg>
            <dgm:shape xmlns:r="http://schemas.openxmlformats.org/officeDocument/2006/relationships" type="conn" r:blip="">
              <dgm:adjLst/>
            </dgm:shape>
            <dgm:presOf axis="self"/>
            <dgm:constrLst>
              <dgm:constr type="begPad" refType="connDist" fact="0.055"/>
              <dgm:constr type="endPad"/>
            </dgm:constrLst>
            <dgm:ruleLst/>
          </dgm:layoutNode>
        </dgm:forEach>
        <dgm:forEach name="Name27" axis="self" ptType="node">
          <dgm:layoutNode name="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h" refType="w" fact="0.8"/>
              <dgm:constr type="tMarg" refType="primFontSz" fact="0.15"/>
              <dgm:constr type="bMarg" refType="primFontSz" fact="0.15"/>
              <dgm:constr type="lMarg" refType="primFontSz" fact="0.15"/>
              <dgm:constr type="rMarg" refType="primFontSz" fact="0.15"/>
            </dgm:constrLst>
            <dgm:ruleLst>
              <dgm:rule type="primFontSz" val="5" fact="NaN" max="NaN"/>
            </dgm:ruleLst>
          </dgm:layoutNode>
        </dgm:forEach>
      </dgm:forEach>
    </dgm:forEach>
  </dgm:layoutNode>
</dgm:layoutDef>
</file>

<file path=ppt/diagrams/layout31.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32.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33.xml><?xml version="1.0" encoding="utf-8"?>
<dgm:layoutDef xmlns:dgm="http://schemas.openxmlformats.org/drawingml/2006/diagram" xmlns:a="http://schemas.openxmlformats.org/drawingml/2006/main" uniqueId="urn:microsoft.com/office/officeart/2008/layout/HorizontalMultiLevelHierarchy">
  <dgm:title val=""/>
  <dgm:desc val=""/>
  <dgm:catLst>
    <dgm:cat type="hierarchy" pri="46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clrData>
  <dgm:layoutNode name="Name0">
    <dgm:varLst>
      <dgm:chPref val="1"/>
      <dgm:dir/>
      <dgm:animOne val="branch"/>
      <dgm:animLvl val="lvl"/>
      <dgm:resizeHandles val="exact"/>
    </dgm:varLst>
    <dgm:choose name="Name1">
      <dgm:if name="Name2" func="var" arg="dir" op="equ" val="norm">
        <dgm:alg type="hierChild">
          <dgm:param type="linDir" val="fromT"/>
          <dgm:param type="chAlign" val="l"/>
        </dgm:alg>
      </dgm:if>
      <dgm:else name="Name3">
        <dgm:alg type="hierChild">
          <dgm:param type="linDir" val="fromT"/>
          <dgm:param type="chAlign" val="r"/>
        </dgm:alg>
      </dgm:else>
    </dgm:choose>
    <dgm:shape xmlns:r="http://schemas.openxmlformats.org/officeDocument/2006/relationships" r:blip="">
      <dgm:adjLst/>
    </dgm:shape>
    <dgm:presOf/>
    <dgm:constrLst>
      <dgm:constr type="h" for="des" forName="LevelOneTextNode" refType="h"/>
      <dgm:constr type="w" for="des" forName="LevelOneTextNode" refType="h" refFor="des" refForName="LevelOneTextNode" fact="0.19"/>
      <dgm:constr type="h" for="des" forName="LevelTwoTextNode" refType="w" refFor="des" refForName="LevelOneTextNode"/>
      <dgm:constr type="w" for="des" forName="LevelTwoTextNode" refType="h" refFor="des" refForName="LevelTwoTextNode" fact="3.28"/>
      <dgm:constr type="sibSp" refType="h" refFor="des" refForName="LevelTwoTextNode" op="equ" fact="0.25"/>
      <dgm:constr type="sibSp" for="des" forName="level2hierChild" refType="h" refFor="des" refForName="LevelTwoTextNode" op="equ" fact="0.25"/>
      <dgm:constr type="sibSp" for="des" forName="level3hierChild" refType="h" refFor="des" refForName="LevelTwoTextNode" op="equ" fact="0.25"/>
      <dgm:constr type="sp" for="des" forName="root1" refType="w" refFor="des" refForName="LevelTwoTextNode" fact="0.2"/>
      <dgm:constr type="sp" for="des" forName="root2" refType="sp" refFor="des" refForName="root1" op="equ"/>
      <dgm:constr type="primFontSz" for="des" forName="LevelOneTextNode" op="equ" val="65"/>
      <dgm:constr type="primFontSz" for="des" forName="LevelTwoTextNode" op="equ" val="65"/>
      <dgm:constr type="primFontSz" for="des" forName="LevelTwoTextNode" refType="primFontSz" refFor="des" refForName="LevelOneTextNode" op="lte"/>
      <dgm:constr type="primFontSz" for="des" forName="connTx" op="equ" val="50"/>
      <dgm:constr type="primFontSz" for="des" forName="connTx" refType="primFontSz" refFor="des" refForName="LevelOneTextNode" op="lte" fact="0.78"/>
    </dgm:constrLst>
    <dgm:forEach name="Name4" axis="ch">
      <dgm:forEach name="Name5" axis="self" ptType="node">
        <dgm:layoutNode name="root1">
          <dgm:choose name="Name6">
            <dgm:if name="Name7" func="var" arg="dir" op="equ" val="norm">
              <dgm:alg type="hierRoot">
                <dgm:param type="hierAlign" val="lCtrCh"/>
              </dgm:alg>
            </dgm:if>
            <dgm:else name="Name8">
              <dgm:alg type="hierRoot">
                <dgm:param type="hierAlign" val="rCtrCh"/>
              </dgm:alg>
            </dgm:else>
          </dgm:choose>
          <dgm:shape xmlns:r="http://schemas.openxmlformats.org/officeDocument/2006/relationships" r:blip="">
            <dgm:adjLst/>
          </dgm:shape>
          <dgm:presOf/>
          <dgm:layoutNode name="LevelOneTextNode" styleLbl="node0">
            <dgm:varLst>
              <dgm:chPref val="3"/>
            </dgm:varLst>
            <dgm:alg type="tx">
              <dgm:param type="autoTxRot" val="grav"/>
            </dgm:alg>
            <dgm:choose name="Name9">
              <dgm:if name="Name10" func="var" arg="dir" op="equ" val="norm">
                <dgm:shape xmlns:r="http://schemas.openxmlformats.org/officeDocument/2006/relationships" rot="270" type="rect" r:blip="">
                  <dgm:adjLst/>
                </dgm:shape>
              </dgm:if>
              <dgm:else name="Name11">
                <dgm:shape xmlns:r="http://schemas.openxmlformats.org/officeDocument/2006/relationships" rot="90" type="rect" r:blip="">
                  <dgm:adjLst/>
                </dgm:shape>
              </dgm:else>
            </dgm:choos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2hierChild">
            <dgm:choose name="Name12">
              <dgm:if name="Name13" func="var" arg="dir" op="equ" val="norm">
                <dgm:alg type="hierChild">
                  <dgm:param type="linDir" val="fromT"/>
                  <dgm:param type="chAlign" val="l"/>
                </dgm:alg>
              </dgm:if>
              <dgm:else name="Name14">
                <dgm:alg type="hierChild">
                  <dgm:param type="linDir" val="fromT"/>
                  <dgm:param type="chAlign" val="r"/>
                </dgm:alg>
              </dgm:else>
            </dgm:choose>
            <dgm:shape xmlns:r="http://schemas.openxmlformats.org/officeDocument/2006/relationships" r:blip="">
              <dgm:adjLst/>
            </dgm:shape>
            <dgm:presOf/>
            <dgm:forEach name="repeat" axis="ch">
              <dgm:forEach name="Name15" axis="self" ptType="parTrans" cnt="1">
                <dgm:layoutNode name="conn2-1">
                  <dgm:choose name="Name16">
                    <dgm:if name="Name17" func="var" arg="dir" op="equ" val="norm">
                      <dgm:alg type="conn">
                        <dgm:param type="dim" val="1D"/>
                        <dgm:param type="begPts" val="midR"/>
                        <dgm:param type="endPts" val="midL"/>
                        <dgm:param type="endSty" val="noArr"/>
                        <dgm:param type="connRout" val="bend"/>
                      </dgm:alg>
                    </dgm:if>
                    <dgm:else name="Name18">
                      <dgm:alg type="conn">
                        <dgm:param type="dim" val="1D"/>
                        <dgm:param type="begPts" val="midL"/>
                        <dgm:param type="endPts" val="midR"/>
                        <dgm:param type="endSty" val="noArr"/>
                        <dgm:param type="connRout" val="bend"/>
                      </dgm:alg>
                    </dgm:else>
                  </dgm:choose>
                  <dgm:shape xmlns:r="http://schemas.openxmlformats.org/officeDocument/2006/relationships" type="conn" r:blip="" zOrderOff="-99999">
                    <dgm:adjLst/>
                  </dgm:shape>
                  <dgm:presOf axis="self"/>
                  <dgm:constrLst>
                    <dgm:constr type="w" val="1"/>
                    <dgm:constr type="h" val="5"/>
                    <dgm:constr type="connDist"/>
                    <dgm:constr type="begPad"/>
                    <dgm:constr type="endPad"/>
                    <dgm:constr type="userA" for="ch" refType="connDist"/>
                  </dgm:constr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9" axis="self" ptType="node">
                <dgm:layoutNode name="root2">
                  <dgm:choose name="Name20">
                    <dgm:if name="Name21" func="var" arg="dir" op="equ" val="norm">
                      <dgm:alg type="hierRoot">
                        <dgm:param type="hierAlign" val="lCtrCh"/>
                      </dgm:alg>
                    </dgm:if>
                    <dgm:else name="Name22">
                      <dgm:alg type="hierRoot">
                        <dgm:param type="hierAlign" val="rCtrCh"/>
                      </dgm:alg>
                    </dgm:else>
                  </dgm:choose>
                  <dgm:shape xmlns:r="http://schemas.openxmlformats.org/officeDocument/2006/relationships" r:blip="">
                    <dgm:adjLst/>
                  </dgm:shape>
                  <dgm:presOf/>
                  <dgm:layoutNode name="LevelTwoTextNode">
                    <dgm:varLst>
                      <dgm:chPref val="3"/>
                    </dgm:varLst>
                    <dgm:alg type="tx"/>
                    <dgm:shape xmlns:r="http://schemas.openxmlformats.org/officeDocument/2006/relationships" type="rect"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3hierChild">
                    <dgm:choose name="Name23">
                      <dgm:if name="Name24" func="var" arg="dir" op="equ" val="norm">
                        <dgm:alg type="hierChild">
                          <dgm:param type="linDir" val="fromT"/>
                          <dgm:param type="chAlign" val="l"/>
                        </dgm:alg>
                      </dgm:if>
                      <dgm:else name="Name25">
                        <dgm:alg type="hierChild">
                          <dgm:param type="linDir" val="fromT"/>
                          <dgm:param type="chAlign" val="r"/>
                        </dgm:alg>
                      </dgm:else>
                    </dgm:choose>
                    <dgm:shape xmlns:r="http://schemas.openxmlformats.org/officeDocument/2006/relationships" r:blip="">
                      <dgm:adjLst/>
                    </dgm:shape>
                    <dgm:presOf/>
                    <dgm:forEach name="Name26" ref="repeat"/>
                  </dgm:layoutNode>
                </dgm:layoutNode>
              </dgm:forEach>
            </dgm:forEach>
          </dgm:layoutNod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5.xml><?xml version="1.0" encoding="utf-8"?>
<dgm:layoutDef xmlns:dgm="http://schemas.openxmlformats.org/drawingml/2006/diagram" xmlns:a="http://schemas.openxmlformats.org/drawingml/2006/main" uniqueId="urn:microsoft.com/office/officeart/2005/8/layout/bProcess3">
  <dgm:title val=""/>
  <dgm:desc val=""/>
  <dgm:catLst>
    <dgm:cat type="process" pri="18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axis="self" func="var" arg="dir" op="equ" val="norm">
        <dgm:alg type="snake">
          <dgm:param type="grDir" val="tL"/>
          <dgm:param type="flowDir" val="row"/>
          <dgm:param type="contDir" val="sameDir"/>
          <dgm:param type="bkpt" val="endCnv"/>
        </dgm:alg>
      </dgm:if>
      <dgm:else name="Name3">
        <dgm:alg type="snake">
          <dgm:param type="grDir" val="tR"/>
          <dgm:param type="flowDir" val="row"/>
          <dgm:param type="contDir" val="sameDir"/>
          <dgm:param type="bkpt" val="endCnv"/>
        </dgm:alg>
      </dgm:else>
    </dgm:choose>
    <dgm:shape xmlns:r="http://schemas.openxmlformats.org/officeDocument/2006/relationships" r:blip="">
      <dgm:adjLst/>
    </dgm:shape>
    <dgm:presOf/>
    <dgm:constrLst>
      <dgm:constr type="w" for="ch" ptType="node" refType="w"/>
      <dgm:constr type="w" for="ch" forName="sibTrans" refType="w" refFor="ch" refPtType="node" op="equ" fact="0.23"/>
      <dgm:constr type="sp" refType="w" refFor="ch" refForName="sibTrans" op="equ"/>
      <dgm:constr type="userB" for="des" forName="connectorText" refType="sp"/>
      <dgm:constr type="primFontSz" for="ch" ptType="node" op="equ" val="65"/>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ect" r:blip="">
          <dgm:adjLst/>
        </dgm:shape>
        <dgm:presOf axis="desOrSelf" ptType="node"/>
        <dgm:constrLst>
          <dgm:constr type="h" refType="w" fact="0.6"/>
        </dgm:constrLst>
        <dgm:ruleLst>
          <dgm:rule type="primFontSz" val="5" fact="NaN" max="NaN"/>
        </dgm:ruleLst>
      </dgm:layoutNode>
      <dgm:forEach name="sibTransForEach" axis="followSib" ptType="sibTrans" cnt="1">
        <dgm:layoutNode name="sibTrans">
          <dgm:choose name="Name4">
            <dgm:if name="Name5" axis="self" func="var" arg="dir" op="equ" val="norm">
              <dgm:alg type="conn">
                <dgm:param type="connRout" val="bend"/>
                <dgm:param type="dim" val="1D"/>
                <dgm:param type="begPts" val="midR bCtr"/>
                <dgm:param type="endPts" val="midL tCtr"/>
              </dgm:alg>
            </dgm:if>
            <dgm:else name="Name6">
              <dgm:alg type="conn">
                <dgm:param type="connRout" val="bend"/>
                <dgm:param type="dim" val="1D"/>
                <dgm:param type="begPts" val="midL bCtr"/>
                <dgm:param type="endPts" val="midR tCtr"/>
              </dgm:alg>
            </dgm:else>
          </dgm:choose>
          <dgm:shape xmlns:r="http://schemas.openxmlformats.org/officeDocument/2006/relationships" type="conn" r:blip="" zOrderOff="-2">
            <dgm:adjLst/>
          </dgm:shape>
          <dgm:presOf axis="self"/>
          <dgm:constrLst>
            <dgm:constr type="begPad" val="-0.05"/>
            <dgm:constr type="endPad" val="0.9"/>
            <dgm:constr type="userA" for="ch" refType="connDist"/>
          </dgm:constrLst>
          <dgm:ruleLst/>
          <dgm:layoutNode name="connectorText">
            <dgm:alg type="tx">
              <dgm:param type="autoTxRot" val="upr"/>
            </dgm:alg>
            <dgm:shape xmlns:r="http://schemas.openxmlformats.org/officeDocument/2006/relationships" type="rect" r:blip="" hideGeom="1">
              <dgm:adjLst/>
            </dgm:shape>
            <dgm:presOf axis="self"/>
            <dgm:constrLst>
              <dgm:constr type="userA"/>
              <dgm:constr type="userB"/>
              <dgm:constr type="w" refType="userA" fact="0.05"/>
              <dgm:constr type="h" refType="userB" fact="0.01"/>
              <dgm:constr type="lMarg" val="1"/>
              <dgm:constr type="rMarg" val="1"/>
              <dgm:constr type="tMarg"/>
              <dgm:constr type="bMarg"/>
            </dgm:constrLst>
            <dgm:ruleLst>
              <dgm:rule type="w" val="NaN" fact="0.6" max="NaN"/>
              <dgm:rule type="h" val="NaN" fact="0.6" max="NaN"/>
              <dgm:rule type="primFontSz" val="5" fact="NaN" max="NaN"/>
            </dgm:ruleLst>
          </dgm:layoutNode>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radial6">
  <dgm:title val=""/>
  <dgm:desc val=""/>
  <dgm:catLst>
    <dgm:cat type="cycle" pri="9000"/>
    <dgm:cat type="relationship" pri="2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choose name="Name3">
          <dgm:if name="Name4" axis="ch ch" ptType="node node" st="1 1" cnt="1 0" func="cnt" op="lte" val="1">
            <dgm:alg type="cycle">
              <dgm:param type="stAng" val="90"/>
              <dgm:param type="spanAng" val="360"/>
              <dgm:param type="ctrShpMap" val="fNode"/>
            </dgm:alg>
          </dgm:if>
          <dgm:else name="Name5">
            <dgm:alg type="cycle">
              <dgm:param type="stAng" val="0"/>
              <dgm:param type="spanAng" val="360"/>
              <dgm:param type="ctrShpMap" val="fNode"/>
            </dgm:alg>
          </dgm:else>
        </dgm:choose>
      </dgm:if>
      <dgm:else name="Name6">
        <dgm:choose name="Name7">
          <dgm:if name="Name8" axis="ch ch" ptType="node node" st="1 1" cnt="1 0" func="cnt" op="lte" val="1">
            <dgm:alg type="cycle">
              <dgm:param type="stAng" val="-90"/>
              <dgm:param type="spanAng" val="360"/>
              <dgm:param type="ctrShpMap" val="fNode"/>
            </dgm:alg>
          </dgm:if>
          <dgm:else name="Name9">
            <dgm:alg type="cycle">
              <dgm:param type="stAng" val="0"/>
              <dgm:param type="spanAng" val="-360"/>
              <dgm:param type="ctrShpMap" val="fNode"/>
            </dgm:alg>
          </dgm:else>
        </dgm:choose>
      </dgm:else>
    </dgm:choose>
    <dgm:shape xmlns:r="http://schemas.openxmlformats.org/officeDocument/2006/relationships" r:blip="">
      <dgm:adjLst/>
    </dgm:shape>
    <dgm:presOf/>
    <dgm:choose name="Name10">
      <dgm:if name="Name11" func="var" arg="dir" op="equ" val="norm">
        <dgm:choose name="Name12">
          <dgm:if name="Name13"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des" forName="oneNode" refType="primFontSz" refFor="ch" refForName="centerShape" op="lte" fact="0.95"/>
              <dgm:constr type="diam" for="ch" forName="singleconn" refType="diam" op="equ" fact="-1"/>
              <dgm:constr type="h" for="ch" forName="singleconn" refType="w" refFor="ch" refForName="oneComp" fact="0.24"/>
              <dgm:constr type="w" for="ch" forName="dummya" refType="w" refFor="ch" refForName="oneComp" op="equ"/>
              <dgm:constr type="w" for="ch" forName="dummyb" refType="w" refFor="ch" refForName="oneComp" op="equ"/>
              <dgm:constr type="w" for="ch" forName="dummyc" refType="w" refFor="ch" refForName="oneComp" op="equ"/>
            </dgm:constrLst>
          </dgm:if>
          <dgm:else name="Name14">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forName="sibTrans" refType="diam" op="equ"/>
              <dgm:constr type="h" for="ch" forName="sibTrans" refType="w" refFor="ch" refForName="node" fact="0.24"/>
              <dgm:constr type="w" for="ch" forName="dummy" val="1"/>
            </dgm:constrLst>
          </dgm:else>
        </dgm:choose>
      </dgm:if>
      <dgm:else name="Name15">
        <dgm:choose name="Name16">
          <dgm:if name="Name17"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ch" forName="oneNode" refType="primFontSz" refFor="ch" refForName="centerShape" op="lte" fact="0.95"/>
              <dgm:constr type="diam" for="ch" forName="singleconn" refType="diam"/>
              <dgm:constr type="h" for="ch" forName="singleconn" refType="w" refFor="ch" refForName="oneComp" fact="0.24"/>
              <dgm:constr type="diam" for="ch" refType="diam" op="equ"/>
              <dgm:constr type="w" for="ch" forName="dummya" refType="w" refFor="ch" refForName="oneComp" op="equ"/>
              <dgm:constr type="w" for="ch" forName="dummyb" refType="w" refFor="ch" refForName="oneComp" op="equ"/>
              <dgm:constr type="w" for="ch" forName="dummyc" refType="w" refFor="ch" refForName="oneComp" op="equ"/>
            </dgm:constrLst>
          </dgm:if>
          <dgm:else name="Name18">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ptType="sibTrans" refType="diam" fact="-1"/>
              <dgm:constr type="h" for="ch" forName="sibTrans" refType="w" refFor="ch" refForName="node" fact="0.24"/>
              <dgm:constr type="diam" for="ch" refType="diam" op="equ" fact="-1"/>
              <dgm:constr type="w" for="ch" forName="dummy" val="1"/>
            </dgm:constrLst>
          </dgm:else>
        </dgm:choose>
      </dgm:else>
    </dgm:choose>
    <dgm:ruleLst>
      <dgm:rule type="diam" val="INF" fact="NaN" max="NaN"/>
    </dgm:ruleLst>
    <dgm:forEach name="Name19"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20" axis="ch">
        <dgm:forEach name="Name21" axis="self" ptType="node">
          <dgm:choose name="Name22">
            <dgm:if name="Name23" axis="par ch" ptType="node node" func="cnt" op="gt" val="1">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dummy">
                <dgm:alg type="sp"/>
                <dgm:shape xmlns:r="http://schemas.openxmlformats.org/officeDocument/2006/relationships" r:blip="">
                  <dgm:adjLst/>
                </dgm:shape>
                <dgm:presOf/>
                <dgm:constrLst>
                  <dgm:constr type="h" refType="w"/>
                </dgm:constrLst>
                <dgm:ruleLst/>
              </dgm:layoutNode>
              <dgm:forEach name="sibTransForEach" axis="followSib" ptType="sibTrans" hideLastTrans="0" cnt="1">
                <dgm:layoutNode name="sibTrans" styleLbl="sibTrans2D1">
                  <dgm:alg type="conn">
                    <dgm:param type="connRout" val="curve"/>
                    <dgm:param type="begPts" val="ctr"/>
                    <dgm:param type="endPts" val="ctr"/>
                    <dgm:param type="begSty" val="noArr"/>
                    <dgm:param type="endSty" val="noArr"/>
                    <dgm:param type="dstNode" val="node"/>
                  </dgm:alg>
                  <dgm:shape xmlns:r="http://schemas.openxmlformats.org/officeDocument/2006/relationships" type="conn" r:blip="" zOrderOff="-999">
                    <dgm:adjLst/>
                  </dgm:shape>
                  <dgm:presOf axis="self"/>
                  <dgm:constrLst>
                    <dgm:constr type="begPad"/>
                    <dgm:constr type="endPad"/>
                  </dgm:constrLst>
                  <dgm:ruleLst/>
                </dgm:layoutNode>
              </dgm:forEach>
            </dgm:if>
            <dgm:if name="Name24" axis="par ch" ptType="node node" func="cnt" op="equ" val="1">
              <dgm:layoutNode name="oneComp">
                <dgm:alg type="composite">
                  <dgm:param type="ar" val="1"/>
                </dgm:alg>
                <dgm:shape xmlns:r="http://schemas.openxmlformats.org/officeDocument/2006/relationships" r:blip="">
                  <dgm:adjLst/>
                </dgm:shape>
                <dgm:presOf/>
                <dgm:constrLst>
                  <dgm:constr type="h" refType="w"/>
                  <dgm:constr type="l" for="ch" forName="dummyConnPt" refType="w" fact="0.5"/>
                  <dgm:constr type="t" for="ch" forName="dummyConnPt" refType="w" fact="0.5"/>
                  <dgm:constr type="l" for="ch" forName="oneNode"/>
                  <dgm:constr type="t" for="ch" forName="oneNode"/>
                  <dgm:constr type="h" for="ch" forName="oneNode" refType="h"/>
                  <dgm:constr type="w" for="ch" forName="oneNode" refType="w"/>
                </dgm:constrLst>
                <dgm:ruleLst/>
                <dgm:layoutNode name="dummyConnPt" styleLbl="node1">
                  <dgm:alg type="sp"/>
                  <dgm:shape xmlns:r="http://schemas.openxmlformats.org/officeDocument/2006/relationships" r:blip="">
                    <dgm:adjLst/>
                  </dgm:shape>
                  <dgm:presOf/>
                  <dgm:constrLst>
                    <dgm:constr type="w" val="1"/>
                    <dgm:constr type="h" val="1"/>
                  </dgm:constrLst>
                  <dgm:ruleLst/>
                </dgm:layoutNode>
                <dgm:layoutNode name="on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layoutNode name="dummya">
                <dgm:alg type="sp"/>
                <dgm:shape xmlns:r="http://schemas.openxmlformats.org/officeDocument/2006/relationships" r:blip="">
                  <dgm:adjLst/>
                </dgm:shape>
                <dgm:presOf/>
                <dgm:constrLst>
                  <dgm:constr type="h" refType="w"/>
                </dgm:constrLst>
                <dgm:ruleLst/>
              </dgm:layoutNode>
              <dgm:layoutNode name="dummyb">
                <dgm:alg type="sp"/>
                <dgm:shape xmlns:r="http://schemas.openxmlformats.org/officeDocument/2006/relationships" r:blip="">
                  <dgm:adjLst/>
                </dgm:shape>
                <dgm:presOf/>
                <dgm:constrLst>
                  <dgm:constr type="h" refType="w"/>
                </dgm:constrLst>
                <dgm:ruleLst/>
              </dgm:layoutNode>
              <dgm:layoutNode name="dummyc">
                <dgm:alg type="sp"/>
                <dgm:shape xmlns:r="http://schemas.openxmlformats.org/officeDocument/2006/relationships" r:blip="">
                  <dgm:adjLst/>
                </dgm:shape>
                <dgm:presOf/>
                <dgm:constrLst>
                  <dgm:constr type="h" refType="w"/>
                </dgm:constrLst>
                <dgm:ruleLst/>
              </dgm:layoutNode>
              <dgm:forEach name="sibTransForEach1" axis="followSib" ptType="sibTrans" hideLastTrans="0" cnt="1">
                <dgm:layoutNode name="singleconn" styleLbl="sibTrans2D1">
                  <dgm:alg type="conn">
                    <dgm:param type="connRout" val="longCurve"/>
                    <dgm:param type="begPts" val="bCtr"/>
                    <dgm:param type="endPts" val="tCtr"/>
                    <dgm:param type="begSty" val="noArr"/>
                    <dgm:param type="endSty" val="noArr"/>
                    <dgm:param type="srcNode" val="dummyConnPt"/>
                    <dgm:param type="dstNode" val="dummyConnPt"/>
                  </dgm:alg>
                  <dgm:shape xmlns:r="http://schemas.openxmlformats.org/officeDocument/2006/relationships" type="conn" r:blip="" zOrderOff="-999">
                    <dgm:adjLst/>
                  </dgm:shape>
                  <dgm:presOf axis="self"/>
                  <dgm:constrLst>
                    <dgm:constr type="begPad"/>
                    <dgm:constr type="endPad"/>
                  </dgm:constrLst>
                  <dgm:ruleLst/>
                </dgm:layoutNode>
              </dgm:forEach>
            </dgm:if>
            <dgm:else name="Name25"/>
          </dgm:choose>
        </dgm:forEach>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cycle4">
  <dgm:title val=""/>
  <dgm:desc val=""/>
  <dgm:catLst>
    <dgm:cat type="relationship" pri="26000"/>
    <dgm:cat type="cycle" pri="13000"/>
    <dgm:cat type="matrix" pri="40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 modelId="4">
          <dgm:prSet phldr="1"/>
        </dgm:pt>
        <dgm:pt modelId="41">
          <dgm:prSet phldr="1"/>
        </dgm:pt>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sampData>
  <dgm:style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cycleMatrixDiagram">
    <dgm:varLst>
      <dgm:chMax val="1"/>
      <dgm:dir/>
      <dgm:animLvl val="lvl"/>
      <dgm:resizeHandles val="exact"/>
    </dgm:varLst>
    <dgm:alg type="composite">
      <dgm:param type="ar" val="1.3"/>
    </dgm:alg>
    <dgm:shape xmlns:r="http://schemas.openxmlformats.org/officeDocument/2006/relationships" r:blip="">
      <dgm:adjLst/>
    </dgm:shape>
    <dgm:presOf/>
    <dgm:constrLst>
      <dgm:constr type="w" for="ch" forName="children" refType="w"/>
      <dgm:constr type="h" for="ch" forName="children" refType="w" refFor="ch" refForName="children" fact="0.77"/>
      <dgm:constr type="ctrX" for="ch" forName="children" refType="w" fact="0.5"/>
      <dgm:constr type="ctrY" for="ch" forName="children" refType="h" fact="0.5"/>
      <dgm:constr type="w" for="ch" forName="circle" refType="w"/>
      <dgm:constr type="h" for="ch" forName="circle" refType="h"/>
      <dgm:constr type="ctrX" for="ch" forName="circle" refType="w" fact="0.5"/>
      <dgm:constr type="ctrY" for="ch" forName="circle" refType="h" fact="0.5"/>
      <dgm:constr type="w" for="ch" forName="center1" refType="w" fact="0.115"/>
      <dgm:constr type="h" for="ch" forName="center1" refType="w" fact="0.1"/>
      <dgm:constr type="ctrX" for="ch" forName="center1" refType="w" fact="0.5"/>
      <dgm:constr type="ctrY" for="ch" forName="center1" refType="h" fact="0.475"/>
      <dgm:constr type="w" for="ch" forName="center2" refType="w" fact="0.115"/>
      <dgm:constr type="h" for="ch" forName="center2" refType="w" fact="0.1"/>
      <dgm:constr type="ctrX" for="ch" forName="center2" refType="w" fact="0.5"/>
      <dgm:constr type="ctrY" for="ch" forName="center2" refType="h" fact="0.525"/>
    </dgm:constrLst>
    <dgm:ruleLst/>
    <dgm:choose name="Name0">
      <dgm:if name="Name1" axis="ch" ptType="node" func="cnt" op="gte" val="1">
        <dgm:layoutNode name="children">
          <dgm:alg type="composite">
            <dgm:param type="ar" val="1.3"/>
          </dgm:alg>
          <dgm:shape xmlns:r="http://schemas.openxmlformats.org/officeDocument/2006/relationships" r:blip="">
            <dgm:adjLst/>
          </dgm:shape>
          <dgm:presOf/>
          <dgm:choose name="Name2">
            <dgm:if name="Name3" func="var" arg="dir" op="equ" val="norm">
              <dgm:constrLst>
                <dgm:constr type="primFontSz" for="des" ptType="node" op="equ" val="65"/>
                <dgm:constr type="w" for="ch" forName="child1group" refType="w" fact="0.38"/>
                <dgm:constr type="h" for="ch" forName="child1group" refType="h" fact="0.32"/>
                <dgm:constr type="t" for="ch" forName="child1group"/>
                <dgm:constr type="l" for="ch" forName="child1group"/>
                <dgm:constr type="w" for="ch" forName="child2group" refType="w" fact="0.38"/>
                <dgm:constr type="h" for="ch" forName="child2group" refType="h" fact="0.32"/>
                <dgm:constr type="t" for="ch" forName="child2group"/>
                <dgm:constr type="r" for="ch" forName="child2group" refType="w"/>
                <dgm:constr type="w" for="ch" forName="child3group" refType="w" fact="0.38"/>
                <dgm:constr type="h" for="ch" forName="child3group" refType="h" fact="0.32"/>
                <dgm:constr type="b" for="ch" forName="child3group" refType="h"/>
                <dgm:constr type="r" for="ch" forName="child3group" refType="w"/>
                <dgm:constr type="w" for="ch" forName="child4group" refType="w" fact="0.38"/>
                <dgm:constr type="h" for="ch" forName="child4group" refType="h" fact="0.32"/>
                <dgm:constr type="b" for="ch" forName="child4group" refType="h"/>
                <dgm:constr type="l" for="ch" forName="child4group"/>
              </dgm:constrLst>
            </dgm:if>
            <dgm:else name="Name4">
              <dgm:constrLst>
                <dgm:constr type="primFontSz" for="des" ptType="node" op="equ" val="65"/>
                <dgm:constr type="w" for="ch" forName="child1group" refType="w" fact="0.38"/>
                <dgm:constr type="h" for="ch" forName="child1group" refType="h" fact="0.32"/>
                <dgm:constr type="t" for="ch" forName="child1group"/>
                <dgm:constr type="r" for="ch" forName="child1group" refType="w"/>
                <dgm:constr type="w" for="ch" forName="child2group" refType="w" fact="0.38"/>
                <dgm:constr type="h" for="ch" forName="child2group" refType="h" fact="0.32"/>
                <dgm:constr type="t" for="ch" forName="child2group"/>
                <dgm:constr type="l" for="ch" forName="child2group"/>
                <dgm:constr type="w" for="ch" forName="child3group" refType="w" fact="0.38"/>
                <dgm:constr type="h" for="ch" forName="child3group" refType="h" fact="0.32"/>
                <dgm:constr type="b" for="ch" forName="child3group" refType="h"/>
                <dgm:constr type="l" for="ch" forName="child3group"/>
                <dgm:constr type="w" for="ch" forName="child4group" refType="w" fact="0.38"/>
                <dgm:constr type="h" for="ch" forName="child4group" refType="h" fact="0.32"/>
                <dgm:constr type="b" for="ch" forName="child4group" refType="h"/>
                <dgm:constr type="r" for="ch" forName="child4group" refType="w"/>
              </dgm:constrLst>
            </dgm:else>
          </dgm:choose>
          <dgm:ruleLst/>
          <dgm:choose name="Name5">
            <dgm:if name="Name6" axis="ch ch" ptType="node node" st="1 1" cnt="1 0" func="cnt" op="gte" val="1">
              <dgm:layoutNode name="child1group">
                <dgm:alg type="composite">
                  <dgm:param type="horzAlign" val="none"/>
                  <dgm:param type="vertAlign" val="none"/>
                </dgm:alg>
                <dgm:shape xmlns:r="http://schemas.openxmlformats.org/officeDocument/2006/relationships" r:blip="">
                  <dgm:adjLst/>
                </dgm:shape>
                <dgm:presOf/>
                <dgm:choose name="Name7">
                  <dgm:if name="Name8" func="var" arg="dir" op="equ" val="norm">
                    <dgm:constrLst>
                      <dgm:constr type="w" for="ch" forName="child1" refType="w"/>
                      <dgm:constr type="h" for="ch" forName="child1" refType="h"/>
                      <dgm:constr type="t" for="ch" forName="child1"/>
                      <dgm:constr type="l" for="ch" forName="child1"/>
                      <dgm:constr type="w" for="ch" forName="child1Text" refType="w" fact="0.7"/>
                      <dgm:constr type="h" for="ch" forName="child1Text" refType="h" fact="0.75"/>
                      <dgm:constr type="t" for="ch" forName="child1Text"/>
                      <dgm:constr type="l" for="ch" forName="child1Text"/>
                    </dgm:constrLst>
                  </dgm:if>
                  <dgm:else name="Name9">
                    <dgm:constrLst>
                      <dgm:constr type="w" for="ch" forName="child1" refType="w"/>
                      <dgm:constr type="h" for="ch" forName="child1" refType="h"/>
                      <dgm:constr type="t" for="ch" forName="child1"/>
                      <dgm:constr type="r" for="ch" forName="child1" refType="w"/>
                      <dgm:constr type="w" for="ch" forName="child1Text" refType="w" fact="0.7"/>
                      <dgm:constr type="h" for="ch" forName="child1Text" refType="h" fact="0.75"/>
                      <dgm:constr type="t" for="ch" forName="child1Text"/>
                      <dgm:constr type="r" for="ch" forName="child1Text" refType="w"/>
                    </dgm:constrLst>
                  </dgm:else>
                </dgm:choose>
                <dgm:ruleLst/>
                <dgm:layoutNode name="child1" styleLbl="bgAcc1">
                  <dgm:alg type="sp"/>
                  <dgm:shape xmlns:r="http://schemas.openxmlformats.org/officeDocument/2006/relationships" type="roundRect" r:blip="" zOrderOff="-2">
                    <dgm:adjLst>
                      <dgm:adj idx="1" val="0.1"/>
                    </dgm:adjLst>
                  </dgm:shape>
                  <dgm:presOf axis="ch des" ptType="node node" st="1 1" cnt="1 0"/>
                  <dgm:constrLst/>
                  <dgm:ruleLst/>
                </dgm:layoutNode>
                <dgm:layoutNode name="child1Text" styleLbl="bgAcc1">
                  <dgm:varLst>
                    <dgm:bulletEnabled val="1"/>
                  </dgm:varLst>
                  <dgm:alg type="tx">
                    <dgm:param type="stBulletLvl" val="1"/>
                  </dgm:alg>
                  <dgm:shape xmlns:r="http://schemas.openxmlformats.org/officeDocument/2006/relationships" type="roundRect" r:blip="" zOrderOff="-2" hideGeom="1">
                    <dgm:adjLst>
                      <dgm:adj idx="1" val="0.1"/>
                    </dgm:adjLst>
                  </dgm:shape>
                  <dgm:presOf axis="ch des"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10"/>
          </dgm:choose>
          <dgm:choose name="Name11">
            <dgm:if name="Name12" axis="ch ch" ptType="node node" st="2 1" cnt="1 0" func="cnt" op="gte" val="1">
              <dgm:layoutNode name="child2group">
                <dgm:alg type="composite">
                  <dgm:param type="horzAlign" val="none"/>
                  <dgm:param type="vertAlign" val="none"/>
                </dgm:alg>
                <dgm:shape xmlns:r="http://schemas.openxmlformats.org/officeDocument/2006/relationships" r:blip="">
                  <dgm:adjLst/>
                </dgm:shape>
                <dgm:choose name="Name13">
                  <dgm:if name="Name14" func="var" arg="dir" op="equ" val="norm">
                    <dgm:constrLst>
                      <dgm:constr type="w" for="ch" forName="child2" refType="w"/>
                      <dgm:constr type="h" for="ch" forName="child2" refType="h"/>
                      <dgm:constr type="t" for="ch" forName="child2"/>
                      <dgm:constr type="r" for="ch" forName="child2" refType="w"/>
                      <dgm:constr type="w" for="ch" forName="child2Text" refType="w" fact="0.7"/>
                      <dgm:constr type="h" for="ch" forName="child2Text" refType="h" fact="0.75"/>
                      <dgm:constr type="t" for="ch" forName="child2Text"/>
                      <dgm:constr type="r" for="ch" forName="child2Text" refType="w"/>
                    </dgm:constrLst>
                  </dgm:if>
                  <dgm:else name="Name15">
                    <dgm:constrLst>
                      <dgm:constr type="w" for="ch" forName="child2" refType="w"/>
                      <dgm:constr type="h" for="ch" forName="child2" refType="h"/>
                      <dgm:constr type="t" for="ch" forName="child2"/>
                      <dgm:constr type="l" for="ch" forName="child2"/>
                      <dgm:constr type="w" for="ch" forName="child2Text" refType="w" fact="0.7"/>
                      <dgm:constr type="h" for="ch" forName="child2Text" refType="h" fact="0.75"/>
                      <dgm:constr type="t" for="ch" forName="child2Text"/>
                      <dgm:constr type="l" for="ch" forName="child2Text"/>
                    </dgm:constrLst>
                  </dgm:else>
                </dgm:choose>
                <dgm:ruleLst/>
                <dgm:layoutNode name="child2" styleLbl="bgAcc1">
                  <dgm:alg type="sp"/>
                  <dgm:shape xmlns:r="http://schemas.openxmlformats.org/officeDocument/2006/relationships" type="roundRect" r:blip="" zOrderOff="-2">
                    <dgm:adjLst>
                      <dgm:adj idx="1" val="0.1"/>
                    </dgm:adjLst>
                  </dgm:shape>
                  <dgm:presOf axis="ch des" ptType="node node" st="2 1" cnt="1 0"/>
                  <dgm:constrLst/>
                  <dgm:ruleLst/>
                </dgm:layoutNode>
                <dgm:layoutNode name="child2Text" styleLbl="bgAcc1">
                  <dgm:varLst>
                    <dgm:bulletEnabled val="1"/>
                  </dgm:varLst>
                  <dgm:alg type="tx">
                    <dgm:param type="stBulletLvl" val="1"/>
                  </dgm:alg>
                  <dgm:shape xmlns:r="http://schemas.openxmlformats.org/officeDocument/2006/relationships" type="roundRect" r:blip="" zOrderOff="-2" hideGeom="1">
                    <dgm:adjLst>
                      <dgm:adj idx="1" val="0.1"/>
                    </dgm:adjLst>
                  </dgm:shape>
                  <dgm:presOf axis="ch des"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16"/>
          </dgm:choose>
          <dgm:choose name="Name17">
            <dgm:if name="Name18" axis="ch ch" ptType="node node" st="3 1" cnt="1 0" func="cnt" op="gte" val="1">
              <dgm:layoutNode name="child3group">
                <dgm:alg type="composite">
                  <dgm:param type="horzAlign" val="none"/>
                  <dgm:param type="vertAlign" val="none"/>
                </dgm:alg>
                <dgm:shape xmlns:r="http://schemas.openxmlformats.org/officeDocument/2006/relationships" r:blip="">
                  <dgm:adjLst/>
                </dgm:shape>
                <dgm:presOf/>
                <dgm:choose name="Name19">
                  <dgm:if name="Name20" func="var" arg="dir" op="equ" val="norm">
                    <dgm:constrLst>
                      <dgm:constr type="w" for="ch" forName="child3" refType="w"/>
                      <dgm:constr type="h" for="ch" forName="child3" refType="h"/>
                      <dgm:constr type="b" for="ch" forName="child3" refType="h"/>
                      <dgm:constr type="r" for="ch" forName="child3" refType="w"/>
                      <dgm:constr type="w" for="ch" forName="child3Text" refType="w" fact="0.7"/>
                      <dgm:constr type="h" for="ch" forName="child3Text" refType="h" fact="0.75"/>
                      <dgm:constr type="b" for="ch" forName="child3Text" refType="h"/>
                      <dgm:constr type="r" for="ch" forName="child3Text" refType="w"/>
                    </dgm:constrLst>
                  </dgm:if>
                  <dgm:else name="Name21">
                    <dgm:constrLst>
                      <dgm:constr type="w" for="ch" forName="child3" refType="w"/>
                      <dgm:constr type="h" for="ch" forName="child3" refType="h"/>
                      <dgm:constr type="b" for="ch" forName="child3" refType="h"/>
                      <dgm:constr type="l" for="ch" forName="child3"/>
                      <dgm:constr type="w" for="ch" forName="child3Text" refType="w" fact="0.7"/>
                      <dgm:constr type="h" for="ch" forName="child3Text" refType="h" fact="0.75"/>
                      <dgm:constr type="b" for="ch" forName="child3Text" refType="h"/>
                      <dgm:constr type="l" for="ch" forName="child3Text"/>
                    </dgm:constrLst>
                  </dgm:else>
                </dgm:choose>
                <dgm:ruleLst/>
                <dgm:layoutNode name="child3" styleLbl="bgAcc1">
                  <dgm:alg type="sp"/>
                  <dgm:shape xmlns:r="http://schemas.openxmlformats.org/officeDocument/2006/relationships" type="roundRect" r:blip="" zOrderOff="-4">
                    <dgm:adjLst>
                      <dgm:adj idx="1" val="0.1"/>
                    </dgm:adjLst>
                  </dgm:shape>
                  <dgm:presOf axis="ch des" ptType="node node" st="3 1" cnt="1 0"/>
                  <dgm:constrLst/>
                  <dgm:ruleLst/>
                </dgm:layoutNode>
                <dgm:layoutNode name="child3Text" styleLbl="bgAcc1">
                  <dgm:varLst>
                    <dgm:bulletEnabled val="1"/>
                  </dgm:varLst>
                  <dgm:alg type="tx">
                    <dgm:param type="stBulletLvl" val="1"/>
                  </dgm:alg>
                  <dgm:shape xmlns:r="http://schemas.openxmlformats.org/officeDocument/2006/relationships" type="roundRect" r:blip="" zOrderOff="-4" hideGeom="1">
                    <dgm:adjLst>
                      <dgm:adj idx="1" val="0.1"/>
                    </dgm:adjLst>
                  </dgm:shape>
                  <dgm:presOf axis="ch des"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22"/>
          </dgm:choose>
          <dgm:choose name="Name23">
            <dgm:if name="Name24" axis="ch ch" ptType="node node" st="4 1" cnt="1 0" func="cnt" op="gte" val="1">
              <dgm:layoutNode name="child4group">
                <dgm:alg type="composite">
                  <dgm:param type="horzAlign" val="none"/>
                  <dgm:param type="vertAlign" val="none"/>
                </dgm:alg>
                <dgm:shape xmlns:r="http://schemas.openxmlformats.org/officeDocument/2006/relationships" r:blip="">
                  <dgm:adjLst/>
                </dgm:shape>
                <dgm:presOf/>
                <dgm:choose name="Name25">
                  <dgm:if name="Name26" func="var" arg="dir" op="equ" val="norm">
                    <dgm:constrLst>
                      <dgm:constr type="w" for="ch" forName="child4" refType="w"/>
                      <dgm:constr type="h" for="ch" forName="child4" refType="h"/>
                      <dgm:constr type="b" for="ch" forName="child4" refType="h"/>
                      <dgm:constr type="l" for="ch" forName="child4"/>
                      <dgm:constr type="w" for="ch" forName="child4Text" refType="w" fact="0.7"/>
                      <dgm:constr type="h" for="ch" forName="child4Text" refType="h" fact="0.75"/>
                      <dgm:constr type="b" for="ch" forName="child4Text" refType="h"/>
                      <dgm:constr type="l" for="ch" forName="child4Text"/>
                    </dgm:constrLst>
                  </dgm:if>
                  <dgm:else name="Name27">
                    <dgm:constrLst>
                      <dgm:constr type="w" for="ch" forName="child4" refType="w"/>
                      <dgm:constr type="h" for="ch" forName="child4" refType="h"/>
                      <dgm:constr type="b" for="ch" forName="child4" refType="h"/>
                      <dgm:constr type="r" for="ch" forName="child4" refType="w"/>
                      <dgm:constr type="w" for="ch" forName="child4Text" refType="w" fact="0.7"/>
                      <dgm:constr type="h" for="ch" forName="child4Text" refType="h" fact="0.75"/>
                      <dgm:constr type="b" for="ch" forName="child4Text" refType="h"/>
                      <dgm:constr type="r" for="ch" forName="child4Text" refType="w"/>
                    </dgm:constrLst>
                  </dgm:else>
                </dgm:choose>
                <dgm:ruleLst/>
                <dgm:layoutNode name="child4" styleLbl="bgAcc1">
                  <dgm:alg type="sp"/>
                  <dgm:shape xmlns:r="http://schemas.openxmlformats.org/officeDocument/2006/relationships" type="roundRect" r:blip="" zOrderOff="-4">
                    <dgm:adjLst>
                      <dgm:adj idx="1" val="0.1"/>
                    </dgm:adjLst>
                  </dgm:shape>
                  <dgm:presOf axis="ch des" ptType="node node" st="4 1" cnt="1 0"/>
                  <dgm:constrLst/>
                  <dgm:ruleLst/>
                </dgm:layoutNode>
                <dgm:layoutNode name="child4Text" styleLbl="bgAcc1">
                  <dgm:varLst>
                    <dgm:bulletEnabled val="1"/>
                  </dgm:varLst>
                  <dgm:alg type="tx">
                    <dgm:param type="stBulletLvl" val="1"/>
                  </dgm:alg>
                  <dgm:shape xmlns:r="http://schemas.openxmlformats.org/officeDocument/2006/relationships" type="roundRect" r:blip="" zOrderOff="-4" hideGeom="1">
                    <dgm:adjLst>
                      <dgm:adj idx="1" val="0.1"/>
                    </dgm:adjLst>
                  </dgm:shape>
                  <dgm:presOf axis="ch des" ptType="node node" st="4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28"/>
          </dgm:choose>
          <dgm:layoutNode name="childPlaceholder">
            <dgm:alg type="sp"/>
            <dgm:shape xmlns:r="http://schemas.openxmlformats.org/officeDocument/2006/relationships" r:blip="">
              <dgm:adjLst/>
            </dgm:shape>
            <dgm:presOf/>
            <dgm:constrLst/>
            <dgm:ruleLst/>
          </dgm:layoutNode>
        </dgm:layoutNode>
        <dgm:layoutNode name="circle">
          <dgm:alg type="composite">
            <dgm:param type="ar" val="1"/>
          </dgm:alg>
          <dgm:shape xmlns:r="http://schemas.openxmlformats.org/officeDocument/2006/relationships" r:blip="">
            <dgm:adjLst/>
          </dgm:shape>
          <dgm:presOf/>
          <dgm:choose name="Name29">
            <dgm:if name="Name30" func="var" arg="dir" op="equ" val="norm">
              <dgm:constrLst>
                <dgm:constr type="primFontSz" for="ch" ptType="node" op="equ" val="65"/>
                <dgm:constr type="w" for="ch" forName="quadrant1" refType="w" fact="0.433"/>
                <dgm:constr type="h" for="ch" forName="quadrant1" refType="h" fact="0.433"/>
                <dgm:constr type="b" for="ch" forName="quadrant1" refType="h" fact="0.5"/>
                <dgm:constr type="bOff" for="ch" forName="quadrant1" refType="h" fact="-0.01"/>
                <dgm:constr type="r" for="ch" forName="quadrant1" refType="w" fact="0.5"/>
                <dgm:constr type="rOff" for="ch" forName="quadrant1" refType="w" fact="-0.01"/>
                <dgm:constr type="w" for="ch" forName="quadrant2" refType="w" fact="0.433"/>
                <dgm:constr type="h" for="ch" forName="quadrant2" refType="h" fact="0.433"/>
                <dgm:constr type="b" for="ch" forName="quadrant2" refType="h" fact="0.5"/>
                <dgm:constr type="bOff" for="ch" forName="quadrant2" refType="h" fact="-0.01"/>
                <dgm:constr type="l" for="ch" forName="quadrant2" refType="w" fact="0.5"/>
                <dgm:constr type="lOff" for="ch" forName="quadrant2" refType="w" fact="0.01"/>
                <dgm:constr type="w" for="ch" forName="quadrant3" refType="w" fact="0.433"/>
                <dgm:constr type="h" for="ch" forName="quadrant3" refType="h" fact="0.433"/>
                <dgm:constr type="t" for="ch" forName="quadrant3" refType="h" fact="0.5"/>
                <dgm:constr type="tOff" for="ch" forName="quadrant3" refType="h" fact="0.01"/>
                <dgm:constr type="l" for="ch" forName="quadrant3" refType="w" fact="0.5"/>
                <dgm:constr type="lOff" for="ch" forName="quadrant3" refType="w" fact="0.01"/>
                <dgm:constr type="w" for="ch" forName="quadrant4" refType="w" fact="0.433"/>
                <dgm:constr type="h" for="ch" forName="quadrant4" refType="h" fact="0.433"/>
                <dgm:constr type="t" for="ch" forName="quadrant4" refType="h" fact="0.5"/>
                <dgm:constr type="tOff" for="ch" forName="quadrant4" refType="h" fact="0.01"/>
                <dgm:constr type="r" for="ch" forName="quadrant4" refType="w" fact="0.5"/>
                <dgm:constr type="rOff" for="ch" forName="quadrant4" refType="w" fact="-0.01"/>
              </dgm:constrLst>
            </dgm:if>
            <dgm:else name="Name31">
              <dgm:constrLst>
                <dgm:constr type="primFontSz" for="ch" ptType="node" op="equ" val="65"/>
                <dgm:constr type="w" for="ch" forName="quadrant1" refType="w" fact="0.433"/>
                <dgm:constr type="h" for="ch" forName="quadrant1" refType="h" fact="0.433"/>
                <dgm:constr type="b" for="ch" forName="quadrant1" refType="h" fact="0.5"/>
                <dgm:constr type="bOff" for="ch" forName="quadrant1" refType="h" fact="-0.01"/>
                <dgm:constr type="l" for="ch" forName="quadrant1" refType="w" fact="0.5"/>
                <dgm:constr type="lOff" for="ch" forName="quadrant1" refType="w" fact="0.01"/>
                <dgm:constr type="w" for="ch" forName="quadrant2" refType="w" fact="0.433"/>
                <dgm:constr type="h" for="ch" forName="quadrant2" refType="h" fact="0.433"/>
                <dgm:constr type="b" for="ch" forName="quadrant2" refType="h" fact="0.5"/>
                <dgm:constr type="bOff" for="ch" forName="quadrant2" refType="h" fact="-0.01"/>
                <dgm:constr type="r" for="ch" forName="quadrant2" refType="w" fact="0.5"/>
                <dgm:constr type="rOff" for="ch" forName="quadrant2" refType="w" fact="-0.01"/>
                <dgm:constr type="w" for="ch" forName="quadrant3" refType="w" fact="0.433"/>
                <dgm:constr type="h" for="ch" forName="quadrant3" refType="h" fact="0.433"/>
                <dgm:constr type="t" for="ch" forName="quadrant3" refType="h" fact="0.5"/>
                <dgm:constr type="tOff" for="ch" forName="quadrant3" refType="h" fact="0.01"/>
                <dgm:constr type="r" for="ch" forName="quadrant3" refType="w" fact="0.5"/>
                <dgm:constr type="rOff" for="ch" forName="quadrant3" refType="w" fact="-0.01"/>
                <dgm:constr type="w" for="ch" forName="quadrant4" refType="w" fact="0.433"/>
                <dgm:constr type="h" for="ch" forName="quadrant4" refType="h" fact="0.433"/>
                <dgm:constr type="t" for="ch" forName="quadrant4" refType="h" fact="0.5"/>
                <dgm:constr type="tOff" for="ch" forName="quadrant4" refType="h" fact="0.01"/>
                <dgm:constr type="l" for="ch" forName="quadrant4" refType="w" fact="0.5"/>
                <dgm:constr type="lOff" for="ch" forName="quadrant4" refType="w" fact="0.01"/>
              </dgm:constrLst>
            </dgm:else>
          </dgm:choose>
          <dgm:ruleLst/>
          <dgm:layoutNode name="quadrant1" styleLbl="node1">
            <dgm:varLst>
              <dgm:chMax val="1"/>
              <dgm:bulletEnabled val="1"/>
            </dgm:varLst>
            <dgm:alg type="tx"/>
            <dgm:choose name="Name32">
              <dgm:if name="Name33" func="var" arg="dir" op="equ" val="norm">
                <dgm:shape xmlns:r="http://schemas.openxmlformats.org/officeDocument/2006/relationships" type="pieWedge" r:blip="">
                  <dgm:adjLst/>
                </dgm:shape>
              </dgm:if>
              <dgm:else name="Name34">
                <dgm:shape xmlns:r="http://schemas.openxmlformats.org/officeDocument/2006/relationships" rot="90" type="pieWedge" r:blip="">
                  <dgm:adjLst/>
                </dgm:shape>
              </dgm:else>
            </dgm:choose>
            <dgm:presOf axis="ch" ptType="node" cnt="1"/>
            <dgm:constrLst/>
            <dgm:ruleLst>
              <dgm:rule type="primFontSz" val="5" fact="NaN" max="NaN"/>
            </dgm:ruleLst>
          </dgm:layoutNode>
          <dgm:layoutNode name="quadrant2" styleLbl="node1">
            <dgm:varLst>
              <dgm:chMax val="1"/>
              <dgm:bulletEnabled val="1"/>
            </dgm:varLst>
            <dgm:alg type="tx"/>
            <dgm:choose name="Name35">
              <dgm:if name="Name36" func="var" arg="dir" op="equ" val="norm">
                <dgm:shape xmlns:r="http://schemas.openxmlformats.org/officeDocument/2006/relationships" rot="90" type="pieWedge" r:blip="">
                  <dgm:adjLst/>
                </dgm:shape>
              </dgm:if>
              <dgm:else name="Name37">
                <dgm:shape xmlns:r="http://schemas.openxmlformats.org/officeDocument/2006/relationships" type="pieWedge" r:blip="">
                  <dgm:adjLst/>
                </dgm:shape>
              </dgm:else>
            </dgm:choose>
            <dgm:presOf axis="ch" ptType="node" st="2" cnt="1"/>
            <dgm:constrLst/>
            <dgm:ruleLst>
              <dgm:rule type="primFontSz" val="5" fact="NaN" max="NaN"/>
            </dgm:ruleLst>
          </dgm:layoutNode>
          <dgm:layoutNode name="quadrant3" styleLbl="node1">
            <dgm:varLst>
              <dgm:chMax val="1"/>
              <dgm:bulletEnabled val="1"/>
            </dgm:varLst>
            <dgm:alg type="tx"/>
            <dgm:choose name="Name38">
              <dgm:if name="Name39" func="var" arg="dir" op="equ" val="norm">
                <dgm:shape xmlns:r="http://schemas.openxmlformats.org/officeDocument/2006/relationships" rot="180" type="pieWedge" r:blip="">
                  <dgm:adjLst/>
                </dgm:shape>
              </dgm:if>
              <dgm:else name="Name40">
                <dgm:shape xmlns:r="http://schemas.openxmlformats.org/officeDocument/2006/relationships" rot="270" type="pieWedge" r:blip="">
                  <dgm:adjLst/>
                </dgm:shape>
              </dgm:else>
            </dgm:choose>
            <dgm:presOf axis="ch" ptType="node" st="3" cnt="1"/>
            <dgm:constrLst/>
            <dgm:ruleLst>
              <dgm:rule type="primFontSz" val="5" fact="NaN" max="NaN"/>
            </dgm:ruleLst>
          </dgm:layoutNode>
          <dgm:layoutNode name="quadrant4" styleLbl="node1">
            <dgm:varLst>
              <dgm:chMax val="1"/>
              <dgm:bulletEnabled val="1"/>
            </dgm:varLst>
            <dgm:alg type="tx"/>
            <dgm:choose name="Name41">
              <dgm:if name="Name42" func="var" arg="dir" op="equ" val="norm">
                <dgm:shape xmlns:r="http://schemas.openxmlformats.org/officeDocument/2006/relationships" rot="270" type="pieWedge" r:blip="">
                  <dgm:adjLst/>
                </dgm:shape>
              </dgm:if>
              <dgm:else name="Name43">
                <dgm:shape xmlns:r="http://schemas.openxmlformats.org/officeDocument/2006/relationships" rot="180" type="pieWedge" r:blip="">
                  <dgm:adjLst/>
                </dgm:shape>
              </dgm:else>
            </dgm:choose>
            <dgm:presOf axis="ch" ptType="node" st="4" cnt="1"/>
            <dgm:constrLst/>
            <dgm:ruleLst>
              <dgm:rule type="primFontSz" val="5" fact="NaN" max="NaN"/>
            </dgm:ruleLst>
          </dgm:layoutNode>
          <dgm:layoutNode name="quadrantPlaceholder">
            <dgm:alg type="sp"/>
            <dgm:shape xmlns:r="http://schemas.openxmlformats.org/officeDocument/2006/relationships" r:blip="">
              <dgm:adjLst/>
            </dgm:shape>
            <dgm:presOf/>
            <dgm:constrLst/>
            <dgm:ruleLst/>
          </dgm:layoutNode>
        </dgm:layoutNode>
        <dgm:layoutNode name="center1" styleLbl="fgShp">
          <dgm:alg type="sp"/>
          <dgm:choose name="Name44">
            <dgm:if name="Name45" func="var" arg="dir" op="equ" val="norm">
              <dgm:shape xmlns:r="http://schemas.openxmlformats.org/officeDocument/2006/relationships" type="circularArrow" r:blip="" zOrderOff="16">
                <dgm:adjLst/>
              </dgm:shape>
            </dgm:if>
            <dgm:else name="Name46">
              <dgm:shape xmlns:r="http://schemas.openxmlformats.org/officeDocument/2006/relationships" rot="180" type="leftCircularArrow" r:blip="" zOrderOff="16">
                <dgm:adjLst/>
              </dgm:shape>
            </dgm:else>
          </dgm:choose>
          <dgm:presOf/>
          <dgm:constrLst/>
          <dgm:ruleLst/>
        </dgm:layoutNode>
        <dgm:layoutNode name="center2" styleLbl="fgShp">
          <dgm:alg type="sp"/>
          <dgm:choose name="Name47">
            <dgm:if name="Name48" func="var" arg="dir" op="equ" val="norm">
              <dgm:shape xmlns:r="http://schemas.openxmlformats.org/officeDocument/2006/relationships" rot="180" type="circularArrow" r:blip="" zOrderOff="16">
                <dgm:adjLst/>
              </dgm:shape>
            </dgm:if>
            <dgm:else name="Name49">
              <dgm:shape xmlns:r="http://schemas.openxmlformats.org/officeDocument/2006/relationships" type="leftCircularArrow" r:blip="" zOrderOff="16">
                <dgm:adjLst/>
              </dgm:shape>
            </dgm:else>
          </dgm:choose>
          <dgm:presOf/>
          <dgm:constrLst/>
          <dgm:ruleLst/>
        </dgm:layoutNode>
      </dgm:if>
      <dgm:else name="Name50"/>
    </dgm:choose>
  </dgm:layoutNode>
</dgm:layoutDef>
</file>

<file path=ppt/diagrams/layout8.xml><?xml version="1.0" encoding="utf-8"?>
<dgm:layoutDef xmlns:dgm="http://schemas.openxmlformats.org/drawingml/2006/diagram" xmlns:a="http://schemas.openxmlformats.org/drawingml/2006/main" uniqueId="urn:microsoft.com/office/officeart/2008/layout/HorizontalMultiLevelHierarchy">
  <dgm:title val=""/>
  <dgm:desc val=""/>
  <dgm:catLst>
    <dgm:cat type="hierarchy" pri="46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clrData>
  <dgm:layoutNode name="Name0">
    <dgm:varLst>
      <dgm:chPref val="1"/>
      <dgm:dir/>
      <dgm:animOne val="branch"/>
      <dgm:animLvl val="lvl"/>
      <dgm:resizeHandles val="exact"/>
    </dgm:varLst>
    <dgm:choose name="Name1">
      <dgm:if name="Name2" func="var" arg="dir" op="equ" val="norm">
        <dgm:alg type="hierChild">
          <dgm:param type="linDir" val="fromT"/>
          <dgm:param type="chAlign" val="l"/>
        </dgm:alg>
      </dgm:if>
      <dgm:else name="Name3">
        <dgm:alg type="hierChild">
          <dgm:param type="linDir" val="fromT"/>
          <dgm:param type="chAlign" val="r"/>
        </dgm:alg>
      </dgm:else>
    </dgm:choose>
    <dgm:shape xmlns:r="http://schemas.openxmlformats.org/officeDocument/2006/relationships" r:blip="">
      <dgm:adjLst/>
    </dgm:shape>
    <dgm:presOf/>
    <dgm:constrLst>
      <dgm:constr type="h" for="des" forName="LevelOneTextNode" refType="h"/>
      <dgm:constr type="w" for="des" forName="LevelOneTextNode" refType="h" refFor="des" refForName="LevelOneTextNode" fact="0.19"/>
      <dgm:constr type="h" for="des" forName="LevelTwoTextNode" refType="w" refFor="des" refForName="LevelOneTextNode"/>
      <dgm:constr type="w" for="des" forName="LevelTwoTextNode" refType="h" refFor="des" refForName="LevelTwoTextNode" fact="3.28"/>
      <dgm:constr type="sibSp" refType="h" refFor="des" refForName="LevelTwoTextNode" op="equ" fact="0.25"/>
      <dgm:constr type="sibSp" for="des" forName="level2hierChild" refType="h" refFor="des" refForName="LevelTwoTextNode" op="equ" fact="0.25"/>
      <dgm:constr type="sibSp" for="des" forName="level3hierChild" refType="h" refFor="des" refForName="LevelTwoTextNode" op="equ" fact="0.25"/>
      <dgm:constr type="sp" for="des" forName="root1" refType="w" refFor="des" refForName="LevelTwoTextNode" fact="0.2"/>
      <dgm:constr type="sp" for="des" forName="root2" refType="sp" refFor="des" refForName="root1" op="equ"/>
      <dgm:constr type="primFontSz" for="des" forName="LevelOneTextNode" op="equ" val="65"/>
      <dgm:constr type="primFontSz" for="des" forName="LevelTwoTextNode" op="equ" val="65"/>
      <dgm:constr type="primFontSz" for="des" forName="LevelTwoTextNode" refType="primFontSz" refFor="des" refForName="LevelOneTextNode" op="lte"/>
      <dgm:constr type="primFontSz" for="des" forName="connTx" op="equ" val="50"/>
      <dgm:constr type="primFontSz" for="des" forName="connTx" refType="primFontSz" refFor="des" refForName="LevelOneTextNode" op="lte" fact="0.78"/>
    </dgm:constrLst>
    <dgm:forEach name="Name4" axis="ch">
      <dgm:forEach name="Name5" axis="self" ptType="node">
        <dgm:layoutNode name="root1">
          <dgm:choose name="Name6">
            <dgm:if name="Name7" func="var" arg="dir" op="equ" val="norm">
              <dgm:alg type="hierRoot">
                <dgm:param type="hierAlign" val="lCtrCh"/>
              </dgm:alg>
            </dgm:if>
            <dgm:else name="Name8">
              <dgm:alg type="hierRoot">
                <dgm:param type="hierAlign" val="rCtrCh"/>
              </dgm:alg>
            </dgm:else>
          </dgm:choose>
          <dgm:shape xmlns:r="http://schemas.openxmlformats.org/officeDocument/2006/relationships" r:blip="">
            <dgm:adjLst/>
          </dgm:shape>
          <dgm:presOf/>
          <dgm:layoutNode name="LevelOneTextNode" styleLbl="node0">
            <dgm:varLst>
              <dgm:chPref val="3"/>
            </dgm:varLst>
            <dgm:alg type="tx">
              <dgm:param type="autoTxRot" val="grav"/>
            </dgm:alg>
            <dgm:choose name="Name9">
              <dgm:if name="Name10" func="var" arg="dir" op="equ" val="norm">
                <dgm:shape xmlns:r="http://schemas.openxmlformats.org/officeDocument/2006/relationships" rot="270" type="rect" r:blip="">
                  <dgm:adjLst/>
                </dgm:shape>
              </dgm:if>
              <dgm:else name="Name11">
                <dgm:shape xmlns:r="http://schemas.openxmlformats.org/officeDocument/2006/relationships" rot="90" type="rect" r:blip="">
                  <dgm:adjLst/>
                </dgm:shape>
              </dgm:else>
            </dgm:choos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2hierChild">
            <dgm:choose name="Name12">
              <dgm:if name="Name13" func="var" arg="dir" op="equ" val="norm">
                <dgm:alg type="hierChild">
                  <dgm:param type="linDir" val="fromT"/>
                  <dgm:param type="chAlign" val="l"/>
                </dgm:alg>
              </dgm:if>
              <dgm:else name="Name14">
                <dgm:alg type="hierChild">
                  <dgm:param type="linDir" val="fromT"/>
                  <dgm:param type="chAlign" val="r"/>
                </dgm:alg>
              </dgm:else>
            </dgm:choose>
            <dgm:shape xmlns:r="http://schemas.openxmlformats.org/officeDocument/2006/relationships" r:blip="">
              <dgm:adjLst/>
            </dgm:shape>
            <dgm:presOf/>
            <dgm:forEach name="repeat" axis="ch">
              <dgm:forEach name="Name15" axis="self" ptType="parTrans" cnt="1">
                <dgm:layoutNode name="conn2-1">
                  <dgm:choose name="Name16">
                    <dgm:if name="Name17" func="var" arg="dir" op="equ" val="norm">
                      <dgm:alg type="conn">
                        <dgm:param type="dim" val="1D"/>
                        <dgm:param type="begPts" val="midR"/>
                        <dgm:param type="endPts" val="midL"/>
                        <dgm:param type="endSty" val="noArr"/>
                        <dgm:param type="connRout" val="bend"/>
                      </dgm:alg>
                    </dgm:if>
                    <dgm:else name="Name18">
                      <dgm:alg type="conn">
                        <dgm:param type="dim" val="1D"/>
                        <dgm:param type="begPts" val="midL"/>
                        <dgm:param type="endPts" val="midR"/>
                        <dgm:param type="endSty" val="noArr"/>
                        <dgm:param type="connRout" val="bend"/>
                      </dgm:alg>
                    </dgm:else>
                  </dgm:choose>
                  <dgm:shape xmlns:r="http://schemas.openxmlformats.org/officeDocument/2006/relationships" type="conn" r:blip="" zOrderOff="-99999">
                    <dgm:adjLst/>
                  </dgm:shape>
                  <dgm:presOf axis="self"/>
                  <dgm:constrLst>
                    <dgm:constr type="w" val="1"/>
                    <dgm:constr type="h" val="5"/>
                    <dgm:constr type="connDist"/>
                    <dgm:constr type="begPad"/>
                    <dgm:constr type="endPad"/>
                    <dgm:constr type="userA" for="ch" refType="connDist"/>
                  </dgm:constr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9" axis="self" ptType="node">
                <dgm:layoutNode name="root2">
                  <dgm:choose name="Name20">
                    <dgm:if name="Name21" func="var" arg="dir" op="equ" val="norm">
                      <dgm:alg type="hierRoot">
                        <dgm:param type="hierAlign" val="lCtrCh"/>
                      </dgm:alg>
                    </dgm:if>
                    <dgm:else name="Name22">
                      <dgm:alg type="hierRoot">
                        <dgm:param type="hierAlign" val="rCtrCh"/>
                      </dgm:alg>
                    </dgm:else>
                  </dgm:choose>
                  <dgm:shape xmlns:r="http://schemas.openxmlformats.org/officeDocument/2006/relationships" r:blip="">
                    <dgm:adjLst/>
                  </dgm:shape>
                  <dgm:presOf/>
                  <dgm:layoutNode name="LevelTwoTextNode">
                    <dgm:varLst>
                      <dgm:chPref val="3"/>
                    </dgm:varLst>
                    <dgm:alg type="tx"/>
                    <dgm:shape xmlns:r="http://schemas.openxmlformats.org/officeDocument/2006/relationships" type="rect"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3hierChild">
                    <dgm:choose name="Name23">
                      <dgm:if name="Name24" func="var" arg="dir" op="equ" val="norm">
                        <dgm:alg type="hierChild">
                          <dgm:param type="linDir" val="fromT"/>
                          <dgm:param type="chAlign" val="l"/>
                        </dgm:alg>
                      </dgm:if>
                      <dgm:else name="Name25">
                        <dgm:alg type="hierChild">
                          <dgm:param type="linDir" val="fromT"/>
                          <dgm:param type="chAlign" val="r"/>
                        </dgm:alg>
                      </dgm:else>
                    </dgm:choose>
                    <dgm:shape xmlns:r="http://schemas.openxmlformats.org/officeDocument/2006/relationships" r:blip="">
                      <dgm:adjLst/>
                    </dgm:shape>
                    <dgm:presOf/>
                    <dgm:forEach name="Name26" ref="repeat"/>
                  </dgm:layoutNode>
                </dgm:layoutNode>
              </dgm:forEach>
            </dgm:forEach>
          </dgm:layoutNode>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5/8/layout/radial6">
  <dgm:title val=""/>
  <dgm:desc val=""/>
  <dgm:catLst>
    <dgm:cat type="cycle" pri="9000"/>
    <dgm:cat type="relationship" pri="2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choose name="Name3">
          <dgm:if name="Name4" axis="ch ch" ptType="node node" st="1 1" cnt="1 0" func="cnt" op="lte" val="1">
            <dgm:alg type="cycle">
              <dgm:param type="stAng" val="90"/>
              <dgm:param type="spanAng" val="360"/>
              <dgm:param type="ctrShpMap" val="fNode"/>
            </dgm:alg>
          </dgm:if>
          <dgm:else name="Name5">
            <dgm:alg type="cycle">
              <dgm:param type="stAng" val="0"/>
              <dgm:param type="spanAng" val="360"/>
              <dgm:param type="ctrShpMap" val="fNode"/>
            </dgm:alg>
          </dgm:else>
        </dgm:choose>
      </dgm:if>
      <dgm:else name="Name6">
        <dgm:choose name="Name7">
          <dgm:if name="Name8" axis="ch ch" ptType="node node" st="1 1" cnt="1 0" func="cnt" op="lte" val="1">
            <dgm:alg type="cycle">
              <dgm:param type="stAng" val="-90"/>
              <dgm:param type="spanAng" val="360"/>
              <dgm:param type="ctrShpMap" val="fNode"/>
            </dgm:alg>
          </dgm:if>
          <dgm:else name="Name9">
            <dgm:alg type="cycle">
              <dgm:param type="stAng" val="0"/>
              <dgm:param type="spanAng" val="-360"/>
              <dgm:param type="ctrShpMap" val="fNode"/>
            </dgm:alg>
          </dgm:else>
        </dgm:choose>
      </dgm:else>
    </dgm:choose>
    <dgm:shape xmlns:r="http://schemas.openxmlformats.org/officeDocument/2006/relationships" r:blip="">
      <dgm:adjLst/>
    </dgm:shape>
    <dgm:presOf/>
    <dgm:choose name="Name10">
      <dgm:if name="Name11" func="var" arg="dir" op="equ" val="norm">
        <dgm:choose name="Name12">
          <dgm:if name="Name13"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des" forName="oneNode" refType="primFontSz" refFor="ch" refForName="centerShape" op="lte" fact="0.95"/>
              <dgm:constr type="diam" for="ch" forName="singleconn" refType="diam" op="equ" fact="-1"/>
              <dgm:constr type="h" for="ch" forName="singleconn" refType="w" refFor="ch" refForName="oneComp" fact="0.24"/>
              <dgm:constr type="w" for="ch" forName="dummya" refType="w" refFor="ch" refForName="oneComp" op="equ"/>
              <dgm:constr type="w" for="ch" forName="dummyb" refType="w" refFor="ch" refForName="oneComp" op="equ"/>
              <dgm:constr type="w" for="ch" forName="dummyc" refType="w" refFor="ch" refForName="oneComp" op="equ"/>
            </dgm:constrLst>
          </dgm:if>
          <dgm:else name="Name14">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forName="sibTrans" refType="diam" op="equ"/>
              <dgm:constr type="h" for="ch" forName="sibTrans" refType="w" refFor="ch" refForName="node" fact="0.24"/>
              <dgm:constr type="w" for="ch" forName="dummy" val="1"/>
            </dgm:constrLst>
          </dgm:else>
        </dgm:choose>
      </dgm:if>
      <dgm:else name="Name15">
        <dgm:choose name="Name16">
          <dgm:if name="Name17"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ch" forName="oneNode" refType="primFontSz" refFor="ch" refForName="centerShape" op="lte" fact="0.95"/>
              <dgm:constr type="diam" for="ch" forName="singleconn" refType="diam"/>
              <dgm:constr type="h" for="ch" forName="singleconn" refType="w" refFor="ch" refForName="oneComp" fact="0.24"/>
              <dgm:constr type="diam" for="ch" refType="diam" op="equ"/>
              <dgm:constr type="w" for="ch" forName="dummya" refType="w" refFor="ch" refForName="oneComp" op="equ"/>
              <dgm:constr type="w" for="ch" forName="dummyb" refType="w" refFor="ch" refForName="oneComp" op="equ"/>
              <dgm:constr type="w" for="ch" forName="dummyc" refType="w" refFor="ch" refForName="oneComp" op="equ"/>
            </dgm:constrLst>
          </dgm:if>
          <dgm:else name="Name18">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ptType="sibTrans" refType="diam" fact="-1"/>
              <dgm:constr type="h" for="ch" forName="sibTrans" refType="w" refFor="ch" refForName="node" fact="0.24"/>
              <dgm:constr type="diam" for="ch" refType="diam" op="equ" fact="-1"/>
              <dgm:constr type="w" for="ch" forName="dummy" val="1"/>
            </dgm:constrLst>
          </dgm:else>
        </dgm:choose>
      </dgm:else>
    </dgm:choose>
    <dgm:ruleLst>
      <dgm:rule type="diam" val="INF" fact="NaN" max="NaN"/>
    </dgm:ruleLst>
    <dgm:forEach name="Name19"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20" axis="ch">
        <dgm:forEach name="Name21" axis="self" ptType="node">
          <dgm:choose name="Name22">
            <dgm:if name="Name23" axis="par ch" ptType="node node" func="cnt" op="gt" val="1">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dummy">
                <dgm:alg type="sp"/>
                <dgm:shape xmlns:r="http://schemas.openxmlformats.org/officeDocument/2006/relationships" r:blip="">
                  <dgm:adjLst/>
                </dgm:shape>
                <dgm:presOf/>
                <dgm:constrLst>
                  <dgm:constr type="h" refType="w"/>
                </dgm:constrLst>
                <dgm:ruleLst/>
              </dgm:layoutNode>
              <dgm:forEach name="sibTransForEach" axis="followSib" ptType="sibTrans" hideLastTrans="0" cnt="1">
                <dgm:layoutNode name="sibTrans" styleLbl="sibTrans2D1">
                  <dgm:alg type="conn">
                    <dgm:param type="connRout" val="curve"/>
                    <dgm:param type="begPts" val="ctr"/>
                    <dgm:param type="endPts" val="ctr"/>
                    <dgm:param type="begSty" val="noArr"/>
                    <dgm:param type="endSty" val="noArr"/>
                    <dgm:param type="dstNode" val="node"/>
                  </dgm:alg>
                  <dgm:shape xmlns:r="http://schemas.openxmlformats.org/officeDocument/2006/relationships" type="conn" r:blip="" zOrderOff="-999">
                    <dgm:adjLst/>
                  </dgm:shape>
                  <dgm:presOf axis="self"/>
                  <dgm:constrLst>
                    <dgm:constr type="begPad"/>
                    <dgm:constr type="endPad"/>
                  </dgm:constrLst>
                  <dgm:ruleLst/>
                </dgm:layoutNode>
              </dgm:forEach>
            </dgm:if>
            <dgm:if name="Name24" axis="par ch" ptType="node node" func="cnt" op="equ" val="1">
              <dgm:layoutNode name="oneComp">
                <dgm:alg type="composite">
                  <dgm:param type="ar" val="1"/>
                </dgm:alg>
                <dgm:shape xmlns:r="http://schemas.openxmlformats.org/officeDocument/2006/relationships" r:blip="">
                  <dgm:adjLst/>
                </dgm:shape>
                <dgm:presOf/>
                <dgm:constrLst>
                  <dgm:constr type="h" refType="w"/>
                  <dgm:constr type="l" for="ch" forName="dummyConnPt" refType="w" fact="0.5"/>
                  <dgm:constr type="t" for="ch" forName="dummyConnPt" refType="w" fact="0.5"/>
                  <dgm:constr type="l" for="ch" forName="oneNode"/>
                  <dgm:constr type="t" for="ch" forName="oneNode"/>
                  <dgm:constr type="h" for="ch" forName="oneNode" refType="h"/>
                  <dgm:constr type="w" for="ch" forName="oneNode" refType="w"/>
                </dgm:constrLst>
                <dgm:ruleLst/>
                <dgm:layoutNode name="dummyConnPt" styleLbl="node1">
                  <dgm:alg type="sp"/>
                  <dgm:shape xmlns:r="http://schemas.openxmlformats.org/officeDocument/2006/relationships" r:blip="">
                    <dgm:adjLst/>
                  </dgm:shape>
                  <dgm:presOf/>
                  <dgm:constrLst>
                    <dgm:constr type="w" val="1"/>
                    <dgm:constr type="h" val="1"/>
                  </dgm:constrLst>
                  <dgm:ruleLst/>
                </dgm:layoutNode>
                <dgm:layoutNode name="on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layoutNode name="dummya">
                <dgm:alg type="sp"/>
                <dgm:shape xmlns:r="http://schemas.openxmlformats.org/officeDocument/2006/relationships" r:blip="">
                  <dgm:adjLst/>
                </dgm:shape>
                <dgm:presOf/>
                <dgm:constrLst>
                  <dgm:constr type="h" refType="w"/>
                </dgm:constrLst>
                <dgm:ruleLst/>
              </dgm:layoutNode>
              <dgm:layoutNode name="dummyb">
                <dgm:alg type="sp"/>
                <dgm:shape xmlns:r="http://schemas.openxmlformats.org/officeDocument/2006/relationships" r:blip="">
                  <dgm:adjLst/>
                </dgm:shape>
                <dgm:presOf/>
                <dgm:constrLst>
                  <dgm:constr type="h" refType="w"/>
                </dgm:constrLst>
                <dgm:ruleLst/>
              </dgm:layoutNode>
              <dgm:layoutNode name="dummyc">
                <dgm:alg type="sp"/>
                <dgm:shape xmlns:r="http://schemas.openxmlformats.org/officeDocument/2006/relationships" r:blip="">
                  <dgm:adjLst/>
                </dgm:shape>
                <dgm:presOf/>
                <dgm:constrLst>
                  <dgm:constr type="h" refType="w"/>
                </dgm:constrLst>
                <dgm:ruleLst/>
              </dgm:layoutNode>
              <dgm:forEach name="sibTransForEach1" axis="followSib" ptType="sibTrans" hideLastTrans="0" cnt="1">
                <dgm:layoutNode name="singleconn" styleLbl="sibTrans2D1">
                  <dgm:alg type="conn">
                    <dgm:param type="connRout" val="longCurve"/>
                    <dgm:param type="begPts" val="bCtr"/>
                    <dgm:param type="endPts" val="tCtr"/>
                    <dgm:param type="begSty" val="noArr"/>
                    <dgm:param type="endSty" val="noArr"/>
                    <dgm:param type="srcNode" val="dummyConnPt"/>
                    <dgm:param type="dstNode" val="dummyConnPt"/>
                  </dgm:alg>
                  <dgm:shape xmlns:r="http://schemas.openxmlformats.org/officeDocument/2006/relationships" type="conn" r:blip="" zOrderOff="-999">
                    <dgm:adjLst/>
                  </dgm:shape>
                  <dgm:presOf axis="self"/>
                  <dgm:constrLst>
                    <dgm:constr type="begPad"/>
                    <dgm:constr type="endPad"/>
                  </dgm:constrLst>
                  <dgm:ruleLst/>
                </dgm:layoutNode>
              </dgm:forEach>
            </dgm:if>
            <dgm:else name="Name25"/>
          </dgm:choos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3F62E5F-FE4D-4BC1-9F8F-AC9173411724}" type="datetimeFigureOut">
              <a:rPr lang="en-US" smtClean="0"/>
              <a:t>08/04/2019</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F266601-1508-47EB-89EB-6CA4FB0D5669}" type="slidenum">
              <a:rPr lang="en-US" smtClean="0"/>
              <a:t>‹#›</a:t>
            </a:fld>
            <a:endParaRPr lang="en-US"/>
          </a:p>
        </p:txBody>
      </p:sp>
    </p:spTree>
    <p:extLst>
      <p:ext uri="{BB962C8B-B14F-4D97-AF65-F5344CB8AC3E}">
        <p14:creationId xmlns:p14="http://schemas.microsoft.com/office/powerpoint/2010/main" val="26797153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F266601-1508-47EB-89EB-6CA4FB0D5669}" type="slidenum">
              <a:rPr lang="en-US" smtClean="0"/>
              <a:t>1</a:t>
            </a:fld>
            <a:endParaRPr lang="en-US"/>
          </a:p>
        </p:txBody>
      </p:sp>
    </p:spTree>
    <p:extLst>
      <p:ext uri="{BB962C8B-B14F-4D97-AF65-F5344CB8AC3E}">
        <p14:creationId xmlns:p14="http://schemas.microsoft.com/office/powerpoint/2010/main" val="349497977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2335500B-702B-4F72-8506-D30AF97AA3B9}" type="datetimeFigureOut">
              <a:rPr lang="en-US" smtClean="0"/>
              <a:t>08/04/2019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877CE96-1E20-4142-875E-8F338FFE79BA}" type="slidenum">
              <a:rPr lang="en-US" smtClean="0"/>
              <a:t>‹#›</a:t>
            </a:fld>
            <a:endParaRPr lang="en-US"/>
          </a:p>
        </p:txBody>
      </p:sp>
    </p:spTree>
    <p:extLst>
      <p:ext uri="{BB962C8B-B14F-4D97-AF65-F5344CB8AC3E}">
        <p14:creationId xmlns:p14="http://schemas.microsoft.com/office/powerpoint/2010/main" val="263896674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335500B-702B-4F72-8506-D30AF97AA3B9}" type="datetimeFigureOut">
              <a:rPr lang="en-US" smtClean="0"/>
              <a:t>08/04/2019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877CE96-1E20-4142-875E-8F338FFE79BA}" type="slidenum">
              <a:rPr lang="en-US" smtClean="0"/>
              <a:t>‹#›</a:t>
            </a:fld>
            <a:endParaRPr lang="en-US"/>
          </a:p>
        </p:txBody>
      </p:sp>
    </p:spTree>
    <p:extLst>
      <p:ext uri="{BB962C8B-B14F-4D97-AF65-F5344CB8AC3E}">
        <p14:creationId xmlns:p14="http://schemas.microsoft.com/office/powerpoint/2010/main" val="85825760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335500B-702B-4F72-8506-D30AF97AA3B9}" type="datetimeFigureOut">
              <a:rPr lang="en-US" smtClean="0"/>
              <a:t>08/04/2019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877CE96-1E20-4142-875E-8F338FFE79BA}" type="slidenum">
              <a:rPr lang="en-US" smtClean="0"/>
              <a:t>‹#›</a:t>
            </a:fld>
            <a:endParaRPr lang="en-US"/>
          </a:p>
        </p:txBody>
      </p:sp>
    </p:spTree>
    <p:extLst>
      <p:ext uri="{BB962C8B-B14F-4D97-AF65-F5344CB8AC3E}">
        <p14:creationId xmlns:p14="http://schemas.microsoft.com/office/powerpoint/2010/main" val="129553830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p>
            <a:r>
              <a:rPr lang="en-US"/>
              <a:t>Click to edit Master title style</a:t>
            </a:r>
            <a:endParaRPr lang="vi-VN"/>
          </a:p>
        </p:txBody>
      </p:sp>
      <p:sp>
        <p:nvSpPr>
          <p:cNvPr id="3" name="Table Placeholder 2"/>
          <p:cNvSpPr>
            <a:spLocks noGrp="1"/>
          </p:cNvSpPr>
          <p:nvPr>
            <p:ph type="tbl" idx="1"/>
          </p:nvPr>
        </p:nvSpPr>
        <p:spPr>
          <a:xfrm>
            <a:off x="609600" y="1600201"/>
            <a:ext cx="10972800" cy="4525963"/>
          </a:xfrm>
        </p:spPr>
        <p:txBody>
          <a:bodyPr/>
          <a:lstStyle/>
          <a:p>
            <a:endParaRPr lang="vi-VN"/>
          </a:p>
        </p:txBody>
      </p:sp>
      <p:sp>
        <p:nvSpPr>
          <p:cNvPr id="4" name="Date Placeholder 3"/>
          <p:cNvSpPr>
            <a:spLocks noGrp="1"/>
          </p:cNvSpPr>
          <p:nvPr>
            <p:ph type="dt" sz="half" idx="10"/>
          </p:nvPr>
        </p:nvSpPr>
        <p:spPr>
          <a:xfrm>
            <a:off x="609600" y="6245225"/>
            <a:ext cx="2844800" cy="476250"/>
          </a:xfrm>
        </p:spPr>
        <p:txBody>
          <a:bodyPr/>
          <a:lstStyle>
            <a:lvl1pPr>
              <a:defRPr/>
            </a:lvl1pPr>
          </a:lstStyle>
          <a:p>
            <a:endParaRPr lang="vi-VN"/>
          </a:p>
        </p:txBody>
      </p:sp>
      <p:sp>
        <p:nvSpPr>
          <p:cNvPr id="5" name="Footer Placeholder 4"/>
          <p:cNvSpPr>
            <a:spLocks noGrp="1"/>
          </p:cNvSpPr>
          <p:nvPr>
            <p:ph type="ftr" sz="quarter" idx="11"/>
          </p:nvPr>
        </p:nvSpPr>
        <p:spPr>
          <a:xfrm>
            <a:off x="4165600" y="6245225"/>
            <a:ext cx="3860800" cy="476250"/>
          </a:xfrm>
        </p:spPr>
        <p:txBody>
          <a:bodyPr/>
          <a:lstStyle>
            <a:lvl1pPr>
              <a:defRPr/>
            </a:lvl1pPr>
          </a:lstStyle>
          <a:p>
            <a:endParaRPr lang="vi-VN"/>
          </a:p>
        </p:txBody>
      </p:sp>
      <p:sp>
        <p:nvSpPr>
          <p:cNvPr id="6" name="Slide Number Placeholder 5"/>
          <p:cNvSpPr>
            <a:spLocks noGrp="1"/>
          </p:cNvSpPr>
          <p:nvPr>
            <p:ph type="sldNum" sz="quarter" idx="12"/>
          </p:nvPr>
        </p:nvSpPr>
        <p:spPr>
          <a:xfrm>
            <a:off x="8737600" y="6245225"/>
            <a:ext cx="2844800" cy="476250"/>
          </a:xfrm>
        </p:spPr>
        <p:txBody>
          <a:bodyPr/>
          <a:lstStyle>
            <a:lvl1pPr>
              <a:defRPr/>
            </a:lvl1pPr>
          </a:lstStyle>
          <a:p>
            <a:fld id="{A73FEB32-7EB7-4CB5-BCC5-E6EFED9D042A}" type="slidenum">
              <a:rPr lang="vi-VN"/>
              <a:pPr/>
              <a:t>‹#›</a:t>
            </a:fld>
            <a:endParaRPr lang="vi-VN"/>
          </a:p>
        </p:txBody>
      </p:sp>
    </p:spTree>
    <p:extLst>
      <p:ext uri="{BB962C8B-B14F-4D97-AF65-F5344CB8AC3E}">
        <p14:creationId xmlns:p14="http://schemas.microsoft.com/office/powerpoint/2010/main" val="202860893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335500B-702B-4F72-8506-D30AF97AA3B9}" type="datetimeFigureOut">
              <a:rPr lang="en-US" smtClean="0"/>
              <a:t>08/04/2019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877CE96-1E20-4142-875E-8F338FFE79BA}" type="slidenum">
              <a:rPr lang="en-US" smtClean="0"/>
              <a:t>‹#›</a:t>
            </a:fld>
            <a:endParaRPr lang="en-US"/>
          </a:p>
        </p:txBody>
      </p:sp>
    </p:spTree>
    <p:extLst>
      <p:ext uri="{BB962C8B-B14F-4D97-AF65-F5344CB8AC3E}">
        <p14:creationId xmlns:p14="http://schemas.microsoft.com/office/powerpoint/2010/main" val="220419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2335500B-702B-4F72-8506-D30AF97AA3B9}" type="datetimeFigureOut">
              <a:rPr lang="en-US" smtClean="0"/>
              <a:t>08/04/2019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877CE96-1E20-4142-875E-8F338FFE79BA}" type="slidenum">
              <a:rPr lang="en-US" smtClean="0"/>
              <a:t>‹#›</a:t>
            </a:fld>
            <a:endParaRPr lang="en-US"/>
          </a:p>
        </p:txBody>
      </p:sp>
    </p:spTree>
    <p:extLst>
      <p:ext uri="{BB962C8B-B14F-4D97-AF65-F5344CB8AC3E}">
        <p14:creationId xmlns:p14="http://schemas.microsoft.com/office/powerpoint/2010/main" val="428465412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2335500B-702B-4F72-8506-D30AF97AA3B9}" type="datetimeFigureOut">
              <a:rPr lang="en-US" smtClean="0"/>
              <a:t>08/04/2019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877CE96-1E20-4142-875E-8F338FFE79BA}" type="slidenum">
              <a:rPr lang="en-US" smtClean="0"/>
              <a:t>‹#›</a:t>
            </a:fld>
            <a:endParaRPr lang="en-US"/>
          </a:p>
        </p:txBody>
      </p:sp>
    </p:spTree>
    <p:extLst>
      <p:ext uri="{BB962C8B-B14F-4D97-AF65-F5344CB8AC3E}">
        <p14:creationId xmlns:p14="http://schemas.microsoft.com/office/powerpoint/2010/main" val="263029253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2335500B-702B-4F72-8506-D30AF97AA3B9}" type="datetimeFigureOut">
              <a:rPr lang="en-US" smtClean="0"/>
              <a:t>08/04/2019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877CE96-1E20-4142-875E-8F338FFE79BA}" type="slidenum">
              <a:rPr lang="en-US" smtClean="0"/>
              <a:t>‹#›</a:t>
            </a:fld>
            <a:endParaRPr lang="en-US"/>
          </a:p>
        </p:txBody>
      </p:sp>
    </p:spTree>
    <p:extLst>
      <p:ext uri="{BB962C8B-B14F-4D97-AF65-F5344CB8AC3E}">
        <p14:creationId xmlns:p14="http://schemas.microsoft.com/office/powerpoint/2010/main" val="81361881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2335500B-702B-4F72-8506-D30AF97AA3B9}" type="datetimeFigureOut">
              <a:rPr lang="en-US" smtClean="0"/>
              <a:t>08/04/2019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877CE96-1E20-4142-875E-8F338FFE79BA}" type="slidenum">
              <a:rPr lang="en-US" smtClean="0"/>
              <a:t>‹#›</a:t>
            </a:fld>
            <a:endParaRPr lang="en-US"/>
          </a:p>
        </p:txBody>
      </p:sp>
    </p:spTree>
    <p:extLst>
      <p:ext uri="{BB962C8B-B14F-4D97-AF65-F5344CB8AC3E}">
        <p14:creationId xmlns:p14="http://schemas.microsoft.com/office/powerpoint/2010/main" val="66376965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335500B-702B-4F72-8506-D30AF97AA3B9}" type="datetimeFigureOut">
              <a:rPr lang="en-US" smtClean="0"/>
              <a:t>08/04/2019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877CE96-1E20-4142-875E-8F338FFE79BA}" type="slidenum">
              <a:rPr lang="en-US" smtClean="0"/>
              <a:t>‹#›</a:t>
            </a:fld>
            <a:endParaRPr lang="en-US"/>
          </a:p>
        </p:txBody>
      </p:sp>
    </p:spTree>
    <p:extLst>
      <p:ext uri="{BB962C8B-B14F-4D97-AF65-F5344CB8AC3E}">
        <p14:creationId xmlns:p14="http://schemas.microsoft.com/office/powerpoint/2010/main" val="86496872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2335500B-702B-4F72-8506-D30AF97AA3B9}" type="datetimeFigureOut">
              <a:rPr lang="en-US" smtClean="0"/>
              <a:t>08/04/2019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877CE96-1E20-4142-875E-8F338FFE79BA}" type="slidenum">
              <a:rPr lang="en-US" smtClean="0"/>
              <a:t>‹#›</a:t>
            </a:fld>
            <a:endParaRPr lang="en-US"/>
          </a:p>
        </p:txBody>
      </p:sp>
    </p:spTree>
    <p:extLst>
      <p:ext uri="{BB962C8B-B14F-4D97-AF65-F5344CB8AC3E}">
        <p14:creationId xmlns:p14="http://schemas.microsoft.com/office/powerpoint/2010/main" val="368086890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2335500B-702B-4F72-8506-D30AF97AA3B9}" type="datetimeFigureOut">
              <a:rPr lang="en-US" smtClean="0"/>
              <a:t>08/04/2019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877CE96-1E20-4142-875E-8F338FFE79BA}" type="slidenum">
              <a:rPr lang="en-US" smtClean="0"/>
              <a:t>‹#›</a:t>
            </a:fld>
            <a:endParaRPr lang="en-US"/>
          </a:p>
        </p:txBody>
      </p:sp>
    </p:spTree>
    <p:extLst>
      <p:ext uri="{BB962C8B-B14F-4D97-AF65-F5344CB8AC3E}">
        <p14:creationId xmlns:p14="http://schemas.microsoft.com/office/powerpoint/2010/main" val="13815152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335500B-702B-4F72-8506-D30AF97AA3B9}" type="datetimeFigureOut">
              <a:rPr lang="en-US" smtClean="0"/>
              <a:t>08/04/2019</a:t>
            </a:fld>
            <a:endParaRPr lang="en-US"/>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877CE96-1E20-4142-875E-8F338FFE79BA}" type="slidenum">
              <a:rPr lang="en-US" smtClean="0"/>
              <a:t>‹#›</a:t>
            </a:fld>
            <a:endParaRPr lang="en-US"/>
          </a:p>
        </p:txBody>
      </p:sp>
    </p:spTree>
    <p:extLst>
      <p:ext uri="{BB962C8B-B14F-4D97-AF65-F5344CB8AC3E}">
        <p14:creationId xmlns:p14="http://schemas.microsoft.com/office/powerpoint/2010/main" val="409796313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12.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16.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12.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diagramLayout" Target="../diagrams/layout7.xml"/><Relationship Id="rId7" Type="http://schemas.openxmlformats.org/officeDocument/2006/relationships/image" Target="../media/image4.gif"/><Relationship Id="rId2" Type="http://schemas.openxmlformats.org/officeDocument/2006/relationships/diagramData" Target="../diagrams/data7.xml"/><Relationship Id="rId1" Type="http://schemas.openxmlformats.org/officeDocument/2006/relationships/slideLayout" Target="../slideLayouts/slideLayout2.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33.xml.rels><?xml version="1.0" encoding="UTF-8" standalone="yes"?>
<Relationships xmlns="http://schemas.openxmlformats.org/package/2006/relationships"><Relationship Id="rId3" Type="http://schemas.openxmlformats.org/officeDocument/2006/relationships/diagramLayout" Target="../diagrams/layout8.xml"/><Relationship Id="rId2" Type="http://schemas.openxmlformats.org/officeDocument/2006/relationships/diagramData" Target="../diagrams/data8.xml"/><Relationship Id="rId1" Type="http://schemas.openxmlformats.org/officeDocument/2006/relationships/slideLayout" Target="../slideLayouts/slideLayout2.xml"/><Relationship Id="rId6" Type="http://schemas.microsoft.com/office/2007/relationships/diagramDrawing" Target="../diagrams/drawing8.xml"/><Relationship Id="rId5" Type="http://schemas.openxmlformats.org/officeDocument/2006/relationships/diagramColors" Target="../diagrams/colors8.xml"/><Relationship Id="rId4" Type="http://schemas.openxmlformats.org/officeDocument/2006/relationships/diagramQuickStyle" Target="../diagrams/quickStyle8.xml"/></Relationships>
</file>

<file path=ppt/slides/_rels/slide34.xml.rels><?xml version="1.0" encoding="UTF-8" standalone="yes"?>
<Relationships xmlns="http://schemas.openxmlformats.org/package/2006/relationships"><Relationship Id="rId3" Type="http://schemas.openxmlformats.org/officeDocument/2006/relationships/diagramLayout" Target="../diagrams/layout9.xml"/><Relationship Id="rId2" Type="http://schemas.openxmlformats.org/officeDocument/2006/relationships/diagramData" Target="../diagrams/data9.xml"/><Relationship Id="rId1" Type="http://schemas.openxmlformats.org/officeDocument/2006/relationships/slideLayout" Target="../slideLayouts/slideLayout2.xml"/><Relationship Id="rId6" Type="http://schemas.microsoft.com/office/2007/relationships/diagramDrawing" Target="../diagrams/drawing9.xml"/><Relationship Id="rId5" Type="http://schemas.openxmlformats.org/officeDocument/2006/relationships/diagramColors" Target="../diagrams/colors9.xml"/><Relationship Id="rId4" Type="http://schemas.openxmlformats.org/officeDocument/2006/relationships/diagramQuickStyle" Target="../diagrams/quickStyle9.xml"/></Relationships>
</file>

<file path=ppt/slides/_rels/slide35.xml.rels><?xml version="1.0" encoding="UTF-8" standalone="yes"?>
<Relationships xmlns="http://schemas.openxmlformats.org/package/2006/relationships"><Relationship Id="rId3" Type="http://schemas.openxmlformats.org/officeDocument/2006/relationships/diagramLayout" Target="../diagrams/layout10.xml"/><Relationship Id="rId2" Type="http://schemas.openxmlformats.org/officeDocument/2006/relationships/diagramData" Target="../diagrams/data10.xml"/><Relationship Id="rId1" Type="http://schemas.openxmlformats.org/officeDocument/2006/relationships/slideLayout" Target="../slideLayouts/slideLayout2.xml"/><Relationship Id="rId6" Type="http://schemas.microsoft.com/office/2007/relationships/diagramDrawing" Target="../diagrams/drawing10.xml"/><Relationship Id="rId5" Type="http://schemas.openxmlformats.org/officeDocument/2006/relationships/diagramColors" Target="../diagrams/colors10.xml"/><Relationship Id="rId4" Type="http://schemas.openxmlformats.org/officeDocument/2006/relationships/diagramQuickStyle" Target="../diagrams/quickStyle10.xml"/></Relationships>
</file>

<file path=ppt/slides/_rels/slide36.xml.rels><?xml version="1.0" encoding="UTF-8" standalone="yes"?>
<Relationships xmlns="http://schemas.openxmlformats.org/package/2006/relationships"><Relationship Id="rId3" Type="http://schemas.openxmlformats.org/officeDocument/2006/relationships/diagramLayout" Target="../diagrams/layout11.xml"/><Relationship Id="rId2" Type="http://schemas.openxmlformats.org/officeDocument/2006/relationships/diagramData" Target="../diagrams/data11.xml"/><Relationship Id="rId1" Type="http://schemas.openxmlformats.org/officeDocument/2006/relationships/slideLayout" Target="../slideLayouts/slideLayout2.xml"/><Relationship Id="rId6" Type="http://schemas.microsoft.com/office/2007/relationships/diagramDrawing" Target="../diagrams/drawing11.xml"/><Relationship Id="rId5" Type="http://schemas.openxmlformats.org/officeDocument/2006/relationships/diagramColors" Target="../diagrams/colors11.xml"/><Relationship Id="rId4" Type="http://schemas.openxmlformats.org/officeDocument/2006/relationships/diagramQuickStyle" Target="../diagrams/quickStyle11.xml"/></Relationships>
</file>

<file path=ppt/slides/_rels/slide37.xml.rels><?xml version="1.0" encoding="UTF-8" standalone="yes"?>
<Relationships xmlns="http://schemas.openxmlformats.org/package/2006/relationships"><Relationship Id="rId3" Type="http://schemas.openxmlformats.org/officeDocument/2006/relationships/diagramLayout" Target="../diagrams/layout12.xml"/><Relationship Id="rId2" Type="http://schemas.openxmlformats.org/officeDocument/2006/relationships/diagramData" Target="../diagrams/data12.xml"/><Relationship Id="rId1" Type="http://schemas.openxmlformats.org/officeDocument/2006/relationships/slideLayout" Target="../slideLayouts/slideLayout2.xml"/><Relationship Id="rId6" Type="http://schemas.microsoft.com/office/2007/relationships/diagramDrawing" Target="../diagrams/drawing12.xml"/><Relationship Id="rId5" Type="http://schemas.openxmlformats.org/officeDocument/2006/relationships/diagramColors" Target="../diagrams/colors12.xml"/><Relationship Id="rId4" Type="http://schemas.openxmlformats.org/officeDocument/2006/relationships/diagramQuickStyle" Target="../diagrams/quickStyle12.xml"/></Relationships>
</file>

<file path=ppt/slides/_rels/slide38.xml.rels><?xml version="1.0" encoding="UTF-8" standalone="yes"?>
<Relationships xmlns="http://schemas.openxmlformats.org/package/2006/relationships"><Relationship Id="rId3" Type="http://schemas.openxmlformats.org/officeDocument/2006/relationships/diagramLayout" Target="../diagrams/layout13.xml"/><Relationship Id="rId2" Type="http://schemas.openxmlformats.org/officeDocument/2006/relationships/diagramData" Target="../diagrams/data13.xml"/><Relationship Id="rId1" Type="http://schemas.openxmlformats.org/officeDocument/2006/relationships/slideLayout" Target="../slideLayouts/slideLayout2.xml"/><Relationship Id="rId6" Type="http://schemas.microsoft.com/office/2007/relationships/diagramDrawing" Target="../diagrams/drawing13.xml"/><Relationship Id="rId5" Type="http://schemas.openxmlformats.org/officeDocument/2006/relationships/diagramColors" Target="../diagrams/colors13.xml"/><Relationship Id="rId4" Type="http://schemas.openxmlformats.org/officeDocument/2006/relationships/diagramQuickStyle" Target="../diagrams/quickStyle13.xml"/></Relationships>
</file>

<file path=ppt/slides/_rels/slide39.xml.rels><?xml version="1.0" encoding="UTF-8" standalone="yes"?>
<Relationships xmlns="http://schemas.openxmlformats.org/package/2006/relationships"><Relationship Id="rId3" Type="http://schemas.openxmlformats.org/officeDocument/2006/relationships/diagramLayout" Target="../diagrams/layout14.xml"/><Relationship Id="rId2" Type="http://schemas.openxmlformats.org/officeDocument/2006/relationships/diagramData" Target="../diagrams/data14.xml"/><Relationship Id="rId1" Type="http://schemas.openxmlformats.org/officeDocument/2006/relationships/slideLayout" Target="../slideLayouts/slideLayout2.xml"/><Relationship Id="rId6" Type="http://schemas.microsoft.com/office/2007/relationships/diagramDrawing" Target="../diagrams/drawing14.xml"/><Relationship Id="rId5" Type="http://schemas.openxmlformats.org/officeDocument/2006/relationships/diagramColors" Target="../diagrams/colors14.xml"/><Relationship Id="rId4" Type="http://schemas.openxmlformats.org/officeDocument/2006/relationships/diagramQuickStyle" Target="../diagrams/quickStyle14.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40.xml.rels><?xml version="1.0" encoding="UTF-8" standalone="yes"?>
<Relationships xmlns="http://schemas.openxmlformats.org/package/2006/relationships"><Relationship Id="rId3" Type="http://schemas.openxmlformats.org/officeDocument/2006/relationships/diagramLayout" Target="../diagrams/layout15.xml"/><Relationship Id="rId2" Type="http://schemas.openxmlformats.org/officeDocument/2006/relationships/diagramData" Target="../diagrams/data15.xml"/><Relationship Id="rId1" Type="http://schemas.openxmlformats.org/officeDocument/2006/relationships/slideLayout" Target="../slideLayouts/slideLayout2.xml"/><Relationship Id="rId6" Type="http://schemas.microsoft.com/office/2007/relationships/diagramDrawing" Target="../diagrams/drawing15.xml"/><Relationship Id="rId5" Type="http://schemas.openxmlformats.org/officeDocument/2006/relationships/diagramColors" Target="../diagrams/colors15.xml"/><Relationship Id="rId4" Type="http://schemas.openxmlformats.org/officeDocument/2006/relationships/diagramQuickStyle" Target="../diagrams/quickStyle15.xml"/></Relationships>
</file>

<file path=ppt/slides/_rels/slide41.xml.rels><?xml version="1.0" encoding="UTF-8" standalone="yes"?>
<Relationships xmlns="http://schemas.openxmlformats.org/package/2006/relationships"><Relationship Id="rId3" Type="http://schemas.openxmlformats.org/officeDocument/2006/relationships/diagramLayout" Target="../diagrams/layout16.xml"/><Relationship Id="rId2" Type="http://schemas.openxmlformats.org/officeDocument/2006/relationships/diagramData" Target="../diagrams/data16.xml"/><Relationship Id="rId1" Type="http://schemas.openxmlformats.org/officeDocument/2006/relationships/slideLayout" Target="../slideLayouts/slideLayout2.xml"/><Relationship Id="rId6" Type="http://schemas.microsoft.com/office/2007/relationships/diagramDrawing" Target="../diagrams/drawing16.xml"/><Relationship Id="rId5" Type="http://schemas.openxmlformats.org/officeDocument/2006/relationships/diagramColors" Target="../diagrams/colors16.xml"/><Relationship Id="rId4" Type="http://schemas.openxmlformats.org/officeDocument/2006/relationships/diagramQuickStyle" Target="../diagrams/quickStyle16.xml"/></Relationships>
</file>

<file path=ppt/slides/_rels/slide42.xml.rels><?xml version="1.0" encoding="UTF-8" standalone="yes"?>
<Relationships xmlns="http://schemas.openxmlformats.org/package/2006/relationships"><Relationship Id="rId3" Type="http://schemas.openxmlformats.org/officeDocument/2006/relationships/diagramLayout" Target="../diagrams/layout17.xml"/><Relationship Id="rId2" Type="http://schemas.openxmlformats.org/officeDocument/2006/relationships/diagramData" Target="../diagrams/data17.xml"/><Relationship Id="rId1" Type="http://schemas.openxmlformats.org/officeDocument/2006/relationships/slideLayout" Target="../slideLayouts/slideLayout2.xml"/><Relationship Id="rId6" Type="http://schemas.microsoft.com/office/2007/relationships/diagramDrawing" Target="../diagrams/drawing17.xml"/><Relationship Id="rId5" Type="http://schemas.openxmlformats.org/officeDocument/2006/relationships/diagramColors" Target="../diagrams/colors17.xml"/><Relationship Id="rId4" Type="http://schemas.openxmlformats.org/officeDocument/2006/relationships/diagramQuickStyle" Target="../diagrams/quickStyle17.xml"/></Relationships>
</file>

<file path=ppt/slides/_rels/slide43.xml.rels><?xml version="1.0" encoding="UTF-8" standalone="yes"?>
<Relationships xmlns="http://schemas.openxmlformats.org/package/2006/relationships"><Relationship Id="rId3" Type="http://schemas.openxmlformats.org/officeDocument/2006/relationships/diagramLayout" Target="../diagrams/layout18.xml"/><Relationship Id="rId2" Type="http://schemas.openxmlformats.org/officeDocument/2006/relationships/diagramData" Target="../diagrams/data18.xml"/><Relationship Id="rId1" Type="http://schemas.openxmlformats.org/officeDocument/2006/relationships/slideLayout" Target="../slideLayouts/slideLayout2.xml"/><Relationship Id="rId6" Type="http://schemas.microsoft.com/office/2007/relationships/diagramDrawing" Target="../diagrams/drawing18.xml"/><Relationship Id="rId5" Type="http://schemas.openxmlformats.org/officeDocument/2006/relationships/diagramColors" Target="../diagrams/colors18.xml"/><Relationship Id="rId4" Type="http://schemas.openxmlformats.org/officeDocument/2006/relationships/diagramQuickStyle" Target="../diagrams/quickStyle18.xml"/></Relationships>
</file>

<file path=ppt/slides/_rels/slide44.xml.rels><?xml version="1.0" encoding="UTF-8" standalone="yes"?>
<Relationships xmlns="http://schemas.openxmlformats.org/package/2006/relationships"><Relationship Id="rId3" Type="http://schemas.openxmlformats.org/officeDocument/2006/relationships/diagramLayout" Target="../diagrams/layout19.xml"/><Relationship Id="rId2" Type="http://schemas.openxmlformats.org/officeDocument/2006/relationships/diagramData" Target="../diagrams/data19.xml"/><Relationship Id="rId1" Type="http://schemas.openxmlformats.org/officeDocument/2006/relationships/slideLayout" Target="../slideLayouts/slideLayout2.xml"/><Relationship Id="rId6" Type="http://schemas.microsoft.com/office/2007/relationships/diagramDrawing" Target="../diagrams/drawing19.xml"/><Relationship Id="rId5" Type="http://schemas.openxmlformats.org/officeDocument/2006/relationships/diagramColors" Target="../diagrams/colors19.xml"/><Relationship Id="rId4" Type="http://schemas.openxmlformats.org/officeDocument/2006/relationships/diagramQuickStyle" Target="../diagrams/quickStyle19.xml"/></Relationships>
</file>

<file path=ppt/slides/_rels/slide45.xml.rels><?xml version="1.0" encoding="UTF-8" standalone="yes"?>
<Relationships xmlns="http://schemas.openxmlformats.org/package/2006/relationships"><Relationship Id="rId3" Type="http://schemas.openxmlformats.org/officeDocument/2006/relationships/diagramLayout" Target="../diagrams/layout20.xml"/><Relationship Id="rId2" Type="http://schemas.openxmlformats.org/officeDocument/2006/relationships/diagramData" Target="../diagrams/data20.xml"/><Relationship Id="rId1" Type="http://schemas.openxmlformats.org/officeDocument/2006/relationships/slideLayout" Target="../slideLayouts/slideLayout2.xml"/><Relationship Id="rId6" Type="http://schemas.microsoft.com/office/2007/relationships/diagramDrawing" Target="../diagrams/drawing20.xml"/><Relationship Id="rId5" Type="http://schemas.openxmlformats.org/officeDocument/2006/relationships/diagramColors" Target="../diagrams/colors20.xml"/><Relationship Id="rId4" Type="http://schemas.openxmlformats.org/officeDocument/2006/relationships/diagramQuickStyle" Target="../diagrams/quickStyle20.xml"/></Relationships>
</file>

<file path=ppt/slides/_rels/slide46.xml.rels><?xml version="1.0" encoding="UTF-8" standalone="yes"?>
<Relationships xmlns="http://schemas.openxmlformats.org/package/2006/relationships"><Relationship Id="rId3" Type="http://schemas.openxmlformats.org/officeDocument/2006/relationships/diagramLayout" Target="../diagrams/layout21.xml"/><Relationship Id="rId2" Type="http://schemas.openxmlformats.org/officeDocument/2006/relationships/diagramData" Target="../diagrams/data21.xml"/><Relationship Id="rId1" Type="http://schemas.openxmlformats.org/officeDocument/2006/relationships/slideLayout" Target="../slideLayouts/slideLayout2.xml"/><Relationship Id="rId6" Type="http://schemas.microsoft.com/office/2007/relationships/diagramDrawing" Target="../diagrams/drawing21.xml"/><Relationship Id="rId5" Type="http://schemas.openxmlformats.org/officeDocument/2006/relationships/diagramColors" Target="../diagrams/colors21.xml"/><Relationship Id="rId4" Type="http://schemas.openxmlformats.org/officeDocument/2006/relationships/diagramQuickStyle" Target="../diagrams/quickStyle21.xml"/></Relationships>
</file>

<file path=ppt/slides/_rels/slide47.xml.rels><?xml version="1.0" encoding="UTF-8" standalone="yes"?>
<Relationships xmlns="http://schemas.openxmlformats.org/package/2006/relationships"><Relationship Id="rId3" Type="http://schemas.openxmlformats.org/officeDocument/2006/relationships/diagramLayout" Target="../diagrams/layout22.xml"/><Relationship Id="rId2" Type="http://schemas.openxmlformats.org/officeDocument/2006/relationships/diagramData" Target="../diagrams/data22.xml"/><Relationship Id="rId1" Type="http://schemas.openxmlformats.org/officeDocument/2006/relationships/slideLayout" Target="../slideLayouts/slideLayout2.xml"/><Relationship Id="rId6" Type="http://schemas.microsoft.com/office/2007/relationships/diagramDrawing" Target="../diagrams/drawing22.xml"/><Relationship Id="rId5" Type="http://schemas.openxmlformats.org/officeDocument/2006/relationships/diagramColors" Target="../diagrams/colors22.xml"/><Relationship Id="rId4" Type="http://schemas.openxmlformats.org/officeDocument/2006/relationships/diagramQuickStyle" Target="../diagrams/quickStyle22.xml"/></Relationships>
</file>

<file path=ppt/slides/_rels/slide48.xml.rels><?xml version="1.0" encoding="UTF-8" standalone="yes"?>
<Relationships xmlns="http://schemas.openxmlformats.org/package/2006/relationships"><Relationship Id="rId3" Type="http://schemas.openxmlformats.org/officeDocument/2006/relationships/diagramLayout" Target="../diagrams/layout23.xml"/><Relationship Id="rId2" Type="http://schemas.openxmlformats.org/officeDocument/2006/relationships/diagramData" Target="../diagrams/data23.xml"/><Relationship Id="rId1" Type="http://schemas.openxmlformats.org/officeDocument/2006/relationships/slideLayout" Target="../slideLayouts/slideLayout2.xml"/><Relationship Id="rId6" Type="http://schemas.microsoft.com/office/2007/relationships/diagramDrawing" Target="../diagrams/drawing23.xml"/><Relationship Id="rId5" Type="http://schemas.openxmlformats.org/officeDocument/2006/relationships/diagramColors" Target="../diagrams/colors23.xml"/><Relationship Id="rId4" Type="http://schemas.openxmlformats.org/officeDocument/2006/relationships/diagramQuickStyle" Target="../diagrams/quickStyle23.xml"/></Relationships>
</file>

<file path=ppt/slides/_rels/slide49.xml.rels><?xml version="1.0" encoding="UTF-8" standalone="yes"?>
<Relationships xmlns="http://schemas.openxmlformats.org/package/2006/relationships"><Relationship Id="rId3" Type="http://schemas.openxmlformats.org/officeDocument/2006/relationships/diagramLayout" Target="../diagrams/layout24.xml"/><Relationship Id="rId2" Type="http://schemas.openxmlformats.org/officeDocument/2006/relationships/diagramData" Target="../diagrams/data24.xml"/><Relationship Id="rId1" Type="http://schemas.openxmlformats.org/officeDocument/2006/relationships/slideLayout" Target="../slideLayouts/slideLayout2.xml"/><Relationship Id="rId6" Type="http://schemas.microsoft.com/office/2007/relationships/diagramDrawing" Target="../diagrams/drawing24.xml"/><Relationship Id="rId5" Type="http://schemas.openxmlformats.org/officeDocument/2006/relationships/diagramColors" Target="../diagrams/colors24.xml"/><Relationship Id="rId4" Type="http://schemas.openxmlformats.org/officeDocument/2006/relationships/diagramQuickStyle" Target="../diagrams/quickStyle2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diagramLayout" Target="../diagrams/layout25.xml"/><Relationship Id="rId2" Type="http://schemas.openxmlformats.org/officeDocument/2006/relationships/diagramData" Target="../diagrams/data25.xml"/><Relationship Id="rId1" Type="http://schemas.openxmlformats.org/officeDocument/2006/relationships/slideLayout" Target="../slideLayouts/slideLayout2.xml"/><Relationship Id="rId6" Type="http://schemas.microsoft.com/office/2007/relationships/diagramDrawing" Target="../diagrams/drawing25.xml"/><Relationship Id="rId5" Type="http://schemas.openxmlformats.org/officeDocument/2006/relationships/diagramColors" Target="../diagrams/colors25.xml"/><Relationship Id="rId4" Type="http://schemas.openxmlformats.org/officeDocument/2006/relationships/diagramQuickStyle" Target="../diagrams/quickStyle25.xml"/></Relationships>
</file>

<file path=ppt/slides/_rels/slide51.xml.rels><?xml version="1.0" encoding="UTF-8" standalone="yes"?>
<Relationships xmlns="http://schemas.openxmlformats.org/package/2006/relationships"><Relationship Id="rId3" Type="http://schemas.openxmlformats.org/officeDocument/2006/relationships/diagramLayout" Target="../diagrams/layout26.xml"/><Relationship Id="rId2" Type="http://schemas.openxmlformats.org/officeDocument/2006/relationships/diagramData" Target="../diagrams/data26.xml"/><Relationship Id="rId1" Type="http://schemas.openxmlformats.org/officeDocument/2006/relationships/slideLayout" Target="../slideLayouts/slideLayout2.xml"/><Relationship Id="rId6" Type="http://schemas.microsoft.com/office/2007/relationships/diagramDrawing" Target="../diagrams/drawing26.xml"/><Relationship Id="rId5" Type="http://schemas.openxmlformats.org/officeDocument/2006/relationships/diagramColors" Target="../diagrams/colors26.xml"/><Relationship Id="rId4" Type="http://schemas.openxmlformats.org/officeDocument/2006/relationships/diagramQuickStyle" Target="../diagrams/quickStyle26.xml"/></Relationships>
</file>

<file path=ppt/slides/_rels/slide52.xml.rels><?xml version="1.0" encoding="UTF-8" standalone="yes"?>
<Relationships xmlns="http://schemas.openxmlformats.org/package/2006/relationships"><Relationship Id="rId3" Type="http://schemas.openxmlformats.org/officeDocument/2006/relationships/diagramLayout" Target="../diagrams/layout27.xml"/><Relationship Id="rId2" Type="http://schemas.openxmlformats.org/officeDocument/2006/relationships/diagramData" Target="../diagrams/data27.xml"/><Relationship Id="rId1" Type="http://schemas.openxmlformats.org/officeDocument/2006/relationships/slideLayout" Target="../slideLayouts/slideLayout2.xml"/><Relationship Id="rId6" Type="http://schemas.microsoft.com/office/2007/relationships/diagramDrawing" Target="../diagrams/drawing27.xml"/><Relationship Id="rId5" Type="http://schemas.openxmlformats.org/officeDocument/2006/relationships/diagramColors" Target="../diagrams/colors27.xml"/><Relationship Id="rId4" Type="http://schemas.openxmlformats.org/officeDocument/2006/relationships/diagramQuickStyle" Target="../diagrams/quickStyle27.xml"/></Relationships>
</file>

<file path=ppt/slides/_rels/slide53.xml.rels><?xml version="1.0" encoding="UTF-8" standalone="yes"?>
<Relationships xmlns="http://schemas.openxmlformats.org/package/2006/relationships"><Relationship Id="rId3" Type="http://schemas.openxmlformats.org/officeDocument/2006/relationships/diagramLayout" Target="../diagrams/layout28.xml"/><Relationship Id="rId2" Type="http://schemas.openxmlformats.org/officeDocument/2006/relationships/diagramData" Target="../diagrams/data28.xml"/><Relationship Id="rId1" Type="http://schemas.openxmlformats.org/officeDocument/2006/relationships/slideLayout" Target="../slideLayouts/slideLayout2.xml"/><Relationship Id="rId6" Type="http://schemas.microsoft.com/office/2007/relationships/diagramDrawing" Target="../diagrams/drawing28.xml"/><Relationship Id="rId5" Type="http://schemas.openxmlformats.org/officeDocument/2006/relationships/diagramColors" Target="../diagrams/colors28.xml"/><Relationship Id="rId4" Type="http://schemas.openxmlformats.org/officeDocument/2006/relationships/diagramQuickStyle" Target="../diagrams/quickStyle28.xml"/></Relationships>
</file>

<file path=ppt/slides/_rels/slide54.xml.rels><?xml version="1.0" encoding="UTF-8" standalone="yes"?>
<Relationships xmlns="http://schemas.openxmlformats.org/package/2006/relationships"><Relationship Id="rId3" Type="http://schemas.openxmlformats.org/officeDocument/2006/relationships/diagramLayout" Target="../diagrams/layout29.xml"/><Relationship Id="rId2" Type="http://schemas.openxmlformats.org/officeDocument/2006/relationships/diagramData" Target="../diagrams/data29.xml"/><Relationship Id="rId1" Type="http://schemas.openxmlformats.org/officeDocument/2006/relationships/slideLayout" Target="../slideLayouts/slideLayout2.xml"/><Relationship Id="rId6" Type="http://schemas.microsoft.com/office/2007/relationships/diagramDrawing" Target="../diagrams/drawing29.xml"/><Relationship Id="rId5" Type="http://schemas.openxmlformats.org/officeDocument/2006/relationships/diagramColors" Target="../diagrams/colors29.xml"/><Relationship Id="rId4" Type="http://schemas.openxmlformats.org/officeDocument/2006/relationships/diagramQuickStyle" Target="../diagrams/quickStyle29.xml"/></Relationships>
</file>

<file path=ppt/slides/_rels/slide55.xml.rels><?xml version="1.0" encoding="UTF-8" standalone="yes"?>
<Relationships xmlns="http://schemas.openxmlformats.org/package/2006/relationships"><Relationship Id="rId3" Type="http://schemas.openxmlformats.org/officeDocument/2006/relationships/diagramLayout" Target="../diagrams/layout30.xml"/><Relationship Id="rId2" Type="http://schemas.openxmlformats.org/officeDocument/2006/relationships/diagramData" Target="../diagrams/data30.xml"/><Relationship Id="rId1" Type="http://schemas.openxmlformats.org/officeDocument/2006/relationships/slideLayout" Target="../slideLayouts/slideLayout2.xml"/><Relationship Id="rId6" Type="http://schemas.microsoft.com/office/2007/relationships/diagramDrawing" Target="../diagrams/drawing30.xml"/><Relationship Id="rId5" Type="http://schemas.openxmlformats.org/officeDocument/2006/relationships/diagramColors" Target="../diagrams/colors30.xml"/><Relationship Id="rId4" Type="http://schemas.openxmlformats.org/officeDocument/2006/relationships/diagramQuickStyle" Target="../diagrams/quickStyle30.xml"/></Relationships>
</file>

<file path=ppt/slides/_rels/slide56.xml.rels><?xml version="1.0" encoding="UTF-8" standalone="yes"?>
<Relationships xmlns="http://schemas.openxmlformats.org/package/2006/relationships"><Relationship Id="rId3" Type="http://schemas.openxmlformats.org/officeDocument/2006/relationships/diagramLayout" Target="../diagrams/layout31.xml"/><Relationship Id="rId2" Type="http://schemas.openxmlformats.org/officeDocument/2006/relationships/diagramData" Target="../diagrams/data31.xml"/><Relationship Id="rId1" Type="http://schemas.openxmlformats.org/officeDocument/2006/relationships/slideLayout" Target="../slideLayouts/slideLayout2.xml"/><Relationship Id="rId6" Type="http://schemas.microsoft.com/office/2007/relationships/diagramDrawing" Target="../diagrams/drawing31.xml"/><Relationship Id="rId5" Type="http://schemas.openxmlformats.org/officeDocument/2006/relationships/diagramColors" Target="../diagrams/colors31.xml"/><Relationship Id="rId4" Type="http://schemas.openxmlformats.org/officeDocument/2006/relationships/diagramQuickStyle" Target="../diagrams/quickStyle31.xml"/></Relationships>
</file>

<file path=ppt/slides/_rels/slide57.xml.rels><?xml version="1.0" encoding="UTF-8" standalone="yes"?>
<Relationships xmlns="http://schemas.openxmlformats.org/package/2006/relationships"><Relationship Id="rId3" Type="http://schemas.openxmlformats.org/officeDocument/2006/relationships/diagramLayout" Target="../diagrams/layout32.xml"/><Relationship Id="rId2" Type="http://schemas.openxmlformats.org/officeDocument/2006/relationships/diagramData" Target="../diagrams/data32.xml"/><Relationship Id="rId1" Type="http://schemas.openxmlformats.org/officeDocument/2006/relationships/slideLayout" Target="../slideLayouts/slideLayout2.xml"/><Relationship Id="rId6" Type="http://schemas.microsoft.com/office/2007/relationships/diagramDrawing" Target="../diagrams/drawing32.xml"/><Relationship Id="rId5" Type="http://schemas.openxmlformats.org/officeDocument/2006/relationships/diagramColors" Target="../diagrams/colors32.xml"/><Relationship Id="rId4" Type="http://schemas.openxmlformats.org/officeDocument/2006/relationships/diagramQuickStyle" Target="../diagrams/quickStyle32.xml"/></Relationships>
</file>

<file path=ppt/slides/_rels/slide58.xml.rels><?xml version="1.0" encoding="UTF-8" standalone="yes"?>
<Relationships xmlns="http://schemas.openxmlformats.org/package/2006/relationships"><Relationship Id="rId2" Type="http://schemas.openxmlformats.org/officeDocument/2006/relationships/chart" Target="../charts/chart5.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chart" Target="../charts/chart6.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3" Type="http://schemas.openxmlformats.org/officeDocument/2006/relationships/diagramLayout" Target="../diagrams/layout33.xml"/><Relationship Id="rId2" Type="http://schemas.openxmlformats.org/officeDocument/2006/relationships/diagramData" Target="../diagrams/data33.xml"/><Relationship Id="rId1" Type="http://schemas.openxmlformats.org/officeDocument/2006/relationships/slideLayout" Target="../slideLayouts/slideLayout2.xml"/><Relationship Id="rId6" Type="http://schemas.microsoft.com/office/2007/relationships/diagramDrawing" Target="../diagrams/drawing33.xml"/><Relationship Id="rId5" Type="http://schemas.openxmlformats.org/officeDocument/2006/relationships/diagramColors" Target="../diagrams/colors33.xml"/><Relationship Id="rId4" Type="http://schemas.openxmlformats.org/officeDocument/2006/relationships/diagramQuickStyle" Target="../diagrams/quickStyle33.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hyperlink" Target="mailto:dthuyen@moet.edu.vn" TargetMode="Externa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hyperlink" Target="mailto:tapjhuanchuanhp@gmail.com" TargetMode="External"/><Relationship Id="rId2" Type="http://schemas.openxmlformats.org/officeDocument/2006/relationships/hyperlink" Target="mailto:chuangvpt2018@gmail.com" TargetMode="Externa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1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209800" y="3352801"/>
            <a:ext cx="7772400" cy="1470025"/>
          </a:xfrm>
        </p:spPr>
        <p:txBody>
          <a:bodyPr>
            <a:noAutofit/>
          </a:bodyPr>
          <a:lstStyle/>
          <a:p>
            <a:r>
              <a:rPr lang="en-US" sz="3600" b="1" dirty="0">
                <a:solidFill>
                  <a:srgbClr val="FF0000"/>
                </a:solidFill>
                <a:latin typeface="Arial" pitchFamily="34" charset="0"/>
                <a:cs typeface="Arial" pitchFamily="34" charset="0"/>
              </a:rPr>
              <a:t>GIỚI THIỆU NỘI DUNG</a:t>
            </a:r>
            <a:br>
              <a:rPr lang="en-US" sz="3600" b="1" dirty="0">
                <a:solidFill>
                  <a:srgbClr val="FF0000"/>
                </a:solidFill>
                <a:latin typeface="Arial" pitchFamily="34" charset="0"/>
                <a:cs typeface="Arial" pitchFamily="34" charset="0"/>
              </a:rPr>
            </a:br>
            <a:r>
              <a:rPr lang="en-US" sz="3600" b="1" dirty="0">
                <a:solidFill>
                  <a:srgbClr val="002060"/>
                </a:solidFill>
                <a:latin typeface="Arial" pitchFamily="34" charset="0"/>
                <a:cs typeface="Arial" pitchFamily="34" charset="0"/>
              </a:rPr>
              <a:t>CHUẨN HIỆU TRƯỞNG </a:t>
            </a:r>
            <a:br>
              <a:rPr lang="en-US" sz="3600" b="1" dirty="0">
                <a:solidFill>
                  <a:srgbClr val="002060"/>
                </a:solidFill>
                <a:latin typeface="Arial" pitchFamily="34" charset="0"/>
                <a:cs typeface="Arial" pitchFamily="34" charset="0"/>
              </a:rPr>
            </a:br>
            <a:r>
              <a:rPr lang="en-US" sz="3600" b="1" dirty="0">
                <a:solidFill>
                  <a:srgbClr val="002060"/>
                </a:solidFill>
                <a:latin typeface="Arial" pitchFamily="34" charset="0"/>
                <a:cs typeface="Arial" pitchFamily="34" charset="0"/>
              </a:rPr>
              <a:t>C</a:t>
            </a:r>
            <a:r>
              <a:rPr lang="vi-VN" sz="3600" b="1" dirty="0">
                <a:solidFill>
                  <a:srgbClr val="002060"/>
                </a:solidFill>
                <a:latin typeface="Arial" pitchFamily="34" charset="0"/>
                <a:cs typeface="Arial" pitchFamily="34" charset="0"/>
              </a:rPr>
              <a:t>Ơ</a:t>
            </a:r>
            <a:r>
              <a:rPr lang="en-US" sz="3600" b="1" dirty="0">
                <a:solidFill>
                  <a:srgbClr val="002060"/>
                </a:solidFill>
                <a:latin typeface="Arial" pitchFamily="34" charset="0"/>
                <a:cs typeface="Arial" pitchFamily="34" charset="0"/>
              </a:rPr>
              <a:t> SỞ GIÁO DỤC PHỔ THÔNG </a:t>
            </a:r>
            <a:br>
              <a:rPr lang="en-US" sz="3600" b="1" dirty="0">
                <a:solidFill>
                  <a:srgbClr val="002060"/>
                </a:solidFill>
                <a:latin typeface="Arial" pitchFamily="34" charset="0"/>
                <a:cs typeface="Arial" pitchFamily="34" charset="0"/>
              </a:rPr>
            </a:br>
            <a:r>
              <a:rPr lang="en-US" sz="3600" b="1" dirty="0">
                <a:solidFill>
                  <a:srgbClr val="002060"/>
                </a:solidFill>
                <a:latin typeface="Arial" pitchFamily="34" charset="0"/>
                <a:cs typeface="Arial" pitchFamily="34" charset="0"/>
              </a:rPr>
              <a:t/>
            </a:r>
            <a:br>
              <a:rPr lang="en-US" sz="3600" b="1" dirty="0">
                <a:solidFill>
                  <a:srgbClr val="002060"/>
                </a:solidFill>
                <a:latin typeface="Arial" pitchFamily="34" charset="0"/>
                <a:cs typeface="Arial" pitchFamily="34" charset="0"/>
              </a:rPr>
            </a:br>
            <a:r>
              <a:rPr lang="en-US" sz="2800" i="1" dirty="0" err="1" smtClean="0">
                <a:solidFill>
                  <a:srgbClr val="002060"/>
                </a:solidFill>
                <a:latin typeface="Arial" pitchFamily="34" charset="0"/>
                <a:cs typeface="Arial" pitchFamily="34" charset="0"/>
              </a:rPr>
              <a:t>Đắk</a:t>
            </a:r>
            <a:r>
              <a:rPr lang="en-US" sz="2800" i="1" dirty="0" smtClean="0">
                <a:solidFill>
                  <a:srgbClr val="002060"/>
                </a:solidFill>
                <a:latin typeface="Arial" pitchFamily="34" charset="0"/>
                <a:cs typeface="Arial" pitchFamily="34" charset="0"/>
              </a:rPr>
              <a:t> </a:t>
            </a:r>
            <a:r>
              <a:rPr lang="en-US" sz="2800" i="1" dirty="0" err="1" smtClean="0">
                <a:solidFill>
                  <a:srgbClr val="002060"/>
                </a:solidFill>
                <a:latin typeface="Arial" pitchFamily="34" charset="0"/>
                <a:cs typeface="Arial" pitchFamily="34" charset="0"/>
              </a:rPr>
              <a:t>Lắk</a:t>
            </a:r>
            <a:r>
              <a:rPr lang="en-US" sz="2800" i="1" dirty="0" smtClean="0">
                <a:solidFill>
                  <a:srgbClr val="002060"/>
                </a:solidFill>
                <a:latin typeface="Arial" pitchFamily="34" charset="0"/>
                <a:cs typeface="Arial" pitchFamily="34" charset="0"/>
              </a:rPr>
              <a:t>, 09-12/4/2019 </a:t>
            </a:r>
            <a:r>
              <a:rPr lang="en-US" sz="2800" b="1" dirty="0">
                <a:solidFill>
                  <a:srgbClr val="002060"/>
                </a:solidFill>
                <a:latin typeface="Arial" pitchFamily="34" charset="0"/>
                <a:cs typeface="Arial" pitchFamily="34" charset="0"/>
              </a:rPr>
              <a:t/>
            </a:r>
            <a:br>
              <a:rPr lang="en-US" sz="2800" b="1" dirty="0">
                <a:solidFill>
                  <a:srgbClr val="002060"/>
                </a:solidFill>
                <a:latin typeface="Arial" pitchFamily="34" charset="0"/>
                <a:cs typeface="Arial" pitchFamily="34" charset="0"/>
              </a:rPr>
            </a:br>
            <a:r>
              <a:rPr lang="en-US" sz="2800" b="1" dirty="0">
                <a:solidFill>
                  <a:srgbClr val="002060"/>
                </a:solidFill>
                <a:latin typeface="Arial" pitchFamily="34" charset="0"/>
                <a:cs typeface="Arial" pitchFamily="34" charset="0"/>
              </a:rPr>
              <a:t/>
            </a:r>
            <a:br>
              <a:rPr lang="en-US" sz="2800" b="1" dirty="0">
                <a:solidFill>
                  <a:srgbClr val="002060"/>
                </a:solidFill>
                <a:latin typeface="Arial" pitchFamily="34" charset="0"/>
                <a:cs typeface="Arial" pitchFamily="34" charset="0"/>
              </a:rPr>
            </a:br>
            <a:r>
              <a:rPr lang="en-US" sz="2800" dirty="0">
                <a:solidFill>
                  <a:srgbClr val="002060"/>
                </a:solidFill>
                <a:latin typeface="Arial" pitchFamily="34" charset="0"/>
                <a:cs typeface="Arial" pitchFamily="34" charset="0"/>
              </a:rPr>
              <a:t/>
            </a:r>
            <a:br>
              <a:rPr lang="en-US" sz="2800" dirty="0">
                <a:solidFill>
                  <a:srgbClr val="002060"/>
                </a:solidFill>
                <a:latin typeface="Arial" pitchFamily="34" charset="0"/>
                <a:cs typeface="Arial" pitchFamily="34" charset="0"/>
              </a:rPr>
            </a:br>
            <a:endParaRPr lang="en-US" sz="2800" dirty="0">
              <a:solidFill>
                <a:srgbClr val="002060"/>
              </a:solidFill>
              <a:latin typeface="Arial" pitchFamily="34" charset="0"/>
              <a:cs typeface="Arial" pitchFamily="34" charset="0"/>
            </a:endParaRPr>
          </a:p>
        </p:txBody>
      </p:sp>
    </p:spTree>
    <p:extLst>
      <p:ext uri="{BB962C8B-B14F-4D97-AF65-F5344CB8AC3E}">
        <p14:creationId xmlns:p14="http://schemas.microsoft.com/office/powerpoint/2010/main" val="208370681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685800"/>
            <a:ext cx="8229600" cy="1143000"/>
          </a:xfrm>
        </p:spPr>
        <p:txBody>
          <a:bodyPr>
            <a:noAutofit/>
          </a:bodyPr>
          <a:lstStyle/>
          <a:p>
            <a:r>
              <a:rPr lang="en-US" sz="2800" b="1" dirty="0" err="1">
                <a:solidFill>
                  <a:srgbClr val="FF0000"/>
                </a:solidFill>
              </a:rPr>
              <a:t>Xây</a:t>
            </a:r>
            <a:r>
              <a:rPr lang="en-US" sz="2800" b="1" dirty="0">
                <a:solidFill>
                  <a:srgbClr val="FF0000"/>
                </a:solidFill>
              </a:rPr>
              <a:t> </a:t>
            </a:r>
            <a:r>
              <a:rPr lang="en-US" sz="2800" b="1" dirty="0" err="1">
                <a:solidFill>
                  <a:srgbClr val="FF0000"/>
                </a:solidFill>
              </a:rPr>
              <a:t>dựng</a:t>
            </a:r>
            <a:r>
              <a:rPr lang="en-US" sz="2800" b="1" dirty="0">
                <a:solidFill>
                  <a:srgbClr val="FF0000"/>
                </a:solidFill>
              </a:rPr>
              <a:t> </a:t>
            </a:r>
            <a:r>
              <a:rPr lang="en-US" sz="2800" b="1" dirty="0" err="1">
                <a:solidFill>
                  <a:srgbClr val="FF0000"/>
                </a:solidFill>
              </a:rPr>
              <a:t>chuẩn</a:t>
            </a:r>
            <a:r>
              <a:rPr lang="en-US" sz="2800" b="1" dirty="0">
                <a:solidFill>
                  <a:srgbClr val="FF0000"/>
                </a:solidFill>
              </a:rPr>
              <a:t> </a:t>
            </a:r>
            <a:r>
              <a:rPr lang="en-US" sz="2800" b="1" dirty="0" err="1">
                <a:solidFill>
                  <a:srgbClr val="FF0000"/>
                </a:solidFill>
              </a:rPr>
              <a:t>Hiệu</a:t>
            </a:r>
            <a:r>
              <a:rPr lang="en-US" sz="2800" b="1" dirty="0">
                <a:solidFill>
                  <a:srgbClr val="FF0000"/>
                </a:solidFill>
              </a:rPr>
              <a:t> </a:t>
            </a:r>
            <a:r>
              <a:rPr lang="en-US" sz="2800" b="1" dirty="0" err="1">
                <a:solidFill>
                  <a:srgbClr val="FF0000"/>
                </a:solidFill>
              </a:rPr>
              <a:t>trưởng</a:t>
            </a:r>
            <a:r>
              <a:rPr lang="en-US" sz="2800" b="1" dirty="0">
                <a:solidFill>
                  <a:srgbClr val="FF0000"/>
                </a:solidFill>
              </a:rPr>
              <a:t> </a:t>
            </a:r>
            <a:r>
              <a:rPr lang="en-US" sz="2800" b="1" dirty="0" err="1">
                <a:solidFill>
                  <a:srgbClr val="FF0000"/>
                </a:solidFill>
              </a:rPr>
              <a:t>theo</a:t>
            </a:r>
            <a:r>
              <a:rPr lang="en-US" sz="2800" b="1" dirty="0">
                <a:solidFill>
                  <a:srgbClr val="FF0000"/>
                </a:solidFill>
              </a:rPr>
              <a:t> </a:t>
            </a:r>
            <a:r>
              <a:rPr lang="en-US" sz="2800" b="1" dirty="0" err="1">
                <a:solidFill>
                  <a:srgbClr val="FF0000"/>
                </a:solidFill>
              </a:rPr>
              <a:t>tiếp</a:t>
            </a:r>
            <a:r>
              <a:rPr lang="en-US" sz="2800" b="1" dirty="0">
                <a:solidFill>
                  <a:srgbClr val="FF0000"/>
                </a:solidFill>
              </a:rPr>
              <a:t> </a:t>
            </a:r>
            <a:r>
              <a:rPr lang="en-US" sz="2800" b="1" dirty="0" err="1">
                <a:solidFill>
                  <a:srgbClr val="FF0000"/>
                </a:solidFill>
              </a:rPr>
              <a:t>cận</a:t>
            </a:r>
            <a:r>
              <a:rPr lang="en-US" sz="2800" b="1" dirty="0">
                <a:solidFill>
                  <a:srgbClr val="FF0000"/>
                </a:solidFill>
              </a:rPr>
              <a:t> </a:t>
            </a:r>
            <a:r>
              <a:rPr lang="en-US" sz="2800" b="1" dirty="0" err="1">
                <a:solidFill>
                  <a:srgbClr val="FF0000"/>
                </a:solidFill>
              </a:rPr>
              <a:t>năng</a:t>
            </a:r>
            <a:r>
              <a:rPr lang="en-US" sz="2800" b="1" dirty="0">
                <a:solidFill>
                  <a:srgbClr val="FF0000"/>
                </a:solidFill>
              </a:rPr>
              <a:t> </a:t>
            </a:r>
            <a:r>
              <a:rPr lang="en-US" sz="2800" b="1" dirty="0" err="1">
                <a:solidFill>
                  <a:srgbClr val="FF0000"/>
                </a:solidFill>
              </a:rPr>
              <a:t>lực</a:t>
            </a:r>
            <a:r>
              <a:rPr lang="en-US" sz="2800" b="1" dirty="0">
                <a:solidFill>
                  <a:srgbClr val="FF0000"/>
                </a:solidFill>
              </a:rPr>
              <a:t> </a:t>
            </a:r>
            <a:r>
              <a:rPr lang="en-US" sz="2800" b="1" dirty="0">
                <a:solidFill>
                  <a:srgbClr val="002060"/>
                </a:solidFill>
              </a:rPr>
              <a:t/>
            </a:r>
            <a:br>
              <a:rPr lang="en-US" sz="2800" b="1" dirty="0">
                <a:solidFill>
                  <a:srgbClr val="002060"/>
                </a:solidFill>
              </a:rPr>
            </a:br>
            <a:r>
              <a:rPr lang="en-US" sz="3600" i="1" dirty="0"/>
              <a:t>“</a:t>
            </a:r>
            <a:r>
              <a:rPr lang="en-US" sz="2800" i="1" dirty="0" err="1">
                <a:solidFill>
                  <a:srgbClr val="002060"/>
                </a:solidFill>
              </a:rPr>
              <a:t>Quản</a:t>
            </a:r>
            <a:r>
              <a:rPr lang="en-US" sz="2800" i="1" dirty="0">
                <a:solidFill>
                  <a:srgbClr val="002060"/>
                </a:solidFill>
              </a:rPr>
              <a:t> </a:t>
            </a:r>
            <a:r>
              <a:rPr lang="en-US" sz="2800" i="1" dirty="0" err="1">
                <a:solidFill>
                  <a:srgbClr val="002060"/>
                </a:solidFill>
              </a:rPr>
              <a:t>lý</a:t>
            </a:r>
            <a:r>
              <a:rPr lang="en-US" sz="2800" i="1" dirty="0">
                <a:solidFill>
                  <a:srgbClr val="002060"/>
                </a:solidFill>
              </a:rPr>
              <a:t> </a:t>
            </a:r>
            <a:r>
              <a:rPr lang="en-US" sz="2800" i="1" dirty="0" err="1">
                <a:solidFill>
                  <a:srgbClr val="002060"/>
                </a:solidFill>
              </a:rPr>
              <a:t>nguồn</a:t>
            </a:r>
            <a:r>
              <a:rPr lang="en-US" sz="2800" i="1" dirty="0">
                <a:solidFill>
                  <a:srgbClr val="002060"/>
                </a:solidFill>
              </a:rPr>
              <a:t> </a:t>
            </a:r>
            <a:r>
              <a:rPr lang="en-US" sz="2800" i="1" dirty="0" err="1">
                <a:solidFill>
                  <a:srgbClr val="002060"/>
                </a:solidFill>
              </a:rPr>
              <a:t>nhân</a:t>
            </a:r>
            <a:r>
              <a:rPr lang="en-US" sz="2800" i="1" dirty="0">
                <a:solidFill>
                  <a:srgbClr val="002060"/>
                </a:solidFill>
              </a:rPr>
              <a:t> </a:t>
            </a:r>
            <a:r>
              <a:rPr lang="en-US" sz="2800" i="1" dirty="0" err="1">
                <a:solidFill>
                  <a:srgbClr val="002060"/>
                </a:solidFill>
              </a:rPr>
              <a:t>lực</a:t>
            </a:r>
            <a:r>
              <a:rPr lang="en-US" sz="2800" i="1" dirty="0">
                <a:solidFill>
                  <a:srgbClr val="002060"/>
                </a:solidFill>
              </a:rPr>
              <a:t> </a:t>
            </a:r>
            <a:r>
              <a:rPr lang="en-US" sz="2800" i="1" dirty="0" err="1">
                <a:solidFill>
                  <a:srgbClr val="002060"/>
                </a:solidFill>
              </a:rPr>
              <a:t>dựa</a:t>
            </a:r>
            <a:r>
              <a:rPr lang="en-US" sz="2800" i="1" dirty="0">
                <a:solidFill>
                  <a:srgbClr val="002060"/>
                </a:solidFill>
              </a:rPr>
              <a:t> </a:t>
            </a:r>
            <a:r>
              <a:rPr lang="en-US" sz="2800" i="1" dirty="0" err="1">
                <a:solidFill>
                  <a:srgbClr val="002060"/>
                </a:solidFill>
              </a:rPr>
              <a:t>trên</a:t>
            </a:r>
            <a:r>
              <a:rPr lang="en-US" sz="2800" i="1" dirty="0">
                <a:solidFill>
                  <a:srgbClr val="002060"/>
                </a:solidFill>
              </a:rPr>
              <a:t> </a:t>
            </a:r>
            <a:r>
              <a:rPr lang="en-US" sz="2800" i="1" dirty="0" err="1">
                <a:solidFill>
                  <a:srgbClr val="002060"/>
                </a:solidFill>
              </a:rPr>
              <a:t>năng</a:t>
            </a:r>
            <a:r>
              <a:rPr lang="en-US" sz="2800" i="1" dirty="0">
                <a:solidFill>
                  <a:srgbClr val="002060"/>
                </a:solidFill>
              </a:rPr>
              <a:t> </a:t>
            </a:r>
            <a:r>
              <a:rPr lang="en-US" sz="2800" i="1" dirty="0" err="1">
                <a:solidFill>
                  <a:srgbClr val="002060"/>
                </a:solidFill>
              </a:rPr>
              <a:t>lực</a:t>
            </a:r>
            <a:r>
              <a:rPr lang="en-US" sz="2800" i="1" dirty="0">
                <a:solidFill>
                  <a:srgbClr val="002060"/>
                </a:solidFill>
              </a:rPr>
              <a:t>”</a:t>
            </a:r>
            <a:r>
              <a:rPr lang="en-US" sz="3600" b="1" dirty="0"/>
              <a:t/>
            </a:r>
            <a:br>
              <a:rPr lang="en-US" sz="3600" b="1" dirty="0"/>
            </a:br>
            <a:r>
              <a:rPr lang="en-US" sz="3600" b="1" dirty="0">
                <a:solidFill>
                  <a:srgbClr val="002060"/>
                </a:solidFill>
              </a:rPr>
              <a:t/>
            </a:r>
            <a:br>
              <a:rPr lang="en-US" sz="3600" b="1" dirty="0">
                <a:solidFill>
                  <a:srgbClr val="002060"/>
                </a:solidFill>
              </a:rPr>
            </a:br>
            <a:endParaRPr lang="en-US" sz="3600" dirty="0">
              <a:solidFill>
                <a:srgbClr val="002060"/>
              </a:solidFill>
            </a:endParaRPr>
          </a:p>
        </p:txBody>
      </p:sp>
      <p:sp>
        <p:nvSpPr>
          <p:cNvPr id="3" name="Content Placeholder 2"/>
          <p:cNvSpPr>
            <a:spLocks noGrp="1"/>
          </p:cNvSpPr>
          <p:nvPr>
            <p:ph idx="1"/>
          </p:nvPr>
        </p:nvSpPr>
        <p:spPr/>
        <p:txBody>
          <a:bodyPr>
            <a:normAutofit/>
          </a:bodyPr>
          <a:lstStyle/>
          <a:p>
            <a:pPr marL="0" indent="0">
              <a:buNone/>
            </a:pPr>
            <a:r>
              <a:rPr lang="vi-VN" dirty="0">
                <a:solidFill>
                  <a:srgbClr val="002060"/>
                </a:solidFill>
              </a:rPr>
              <a:t>Năng lực</a:t>
            </a:r>
            <a:r>
              <a:rPr lang="en-US" dirty="0">
                <a:solidFill>
                  <a:srgbClr val="002060"/>
                </a:solidFill>
              </a:rPr>
              <a:t>: L</a:t>
            </a:r>
            <a:r>
              <a:rPr lang="vi-VN" dirty="0">
                <a:solidFill>
                  <a:srgbClr val="002060"/>
                </a:solidFill>
              </a:rPr>
              <a:t>à một tập hợp các </a:t>
            </a:r>
            <a:r>
              <a:rPr lang="vi-VN" b="1" dirty="0">
                <a:solidFill>
                  <a:srgbClr val="002060"/>
                </a:solidFill>
              </a:rPr>
              <a:t>kiến thức, kỹ năng và thái độ</a:t>
            </a:r>
            <a:r>
              <a:rPr lang="vi-VN" dirty="0">
                <a:solidFill>
                  <a:srgbClr val="002060"/>
                </a:solidFill>
              </a:rPr>
              <a:t> liên quan với nhau</a:t>
            </a:r>
            <a:r>
              <a:rPr lang="en-US" dirty="0">
                <a:solidFill>
                  <a:srgbClr val="002060"/>
                </a:solidFill>
              </a:rPr>
              <a:t>:</a:t>
            </a:r>
          </a:p>
          <a:p>
            <a:pPr>
              <a:buFontTx/>
              <a:buChar char="-"/>
            </a:pPr>
            <a:r>
              <a:rPr lang="vi-VN" dirty="0">
                <a:solidFill>
                  <a:srgbClr val="002060"/>
                </a:solidFill>
              </a:rPr>
              <a:t> </a:t>
            </a:r>
            <a:r>
              <a:rPr lang="en-US" dirty="0">
                <a:solidFill>
                  <a:srgbClr val="002060"/>
                </a:solidFill>
              </a:rPr>
              <a:t>C</a:t>
            </a:r>
            <a:r>
              <a:rPr lang="vi-VN" dirty="0">
                <a:solidFill>
                  <a:srgbClr val="002060"/>
                </a:solidFill>
              </a:rPr>
              <a:t>ó thể ảnh hưởng lớn tới khả năng </a:t>
            </a:r>
            <a:r>
              <a:rPr lang="vi-VN" b="1" dirty="0">
                <a:solidFill>
                  <a:srgbClr val="002060"/>
                </a:solidFill>
              </a:rPr>
              <a:t>hoàn thành công việc</a:t>
            </a:r>
            <a:r>
              <a:rPr lang="vi-VN" dirty="0">
                <a:solidFill>
                  <a:srgbClr val="002060"/>
                </a:solidFill>
              </a:rPr>
              <a:t> hay </a:t>
            </a:r>
            <a:r>
              <a:rPr lang="vi-VN" b="1" dirty="0">
                <a:solidFill>
                  <a:srgbClr val="002060"/>
                </a:solidFill>
              </a:rPr>
              <a:t>kết quả </a:t>
            </a:r>
            <a:r>
              <a:rPr lang="vi-VN" dirty="0">
                <a:solidFill>
                  <a:srgbClr val="002060"/>
                </a:solidFill>
              </a:rPr>
              <a:t>của một cá nhân</a:t>
            </a:r>
            <a:endParaRPr lang="en-US" dirty="0">
              <a:solidFill>
                <a:srgbClr val="002060"/>
              </a:solidFill>
            </a:endParaRPr>
          </a:p>
          <a:p>
            <a:pPr>
              <a:buFontTx/>
              <a:buChar char="-"/>
            </a:pPr>
            <a:r>
              <a:rPr lang="en-US" dirty="0">
                <a:solidFill>
                  <a:srgbClr val="002060"/>
                </a:solidFill>
              </a:rPr>
              <a:t>C</a:t>
            </a:r>
            <a:r>
              <a:rPr lang="vi-VN" dirty="0">
                <a:solidFill>
                  <a:srgbClr val="002060"/>
                </a:solidFill>
              </a:rPr>
              <a:t>ó thể được </a:t>
            </a:r>
            <a:r>
              <a:rPr lang="vi-VN" b="1" dirty="0">
                <a:solidFill>
                  <a:srgbClr val="002060"/>
                </a:solidFill>
              </a:rPr>
              <a:t>đo lường </a:t>
            </a:r>
            <a:r>
              <a:rPr lang="vi-VN" dirty="0">
                <a:solidFill>
                  <a:srgbClr val="002060"/>
                </a:solidFill>
              </a:rPr>
              <a:t>thông qua các chuẩn mà cộng đồng chấp nhận </a:t>
            </a:r>
            <a:endParaRPr lang="en-US" dirty="0">
              <a:solidFill>
                <a:srgbClr val="002060"/>
              </a:solidFill>
            </a:endParaRPr>
          </a:p>
          <a:p>
            <a:pPr>
              <a:buFontTx/>
              <a:buChar char="-"/>
            </a:pPr>
            <a:r>
              <a:rPr lang="en-US" dirty="0">
                <a:solidFill>
                  <a:srgbClr val="002060"/>
                </a:solidFill>
              </a:rPr>
              <a:t>C</a:t>
            </a:r>
            <a:r>
              <a:rPr lang="vi-VN" dirty="0">
                <a:solidFill>
                  <a:srgbClr val="002060"/>
                </a:solidFill>
              </a:rPr>
              <a:t>ó thể được </a:t>
            </a:r>
            <a:r>
              <a:rPr lang="vi-VN" b="1" dirty="0">
                <a:solidFill>
                  <a:srgbClr val="002060"/>
                </a:solidFill>
              </a:rPr>
              <a:t>cải tiến</a:t>
            </a:r>
            <a:r>
              <a:rPr lang="en-US" b="1" dirty="0">
                <a:solidFill>
                  <a:srgbClr val="002060"/>
                </a:solidFill>
              </a:rPr>
              <a:t>/</a:t>
            </a:r>
            <a:r>
              <a:rPr lang="en-US" b="1" dirty="0" err="1">
                <a:solidFill>
                  <a:srgbClr val="002060"/>
                </a:solidFill>
              </a:rPr>
              <a:t>phát</a:t>
            </a:r>
            <a:r>
              <a:rPr lang="en-US" b="1" dirty="0">
                <a:solidFill>
                  <a:srgbClr val="002060"/>
                </a:solidFill>
              </a:rPr>
              <a:t> </a:t>
            </a:r>
            <a:r>
              <a:rPr lang="en-US" b="1" dirty="0" err="1">
                <a:solidFill>
                  <a:srgbClr val="002060"/>
                </a:solidFill>
              </a:rPr>
              <a:t>triển</a:t>
            </a:r>
            <a:r>
              <a:rPr lang="vi-VN" b="1" dirty="0">
                <a:solidFill>
                  <a:srgbClr val="002060"/>
                </a:solidFill>
              </a:rPr>
              <a:t> </a:t>
            </a:r>
            <a:r>
              <a:rPr lang="vi-VN" dirty="0">
                <a:solidFill>
                  <a:srgbClr val="002060"/>
                </a:solidFill>
              </a:rPr>
              <a:t>thông qua các hoạt động </a:t>
            </a:r>
            <a:r>
              <a:rPr lang="vi-VN" b="1" dirty="0">
                <a:solidFill>
                  <a:srgbClr val="002060"/>
                </a:solidFill>
              </a:rPr>
              <a:t>đào tạo, bồi dưỡng</a:t>
            </a:r>
            <a:endParaRPr lang="en-US" b="1" dirty="0">
              <a:solidFill>
                <a:srgbClr val="002060"/>
              </a:solidFill>
            </a:endParaRPr>
          </a:p>
        </p:txBody>
      </p:sp>
    </p:spTree>
    <p:extLst>
      <p:ext uri="{BB962C8B-B14F-4D97-AF65-F5344CB8AC3E}">
        <p14:creationId xmlns:p14="http://schemas.microsoft.com/office/powerpoint/2010/main" val="275484601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nb-NO" b="1" dirty="0"/>
              <a:t>Hệ thống năng lực của HT: </a:t>
            </a:r>
            <a:br>
              <a:rPr lang="nb-NO" b="1" dirty="0"/>
            </a:br>
            <a:r>
              <a:rPr lang="nb-NO" b="1" dirty="0"/>
              <a:t>mô hình T-Shape</a:t>
            </a:r>
            <a:endParaRPr lang="en-US" dirty="0"/>
          </a:p>
        </p:txBody>
      </p:sp>
      <p:pic>
        <p:nvPicPr>
          <p:cNvPr id="2050" name="Diagram 9"/>
          <p:cNvPicPr>
            <a:picLocks noChangeArrowheads="1"/>
          </p:cNvPicPr>
          <p:nvPr/>
        </p:nvPicPr>
        <p:blipFill>
          <a:blip r:embed="rId2">
            <a:extLst>
              <a:ext uri="{28A0092B-C50C-407E-A947-70E740481C1C}">
                <a14:useLocalDpi xmlns:a14="http://schemas.microsoft.com/office/drawing/2010/main" val="0"/>
              </a:ext>
            </a:extLst>
          </a:blip>
          <a:srcRect l="-906" r="-789"/>
          <a:stretch>
            <a:fillRect/>
          </a:stretch>
        </p:blipFill>
        <p:spPr bwMode="auto">
          <a:xfrm>
            <a:off x="2279576" y="1556792"/>
            <a:ext cx="7704856" cy="47525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1241371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46449BA-605E-461E-BA74-5C36F21B61BD}"/>
              </a:ext>
            </a:extLst>
          </p:cNvPr>
          <p:cNvSpPr>
            <a:spLocks noGrp="1"/>
          </p:cNvSpPr>
          <p:nvPr>
            <p:ph type="title"/>
          </p:nvPr>
        </p:nvSpPr>
        <p:spPr/>
        <p:txBody>
          <a:bodyPr>
            <a:normAutofit/>
          </a:bodyPr>
          <a:lstStyle/>
          <a:p>
            <a:r>
              <a:rPr lang="en-US" dirty="0" err="1"/>
              <a:t>Các</a:t>
            </a:r>
            <a:r>
              <a:rPr lang="en-US" dirty="0"/>
              <a:t> </a:t>
            </a:r>
            <a:r>
              <a:rPr lang="en-US" dirty="0" err="1"/>
              <a:t>mức</a:t>
            </a:r>
            <a:r>
              <a:rPr lang="en-US" dirty="0"/>
              <a:t> </a:t>
            </a:r>
            <a:r>
              <a:rPr lang="en-US" dirty="0" err="1"/>
              <a:t>phát</a:t>
            </a:r>
            <a:r>
              <a:rPr lang="en-US" dirty="0"/>
              <a:t> </a:t>
            </a:r>
            <a:r>
              <a:rPr lang="en-US" dirty="0" err="1"/>
              <a:t>triển</a:t>
            </a:r>
            <a:r>
              <a:rPr lang="en-US" dirty="0"/>
              <a:t> </a:t>
            </a:r>
            <a:r>
              <a:rPr lang="en-US" dirty="0" err="1"/>
              <a:t>năng</a:t>
            </a:r>
            <a:r>
              <a:rPr lang="en-US" dirty="0"/>
              <a:t> </a:t>
            </a:r>
            <a:r>
              <a:rPr lang="en-US" dirty="0" err="1"/>
              <a:t>lực</a:t>
            </a:r>
            <a:r>
              <a:rPr lang="en-US" dirty="0"/>
              <a:t> </a:t>
            </a:r>
            <a:r>
              <a:rPr lang="en-US" dirty="0" err="1"/>
              <a:t>của</a:t>
            </a:r>
            <a:r>
              <a:rPr lang="en-US" dirty="0"/>
              <a:t> HT</a:t>
            </a:r>
          </a:p>
        </p:txBody>
      </p:sp>
      <p:graphicFrame>
        <p:nvGraphicFramePr>
          <p:cNvPr id="4" name="Diagram 3">
            <a:extLst>
              <a:ext uri="{FF2B5EF4-FFF2-40B4-BE49-F238E27FC236}">
                <a16:creationId xmlns:a16="http://schemas.microsoft.com/office/drawing/2014/main" xmlns="" id="{406E9B37-3F2A-497B-A4DB-320E48234A1A}"/>
              </a:ext>
            </a:extLst>
          </p:cNvPr>
          <p:cNvGraphicFramePr/>
          <p:nvPr>
            <p:extLst>
              <p:ext uri="{D42A27DB-BD31-4B8C-83A1-F6EECF244321}">
                <p14:modId xmlns:p14="http://schemas.microsoft.com/office/powerpoint/2010/main" val="2117861530"/>
              </p:ext>
            </p:extLst>
          </p:nvPr>
        </p:nvGraphicFramePr>
        <p:xfrm>
          <a:off x="381000" y="1397000"/>
          <a:ext cx="11582400" cy="518636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28172900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FAE905B-F30E-43BB-BFD2-19188B9C69ED}"/>
              </a:ext>
            </a:extLst>
          </p:cNvPr>
          <p:cNvSpPr>
            <a:spLocks noGrp="1"/>
          </p:cNvSpPr>
          <p:nvPr>
            <p:ph type="title"/>
          </p:nvPr>
        </p:nvSpPr>
        <p:spPr/>
        <p:txBody>
          <a:bodyPr/>
          <a:lstStyle/>
          <a:p>
            <a:r>
              <a:rPr lang="en-US" b="1" dirty="0" err="1">
                <a:solidFill>
                  <a:srgbClr val="002060"/>
                </a:solidFill>
              </a:rPr>
              <a:t>Kinh</a:t>
            </a:r>
            <a:r>
              <a:rPr lang="en-US" b="1" dirty="0">
                <a:solidFill>
                  <a:srgbClr val="002060"/>
                </a:solidFill>
              </a:rPr>
              <a:t> </a:t>
            </a:r>
            <a:r>
              <a:rPr lang="en-US" b="1" dirty="0" err="1">
                <a:solidFill>
                  <a:srgbClr val="002060"/>
                </a:solidFill>
              </a:rPr>
              <a:t>nghiệm</a:t>
            </a:r>
            <a:r>
              <a:rPr lang="en-US" b="1" dirty="0">
                <a:solidFill>
                  <a:srgbClr val="002060"/>
                </a:solidFill>
              </a:rPr>
              <a:t> </a:t>
            </a:r>
            <a:r>
              <a:rPr lang="en-US" b="1" dirty="0" err="1">
                <a:solidFill>
                  <a:srgbClr val="002060"/>
                </a:solidFill>
              </a:rPr>
              <a:t>quốc</a:t>
            </a:r>
            <a:r>
              <a:rPr lang="en-US" b="1" dirty="0">
                <a:solidFill>
                  <a:srgbClr val="002060"/>
                </a:solidFill>
              </a:rPr>
              <a:t> </a:t>
            </a:r>
            <a:r>
              <a:rPr lang="en-US" b="1" dirty="0" err="1">
                <a:solidFill>
                  <a:srgbClr val="002060"/>
                </a:solidFill>
              </a:rPr>
              <a:t>tế</a:t>
            </a:r>
            <a:endParaRPr lang="en-US" b="1" dirty="0">
              <a:solidFill>
                <a:srgbClr val="002060"/>
              </a:solidFill>
            </a:endParaRPr>
          </a:p>
        </p:txBody>
      </p:sp>
      <p:sp>
        <p:nvSpPr>
          <p:cNvPr id="3" name="Content Placeholder 2">
            <a:extLst>
              <a:ext uri="{FF2B5EF4-FFF2-40B4-BE49-F238E27FC236}">
                <a16:creationId xmlns:a16="http://schemas.microsoft.com/office/drawing/2014/main" xmlns="" id="{808B02C8-DC56-4A1C-976D-0B04476D5E89}"/>
              </a:ext>
            </a:extLst>
          </p:cNvPr>
          <p:cNvSpPr>
            <a:spLocks noGrp="1"/>
          </p:cNvSpPr>
          <p:nvPr>
            <p:ph idx="1"/>
          </p:nvPr>
        </p:nvSpPr>
        <p:spPr/>
        <p:txBody>
          <a:bodyPr/>
          <a:lstStyle/>
          <a:p>
            <a:r>
              <a:rPr lang="en-US" dirty="0">
                <a:solidFill>
                  <a:srgbClr val="002060"/>
                </a:solidFill>
              </a:rPr>
              <a:t>Singapore</a:t>
            </a:r>
          </a:p>
          <a:p>
            <a:r>
              <a:rPr lang="en-US" dirty="0" err="1">
                <a:solidFill>
                  <a:srgbClr val="002060"/>
                </a:solidFill>
              </a:rPr>
              <a:t>Hoa</a:t>
            </a:r>
            <a:r>
              <a:rPr lang="en-US" dirty="0">
                <a:solidFill>
                  <a:srgbClr val="002060"/>
                </a:solidFill>
              </a:rPr>
              <a:t> </a:t>
            </a:r>
            <a:r>
              <a:rPr lang="en-US" dirty="0" err="1">
                <a:solidFill>
                  <a:srgbClr val="002060"/>
                </a:solidFill>
              </a:rPr>
              <a:t>Kỳ</a:t>
            </a:r>
            <a:endParaRPr lang="en-US" dirty="0">
              <a:solidFill>
                <a:srgbClr val="002060"/>
              </a:solidFill>
            </a:endParaRPr>
          </a:p>
          <a:p>
            <a:r>
              <a:rPr lang="en-US" dirty="0">
                <a:solidFill>
                  <a:srgbClr val="002060"/>
                </a:solidFill>
              </a:rPr>
              <a:t>Australia</a:t>
            </a:r>
          </a:p>
        </p:txBody>
      </p:sp>
    </p:spTree>
    <p:extLst>
      <p:ext uri="{BB962C8B-B14F-4D97-AF65-F5344CB8AC3E}">
        <p14:creationId xmlns:p14="http://schemas.microsoft.com/office/powerpoint/2010/main" val="397976132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5BF7831-593C-44EC-B2E6-ECDE0C2F6489}"/>
              </a:ext>
            </a:extLst>
          </p:cNvPr>
          <p:cNvSpPr>
            <a:spLocks noGrp="1"/>
          </p:cNvSpPr>
          <p:nvPr>
            <p:ph type="title"/>
          </p:nvPr>
        </p:nvSpPr>
        <p:spPr/>
        <p:txBody>
          <a:bodyPr>
            <a:normAutofit/>
          </a:bodyPr>
          <a:lstStyle/>
          <a:p>
            <a:r>
              <a:rPr lang="en-US" dirty="0" err="1"/>
              <a:t>Mô</a:t>
            </a:r>
            <a:r>
              <a:rPr lang="en-US" dirty="0"/>
              <a:t> </a:t>
            </a:r>
            <a:r>
              <a:rPr lang="en-US" dirty="0" err="1"/>
              <a:t>hình</a:t>
            </a:r>
            <a:r>
              <a:rPr lang="en-US" dirty="0"/>
              <a:t> tr</a:t>
            </a:r>
            <a:r>
              <a:rPr lang="vi-VN" dirty="0"/>
              <a:t>ư</a:t>
            </a:r>
            <a:r>
              <a:rPr lang="en-US" dirty="0" err="1"/>
              <a:t>ờng</a:t>
            </a:r>
            <a:r>
              <a:rPr lang="en-US" dirty="0"/>
              <a:t> </a:t>
            </a:r>
            <a:r>
              <a:rPr lang="en-US" dirty="0" err="1"/>
              <a:t>học</a:t>
            </a:r>
            <a:r>
              <a:rPr lang="en-US" dirty="0"/>
              <a:t> </a:t>
            </a:r>
            <a:r>
              <a:rPr lang="en-US" dirty="0" err="1"/>
              <a:t>tiên</a:t>
            </a:r>
            <a:r>
              <a:rPr lang="en-US" dirty="0"/>
              <a:t> </a:t>
            </a:r>
            <a:r>
              <a:rPr lang="en-US" dirty="0" err="1"/>
              <a:t>tiến</a:t>
            </a:r>
            <a:r>
              <a:rPr lang="en-US" dirty="0"/>
              <a:t> </a:t>
            </a:r>
            <a:r>
              <a:rPr lang="en-US" dirty="0" err="1"/>
              <a:t>của</a:t>
            </a:r>
            <a:r>
              <a:rPr lang="en-US" dirty="0"/>
              <a:t> Singapore</a:t>
            </a:r>
          </a:p>
        </p:txBody>
      </p:sp>
      <p:grpSp>
        <p:nvGrpSpPr>
          <p:cNvPr id="4" name="Group 64">
            <a:extLst>
              <a:ext uri="{FF2B5EF4-FFF2-40B4-BE49-F238E27FC236}">
                <a16:creationId xmlns:a16="http://schemas.microsoft.com/office/drawing/2014/main" xmlns="" id="{2289178B-31E7-4851-812C-4DB20F755B77}"/>
              </a:ext>
            </a:extLst>
          </p:cNvPr>
          <p:cNvGrpSpPr>
            <a:grpSpLocks/>
          </p:cNvGrpSpPr>
          <p:nvPr/>
        </p:nvGrpSpPr>
        <p:grpSpPr bwMode="auto">
          <a:xfrm>
            <a:off x="1981200" y="1676400"/>
            <a:ext cx="8229600" cy="4648200"/>
            <a:chOff x="1461" y="9905"/>
            <a:chExt cx="9072" cy="5544"/>
          </a:xfrm>
        </p:grpSpPr>
        <p:sp>
          <p:nvSpPr>
            <p:cNvPr id="5" name="AutoShape 66">
              <a:extLst>
                <a:ext uri="{FF2B5EF4-FFF2-40B4-BE49-F238E27FC236}">
                  <a16:creationId xmlns:a16="http://schemas.microsoft.com/office/drawing/2014/main" xmlns="" id="{091934D6-C448-4B77-802D-0C8D04E9649A}"/>
                </a:ext>
              </a:extLst>
            </p:cNvPr>
            <p:cNvSpPr>
              <a:spLocks noChangeAspect="1" noChangeArrowheads="1" noTextEdit="1"/>
            </p:cNvSpPr>
            <p:nvPr/>
          </p:nvSpPr>
          <p:spPr bwMode="auto">
            <a:xfrm>
              <a:off x="1461" y="9905"/>
              <a:ext cx="9072" cy="5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nvGrpSpPr>
            <p:cNvPr id="6" name="Group 67">
              <a:extLst>
                <a:ext uri="{FF2B5EF4-FFF2-40B4-BE49-F238E27FC236}">
                  <a16:creationId xmlns:a16="http://schemas.microsoft.com/office/drawing/2014/main" xmlns="" id="{2FE5F916-0A1B-4D92-93DB-A086B11F2C5E}"/>
                </a:ext>
              </a:extLst>
            </p:cNvPr>
            <p:cNvGrpSpPr>
              <a:grpSpLocks/>
            </p:cNvGrpSpPr>
            <p:nvPr/>
          </p:nvGrpSpPr>
          <p:grpSpPr bwMode="auto">
            <a:xfrm>
              <a:off x="2230" y="10839"/>
              <a:ext cx="8303" cy="3794"/>
              <a:chOff x="672" y="1248"/>
              <a:chExt cx="4506" cy="2045"/>
            </a:xfrm>
          </p:grpSpPr>
          <p:sp>
            <p:nvSpPr>
              <p:cNvPr id="11" name="Rectangle 68">
                <a:extLst>
                  <a:ext uri="{FF2B5EF4-FFF2-40B4-BE49-F238E27FC236}">
                    <a16:creationId xmlns:a16="http://schemas.microsoft.com/office/drawing/2014/main" xmlns="" id="{56B84D86-AAFC-4DE1-A33F-69733086691C}"/>
                  </a:ext>
                </a:extLst>
              </p:cNvPr>
              <p:cNvSpPr>
                <a:spLocks noChangeArrowheads="1"/>
              </p:cNvSpPr>
              <p:nvPr/>
            </p:nvSpPr>
            <p:spPr bwMode="auto">
              <a:xfrm>
                <a:off x="3840" y="1584"/>
                <a:ext cx="48" cy="1488"/>
              </a:xfrm>
              <a:prstGeom prst="rect">
                <a:avLst/>
              </a:prstGeom>
              <a:gradFill rotWithShape="0">
                <a:gsLst>
                  <a:gs pos="0">
                    <a:srgbClr val="4D4D4D"/>
                  </a:gs>
                  <a:gs pos="50000">
                    <a:srgbClr val="000000"/>
                  </a:gs>
                  <a:gs pos="100000">
                    <a:srgbClr val="4D4D4D"/>
                  </a:gs>
                </a:gsLst>
                <a:lin ang="5400000" scaled="1"/>
              </a:gradFill>
              <a:ln w="19050">
                <a:solidFill>
                  <a:srgbClr val="000000"/>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rgbClr val="D4D4D6"/>
                      </a:outerShdw>
                    </a:effectLst>
                  </a14:hiddenEffects>
                </a:ext>
              </a:extLst>
            </p:spPr>
            <p:txBody>
              <a:bodyPr vert="horz" wrap="square" lIns="91440" tIns="45720" rIns="91440" bIns="45720" numCol="1" anchor="ctr" anchorCtr="0" compatLnSpc="1">
                <a:prstTxWarp prst="textNoShape">
                  <a:avLst/>
                </a:prstTxWarp>
              </a:bodyPr>
              <a:lstStyle/>
              <a:p>
                <a:endParaRPr lang="en-US"/>
              </a:p>
            </p:txBody>
          </p:sp>
          <p:sp>
            <p:nvSpPr>
              <p:cNvPr id="12" name="Rectangle 69">
                <a:extLst>
                  <a:ext uri="{FF2B5EF4-FFF2-40B4-BE49-F238E27FC236}">
                    <a16:creationId xmlns:a16="http://schemas.microsoft.com/office/drawing/2014/main" xmlns="" id="{428EFAEC-FACB-455F-82CD-68D547BA6542}"/>
                  </a:ext>
                </a:extLst>
              </p:cNvPr>
              <p:cNvSpPr>
                <a:spLocks noChangeArrowheads="1"/>
              </p:cNvSpPr>
              <p:nvPr/>
            </p:nvSpPr>
            <p:spPr bwMode="auto">
              <a:xfrm>
                <a:off x="1968" y="1584"/>
                <a:ext cx="48" cy="1488"/>
              </a:xfrm>
              <a:prstGeom prst="rect">
                <a:avLst/>
              </a:prstGeom>
              <a:gradFill rotWithShape="0">
                <a:gsLst>
                  <a:gs pos="0">
                    <a:srgbClr val="4D4D4D"/>
                  </a:gs>
                  <a:gs pos="50000">
                    <a:srgbClr val="000000"/>
                  </a:gs>
                  <a:gs pos="100000">
                    <a:srgbClr val="4D4D4D"/>
                  </a:gs>
                </a:gsLst>
                <a:lin ang="5400000" scaled="1"/>
              </a:gradFill>
              <a:ln w="19050">
                <a:solidFill>
                  <a:srgbClr val="000000"/>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rgbClr val="D4D4D6"/>
                      </a:outerShdw>
                    </a:effectLst>
                  </a14:hiddenEffects>
                </a:ext>
              </a:extLst>
            </p:spPr>
            <p:txBody>
              <a:bodyPr vert="horz" wrap="square" lIns="91440" tIns="45720" rIns="91440" bIns="45720" numCol="1" anchor="ctr" anchorCtr="0" compatLnSpc="1">
                <a:prstTxWarp prst="textNoShape">
                  <a:avLst/>
                </a:prstTxWarp>
              </a:bodyPr>
              <a:lstStyle/>
              <a:p>
                <a:endParaRPr lang="en-US"/>
              </a:p>
            </p:txBody>
          </p:sp>
          <p:sp>
            <p:nvSpPr>
              <p:cNvPr id="13" name="Rectangle 70">
                <a:extLst>
                  <a:ext uri="{FF2B5EF4-FFF2-40B4-BE49-F238E27FC236}">
                    <a16:creationId xmlns:a16="http://schemas.microsoft.com/office/drawing/2014/main" xmlns="" id="{CAA06AFF-B1FC-44AE-B895-51870368EC6E}"/>
                  </a:ext>
                </a:extLst>
              </p:cNvPr>
              <p:cNvSpPr>
                <a:spLocks noChangeArrowheads="1"/>
              </p:cNvSpPr>
              <p:nvPr/>
            </p:nvSpPr>
            <p:spPr bwMode="auto">
              <a:xfrm>
                <a:off x="768" y="2256"/>
                <a:ext cx="3936" cy="48"/>
              </a:xfrm>
              <a:prstGeom prst="rect">
                <a:avLst/>
              </a:prstGeom>
              <a:gradFill rotWithShape="0">
                <a:gsLst>
                  <a:gs pos="0">
                    <a:srgbClr val="000000"/>
                  </a:gs>
                  <a:gs pos="100000">
                    <a:srgbClr val="5F5F5F"/>
                  </a:gs>
                </a:gsLst>
                <a:lin ang="0" scaled="1"/>
              </a:gradFill>
              <a:ln w="12700">
                <a:solidFill>
                  <a:srgbClr val="000000"/>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rgbClr val="D4D4D6"/>
                      </a:outerShdw>
                    </a:effectLst>
                  </a14:hiddenEffects>
                </a:ext>
              </a:extLst>
            </p:spPr>
            <p:txBody>
              <a:bodyPr vert="horz" wrap="square" lIns="91440" tIns="45720" rIns="91440" bIns="45720" numCol="1" anchor="ctr" anchorCtr="0" compatLnSpc="1">
                <a:prstTxWarp prst="textNoShape">
                  <a:avLst/>
                </a:prstTxWarp>
              </a:bodyPr>
              <a:lstStyle/>
              <a:p>
                <a:endParaRPr lang="en-US"/>
              </a:p>
            </p:txBody>
          </p:sp>
          <p:sp>
            <p:nvSpPr>
              <p:cNvPr id="14" name="Rectangle 71">
                <a:extLst>
                  <a:ext uri="{FF2B5EF4-FFF2-40B4-BE49-F238E27FC236}">
                    <a16:creationId xmlns:a16="http://schemas.microsoft.com/office/drawing/2014/main" xmlns="" id="{883DC40D-9142-4D08-9940-FBAF975D4160}"/>
                  </a:ext>
                </a:extLst>
              </p:cNvPr>
              <p:cNvSpPr>
                <a:spLocks noChangeArrowheads="1"/>
              </p:cNvSpPr>
              <p:nvPr/>
            </p:nvSpPr>
            <p:spPr bwMode="auto">
              <a:xfrm>
                <a:off x="816" y="1584"/>
                <a:ext cx="3936" cy="48"/>
              </a:xfrm>
              <a:prstGeom prst="rect">
                <a:avLst/>
              </a:prstGeom>
              <a:gradFill rotWithShape="0">
                <a:gsLst>
                  <a:gs pos="0">
                    <a:srgbClr val="000000"/>
                  </a:gs>
                  <a:gs pos="100000">
                    <a:srgbClr val="5F5F5F"/>
                  </a:gs>
                </a:gsLst>
                <a:lin ang="0" scaled="1"/>
              </a:gradFill>
              <a:ln w="12700">
                <a:solidFill>
                  <a:srgbClr val="000000"/>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rgbClr val="D4D4D6"/>
                      </a:outerShdw>
                    </a:effectLst>
                  </a14:hiddenEffects>
                </a:ext>
              </a:extLst>
            </p:spPr>
            <p:txBody>
              <a:bodyPr vert="horz" wrap="square" lIns="91440" tIns="45720" rIns="91440" bIns="45720" numCol="1" anchor="ctr" anchorCtr="0" compatLnSpc="1">
                <a:prstTxWarp prst="textNoShape">
                  <a:avLst/>
                </a:prstTxWarp>
              </a:bodyPr>
              <a:lstStyle/>
              <a:p>
                <a:endParaRPr lang="en-US"/>
              </a:p>
            </p:txBody>
          </p:sp>
          <p:sp>
            <p:nvSpPr>
              <p:cNvPr id="15" name="Rectangle 72">
                <a:extLst>
                  <a:ext uri="{FF2B5EF4-FFF2-40B4-BE49-F238E27FC236}">
                    <a16:creationId xmlns:a16="http://schemas.microsoft.com/office/drawing/2014/main" xmlns="" id="{F4E38D22-582B-4AF0-926F-F4CC73366A02}"/>
                  </a:ext>
                </a:extLst>
              </p:cNvPr>
              <p:cNvSpPr>
                <a:spLocks noChangeArrowheads="1"/>
              </p:cNvSpPr>
              <p:nvPr/>
            </p:nvSpPr>
            <p:spPr bwMode="auto">
              <a:xfrm>
                <a:off x="864" y="2976"/>
                <a:ext cx="3936" cy="48"/>
              </a:xfrm>
              <a:prstGeom prst="rect">
                <a:avLst/>
              </a:prstGeom>
              <a:gradFill rotWithShape="0">
                <a:gsLst>
                  <a:gs pos="0">
                    <a:srgbClr val="000000"/>
                  </a:gs>
                  <a:gs pos="100000">
                    <a:srgbClr val="5F5F5F"/>
                  </a:gs>
                </a:gsLst>
                <a:lin ang="0" scaled="1"/>
              </a:gradFill>
              <a:ln w="12700">
                <a:solidFill>
                  <a:srgbClr val="000000"/>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rgbClr val="D4D4D6"/>
                      </a:outerShdw>
                    </a:effectLst>
                  </a14:hiddenEffects>
                </a:ext>
              </a:extLst>
            </p:spPr>
            <p:txBody>
              <a:bodyPr vert="horz" wrap="square" lIns="91440" tIns="45720" rIns="91440" bIns="45720" numCol="1" anchor="ctr" anchorCtr="0" compatLnSpc="1">
                <a:prstTxWarp prst="textNoShape">
                  <a:avLst/>
                </a:prstTxWarp>
              </a:bodyPr>
              <a:lstStyle/>
              <a:p>
                <a:endParaRPr lang="en-US"/>
              </a:p>
            </p:txBody>
          </p:sp>
          <p:sp>
            <p:nvSpPr>
              <p:cNvPr id="16" name="Rectangle 73">
                <a:extLst>
                  <a:ext uri="{FF2B5EF4-FFF2-40B4-BE49-F238E27FC236}">
                    <a16:creationId xmlns:a16="http://schemas.microsoft.com/office/drawing/2014/main" xmlns="" id="{342A5042-4EE4-4192-8F83-26669407B9D5}"/>
                  </a:ext>
                </a:extLst>
              </p:cNvPr>
              <p:cNvSpPr>
                <a:spLocks noChangeArrowheads="1"/>
              </p:cNvSpPr>
              <p:nvPr/>
            </p:nvSpPr>
            <p:spPr bwMode="auto">
              <a:xfrm>
                <a:off x="2592" y="1273"/>
                <a:ext cx="641" cy="2003"/>
              </a:xfrm>
              <a:prstGeom prst="rect">
                <a:avLst/>
              </a:prstGeom>
              <a:gradFill rotWithShape="1">
                <a:gsLst>
                  <a:gs pos="0">
                    <a:srgbClr val="F5FAE7"/>
                  </a:gs>
                  <a:gs pos="100000">
                    <a:srgbClr val="99CC00"/>
                  </a:gs>
                </a:gsLst>
                <a:path path="shape">
                  <a:fillToRect l="50000" t="50000" r="50000" b="50000"/>
                </a:path>
              </a:gradFill>
              <a:ln>
                <a:noFill/>
              </a:ln>
              <a:effectLst>
                <a:prstShdw prst="shdw17" dist="17961" dir="2700000">
                  <a:srgbClr val="5C7A00">
                    <a:alpha val="50000"/>
                  </a:srgbClr>
                </a:prstShdw>
              </a:effectLst>
              <a:extLst>
                <a:ext uri="{91240B29-F687-4F45-9708-019B960494DF}">
                  <a14:hiddenLine xmlns:a14="http://schemas.microsoft.com/office/drawing/2010/main" w="12700">
                    <a:solidFill>
                      <a:srgbClr val="60B5CC"/>
                    </a:solidFill>
                    <a:miter lim="800000"/>
                    <a:headEnd/>
                    <a:tailEnd/>
                  </a14:hiddenLine>
                </a:ext>
              </a:extLst>
            </p:spPr>
            <p:txBody>
              <a:bodyPr vert="horz" wrap="square" lIns="66751" tIns="33376" rIns="66751" bIns="33376" numCol="1" anchor="ctr" anchorCtr="0" compatLnSpc="1">
                <a:prstTxWarp prst="textNoShape">
                  <a:avLst/>
                </a:prstTxWarp>
              </a:bodyPr>
              <a:lstStyle/>
              <a:p>
                <a:pPr algn="ctr" eaLnBrk="0" fontAlgn="base" hangingPunct="0">
                  <a:spcBef>
                    <a:spcPct val="0"/>
                  </a:spcBef>
                  <a:spcAft>
                    <a:spcPct val="0"/>
                  </a:spcAft>
                </a:pPr>
                <a:r>
                  <a:rPr lang="en-US" altLang="en-US" sz="1000" b="1">
                    <a:solidFill>
                      <a:srgbClr val="000000"/>
                    </a:solidFill>
                    <a:latin typeface="Arial" panose="020B0604020202020204" pitchFamily="34" charset="0"/>
                    <a:ea typeface="Calibri" panose="020F0502020204030204" pitchFamily="34" charset="0"/>
                    <a:cs typeface="Times New Roman" panose="02020603050405020304" pitchFamily="18" charset="0"/>
                  </a:rPr>
                  <a:t>Các </a:t>
                </a:r>
                <a:endParaRPr lang="en-US" altLang="en-US" sz="600">
                  <a:latin typeface="Arial" panose="020B0604020202020204" pitchFamily="34" charset="0"/>
                </a:endParaRPr>
              </a:p>
              <a:p>
                <a:pPr algn="ctr" eaLnBrk="0" fontAlgn="base" hangingPunct="0">
                  <a:spcBef>
                    <a:spcPct val="0"/>
                  </a:spcBef>
                  <a:spcAft>
                    <a:spcPct val="0"/>
                  </a:spcAft>
                </a:pPr>
                <a:r>
                  <a:rPr lang="en-US" altLang="en-US" sz="1000" b="1">
                    <a:solidFill>
                      <a:srgbClr val="000000"/>
                    </a:solidFill>
                    <a:latin typeface="Arial" panose="020B0604020202020204" pitchFamily="34" charset="0"/>
                    <a:ea typeface="Calibri" panose="020F0502020204030204" pitchFamily="34" charset="0"/>
                    <a:cs typeface="Times New Roman" panose="02020603050405020304" pitchFamily="18" charset="0"/>
                  </a:rPr>
                  <a:t>Quy trình</a:t>
                </a:r>
                <a:endParaRPr lang="en-US" altLang="en-US" sz="600">
                  <a:latin typeface="Arial" panose="020B0604020202020204" pitchFamily="34" charset="0"/>
                </a:endParaRPr>
              </a:p>
              <a:p>
                <a:pPr algn="ctr" eaLnBrk="0" fontAlgn="base" hangingPunct="0">
                  <a:spcBef>
                    <a:spcPct val="0"/>
                  </a:spcBef>
                  <a:spcAft>
                    <a:spcPct val="0"/>
                  </a:spcAft>
                </a:pPr>
                <a:r>
                  <a:rPr lang="en-US" altLang="en-US" sz="1000" b="1">
                    <a:solidFill>
                      <a:srgbClr val="000000"/>
                    </a:solidFill>
                    <a:latin typeface="Arial" panose="020B0604020202020204" pitchFamily="34" charset="0"/>
                    <a:ea typeface="Calibri" panose="020F0502020204030204" pitchFamily="34" charset="0"/>
                    <a:cs typeface="Times New Roman" panose="02020603050405020304" pitchFamily="18" charset="0"/>
                  </a:rPr>
                  <a:t>lấy</a:t>
                </a:r>
                <a:endParaRPr lang="en-US" altLang="en-US" sz="600">
                  <a:latin typeface="Arial" panose="020B0604020202020204" pitchFamily="34" charset="0"/>
                </a:endParaRPr>
              </a:p>
              <a:p>
                <a:pPr algn="ctr" eaLnBrk="0" fontAlgn="base" hangingPunct="0">
                  <a:spcBef>
                    <a:spcPct val="0"/>
                  </a:spcBef>
                  <a:spcAft>
                    <a:spcPct val="0"/>
                  </a:spcAft>
                </a:pPr>
                <a:r>
                  <a:rPr lang="en-US" altLang="en-US" sz="1000" b="1">
                    <a:solidFill>
                      <a:srgbClr val="000000"/>
                    </a:solidFill>
                    <a:latin typeface="Arial" panose="020B0604020202020204" pitchFamily="34" charset="0"/>
                    <a:ea typeface="Calibri" panose="020F0502020204030204" pitchFamily="34" charset="0"/>
                    <a:cs typeface="Times New Roman" panose="02020603050405020304" pitchFamily="18" charset="0"/>
                  </a:rPr>
                  <a:t>học sinh</a:t>
                </a:r>
                <a:endParaRPr lang="en-US" altLang="en-US" sz="600">
                  <a:latin typeface="Arial" panose="020B0604020202020204" pitchFamily="34" charset="0"/>
                </a:endParaRPr>
              </a:p>
              <a:p>
                <a:pPr algn="ctr" eaLnBrk="0" fontAlgn="base" hangingPunct="0">
                  <a:spcBef>
                    <a:spcPct val="0"/>
                  </a:spcBef>
                  <a:spcAft>
                    <a:spcPct val="0"/>
                  </a:spcAft>
                </a:pPr>
                <a:r>
                  <a:rPr lang="en-US" altLang="en-US" sz="1000" b="1">
                    <a:solidFill>
                      <a:srgbClr val="000000"/>
                    </a:solidFill>
                    <a:latin typeface="Arial" panose="020B0604020202020204" pitchFamily="34" charset="0"/>
                    <a:ea typeface="Calibri" panose="020F0502020204030204" pitchFamily="34" charset="0"/>
                    <a:cs typeface="Times New Roman" panose="02020603050405020304" pitchFamily="18" charset="0"/>
                  </a:rPr>
                  <a:t>làm</a:t>
                </a:r>
                <a:endParaRPr lang="en-US" altLang="en-US" sz="600">
                  <a:latin typeface="Arial" panose="020B0604020202020204" pitchFamily="34" charset="0"/>
                </a:endParaRPr>
              </a:p>
              <a:p>
                <a:pPr algn="ctr" eaLnBrk="0" fontAlgn="base" hangingPunct="0">
                  <a:spcBef>
                    <a:spcPct val="0"/>
                  </a:spcBef>
                  <a:spcAft>
                    <a:spcPct val="0"/>
                  </a:spcAft>
                </a:pPr>
                <a:r>
                  <a:rPr lang="en-US" altLang="en-US" sz="1000" b="1">
                    <a:solidFill>
                      <a:srgbClr val="000000"/>
                    </a:solidFill>
                    <a:latin typeface="Arial" panose="020B0604020202020204" pitchFamily="34" charset="0"/>
                    <a:ea typeface="Calibri" panose="020F0502020204030204" pitchFamily="34" charset="0"/>
                    <a:cs typeface="Times New Roman" panose="02020603050405020304" pitchFamily="18" charset="0"/>
                  </a:rPr>
                  <a:t>trung tâm</a:t>
                </a:r>
                <a:endParaRPr lang="en-US" altLang="en-US" sz="600">
                  <a:latin typeface="Arial" panose="020B0604020202020204" pitchFamily="34" charset="0"/>
                </a:endParaRPr>
              </a:p>
              <a:p>
                <a:pPr algn="ctr" eaLnBrk="0" fontAlgn="base" hangingPunct="0">
                  <a:spcBef>
                    <a:spcPct val="0"/>
                  </a:spcBef>
                  <a:spcAft>
                    <a:spcPct val="0"/>
                  </a:spcAft>
                </a:pPr>
                <a:r>
                  <a:rPr lang="en-US" altLang="en-US" sz="1000">
                    <a:solidFill>
                      <a:srgbClr val="000000"/>
                    </a:solidFill>
                    <a:latin typeface="Arial" panose="020B0604020202020204" pitchFamily="34" charset="0"/>
                    <a:ea typeface="Calibri" panose="020F0502020204030204" pitchFamily="34" charset="0"/>
                    <a:cs typeface="Times New Roman" panose="02020603050405020304" pitchFamily="18" charset="0"/>
                  </a:rPr>
                  <a:t>(125)</a:t>
                </a:r>
                <a:endParaRPr lang="en-US" altLang="en-US">
                  <a:latin typeface="Arial" panose="020B0604020202020204" pitchFamily="34" charset="0"/>
                </a:endParaRPr>
              </a:p>
            </p:txBody>
          </p:sp>
          <p:sp>
            <p:nvSpPr>
              <p:cNvPr id="17" name="Rectangle 74">
                <a:extLst>
                  <a:ext uri="{FF2B5EF4-FFF2-40B4-BE49-F238E27FC236}">
                    <a16:creationId xmlns:a16="http://schemas.microsoft.com/office/drawing/2014/main" xmlns="" id="{06B9981F-6216-4CFA-9E1E-99C4245D8E6B}"/>
                  </a:ext>
                </a:extLst>
              </p:cNvPr>
              <p:cNvSpPr>
                <a:spLocks noChangeArrowheads="1"/>
              </p:cNvSpPr>
              <p:nvPr/>
            </p:nvSpPr>
            <p:spPr bwMode="auto">
              <a:xfrm>
                <a:off x="672" y="1248"/>
                <a:ext cx="650" cy="2044"/>
              </a:xfrm>
              <a:prstGeom prst="rect">
                <a:avLst/>
              </a:prstGeom>
              <a:gradFill rotWithShape="0">
                <a:gsLst>
                  <a:gs pos="0">
                    <a:srgbClr val="FFFFFF"/>
                  </a:gs>
                  <a:gs pos="100000">
                    <a:srgbClr val="99CC00"/>
                  </a:gs>
                </a:gsLst>
                <a:path path="shape">
                  <a:fillToRect l="50000" t="50000" r="50000" b="50000"/>
                </a:path>
              </a:gradFill>
              <a:ln>
                <a:noFill/>
              </a:ln>
              <a:effectLst>
                <a:prstShdw prst="shdw17" dist="17961" dir="2700000">
                  <a:srgbClr val="5C7A00">
                    <a:alpha val="50000"/>
                  </a:srgbClr>
                </a:prstShdw>
              </a:effectLst>
              <a:extLst>
                <a:ext uri="{91240B29-F687-4F45-9708-019B960494DF}">
                  <a14:hiddenLine xmlns:a14="http://schemas.microsoft.com/office/drawing/2010/main" w="12700">
                    <a:solidFill>
                      <a:srgbClr val="60B5CC"/>
                    </a:solidFill>
                    <a:miter lim="800000"/>
                    <a:headEnd/>
                    <a:tailEnd/>
                  </a14:hiddenLine>
                </a:ext>
              </a:extLst>
            </p:spPr>
            <p:txBody>
              <a:bodyPr vert="horz" wrap="square" lIns="66751" tIns="33376" rIns="66751" bIns="33376" numCol="1" anchor="ctr" anchorCtr="0" compatLnSpc="1">
                <a:prstTxWarp prst="textNoShape">
                  <a:avLst/>
                </a:prstTxWarp>
              </a:bodyPr>
              <a:lstStyle/>
              <a:p>
                <a:pPr algn="ctr" eaLnBrk="0" fontAlgn="base" hangingPunct="0">
                  <a:spcBef>
                    <a:spcPct val="0"/>
                  </a:spcBef>
                  <a:spcAft>
                    <a:spcPct val="0"/>
                  </a:spcAft>
                </a:pPr>
                <a:r>
                  <a:rPr lang="en-US" altLang="en-US" sz="1000">
                    <a:solidFill>
                      <a:srgbClr val="000000"/>
                    </a:solidFill>
                    <a:latin typeface="Arial" panose="020B0604020202020204" pitchFamily="34" charset="0"/>
                    <a:ea typeface="Calibri" panose="020F0502020204030204" pitchFamily="34" charset="0"/>
                    <a:cs typeface="Times New Roman" panose="02020603050405020304" pitchFamily="18" charset="0"/>
                  </a:rPr>
                  <a:t>Lãnh đạo</a:t>
                </a:r>
                <a:endParaRPr lang="en-US" altLang="en-US" sz="600">
                  <a:latin typeface="Arial" panose="020B0604020202020204" pitchFamily="34" charset="0"/>
                </a:endParaRPr>
              </a:p>
              <a:p>
                <a:pPr algn="ctr" eaLnBrk="0" fontAlgn="base" hangingPunct="0">
                  <a:spcBef>
                    <a:spcPct val="0"/>
                  </a:spcBef>
                  <a:spcAft>
                    <a:spcPct val="0"/>
                  </a:spcAft>
                </a:pPr>
                <a:r>
                  <a:rPr lang="en-US" altLang="en-US" sz="1000">
                    <a:solidFill>
                      <a:srgbClr val="000000"/>
                    </a:solidFill>
                    <a:latin typeface="Arial" panose="020B0604020202020204" pitchFamily="34" charset="0"/>
                    <a:ea typeface="Calibri" panose="020F0502020204030204" pitchFamily="34" charset="0"/>
                    <a:cs typeface="Times New Roman" panose="02020603050405020304" pitchFamily="18" charset="0"/>
                  </a:rPr>
                  <a:t>(100)</a:t>
                </a:r>
                <a:endParaRPr lang="en-US" altLang="en-US" sz="600">
                  <a:latin typeface="Arial" panose="020B0604020202020204" pitchFamily="34" charset="0"/>
                </a:endParaRPr>
              </a:p>
              <a:p>
                <a:pPr eaLnBrk="0" fontAlgn="base" hangingPunct="0">
                  <a:spcBef>
                    <a:spcPct val="0"/>
                  </a:spcBef>
                  <a:spcAft>
                    <a:spcPct val="0"/>
                  </a:spcAft>
                </a:pPr>
                <a:endParaRPr lang="en-US" altLang="en-US">
                  <a:latin typeface="Arial" panose="020B0604020202020204" pitchFamily="34" charset="0"/>
                </a:endParaRPr>
              </a:p>
            </p:txBody>
          </p:sp>
          <p:sp>
            <p:nvSpPr>
              <p:cNvPr id="18" name="Rectangle 75">
                <a:extLst>
                  <a:ext uri="{FF2B5EF4-FFF2-40B4-BE49-F238E27FC236}">
                    <a16:creationId xmlns:a16="http://schemas.microsoft.com/office/drawing/2014/main" xmlns="" id="{4B2B6E34-A50D-407F-AF31-573CFCB93D96}"/>
                  </a:ext>
                </a:extLst>
              </p:cNvPr>
              <p:cNvSpPr>
                <a:spLocks noChangeArrowheads="1"/>
              </p:cNvSpPr>
              <p:nvPr/>
            </p:nvSpPr>
            <p:spPr bwMode="auto">
              <a:xfrm>
                <a:off x="1488" y="1296"/>
                <a:ext cx="952" cy="556"/>
              </a:xfrm>
              <a:prstGeom prst="rect">
                <a:avLst/>
              </a:prstGeom>
              <a:gradFill rotWithShape="0">
                <a:gsLst>
                  <a:gs pos="0">
                    <a:srgbClr val="FFFFFF"/>
                  </a:gs>
                  <a:gs pos="100000">
                    <a:srgbClr val="99CC00"/>
                  </a:gs>
                </a:gsLst>
                <a:path path="shape">
                  <a:fillToRect l="50000" t="50000" r="50000" b="50000"/>
                </a:path>
              </a:gradFill>
              <a:ln>
                <a:noFill/>
              </a:ln>
              <a:effectLst>
                <a:prstShdw prst="shdw17" dist="17961" dir="2700000">
                  <a:srgbClr val="5C7A00">
                    <a:alpha val="50000"/>
                  </a:srgbClr>
                </a:prstShdw>
              </a:effectLst>
              <a:extLst>
                <a:ext uri="{91240B29-F687-4F45-9708-019B960494DF}">
                  <a14:hiddenLine xmlns:a14="http://schemas.microsoft.com/office/drawing/2010/main" w="12700">
                    <a:solidFill>
                      <a:srgbClr val="60B5CC"/>
                    </a:solidFill>
                    <a:miter lim="800000"/>
                    <a:headEnd/>
                    <a:tailEnd/>
                  </a14:hiddenLine>
                </a:ext>
              </a:extLst>
            </p:spPr>
            <p:txBody>
              <a:bodyPr vert="horz" wrap="square" lIns="66751" tIns="33376" rIns="66751" bIns="33376" numCol="1" anchor="ctr" anchorCtr="0" compatLnSpc="1">
                <a:prstTxWarp prst="textNoShape">
                  <a:avLst/>
                </a:prstTxWarp>
              </a:bodyPr>
              <a:lstStyle/>
              <a:p>
                <a:pPr algn="ctr" eaLnBrk="0" fontAlgn="base" hangingPunct="0">
                  <a:spcBef>
                    <a:spcPct val="0"/>
                  </a:spcBef>
                  <a:spcAft>
                    <a:spcPct val="0"/>
                  </a:spcAft>
                </a:pPr>
                <a:r>
                  <a:rPr lang="en-US" altLang="en-US" sz="1000">
                    <a:solidFill>
                      <a:srgbClr val="000000"/>
                    </a:solidFill>
                    <a:latin typeface="Arial" panose="020B0604020202020204" pitchFamily="34" charset="0"/>
                    <a:ea typeface="Calibri" panose="020F0502020204030204" pitchFamily="34" charset="0"/>
                    <a:cs typeface="Times New Roman" panose="02020603050405020304" pitchFamily="18" charset="0"/>
                  </a:rPr>
                  <a:t>Phát triển </a:t>
                </a:r>
                <a:endParaRPr lang="en-US" altLang="en-US" sz="600">
                  <a:latin typeface="Arial" panose="020B0604020202020204" pitchFamily="34" charset="0"/>
                </a:endParaRPr>
              </a:p>
              <a:p>
                <a:pPr algn="ctr" eaLnBrk="0" fontAlgn="base" hangingPunct="0">
                  <a:spcBef>
                    <a:spcPct val="0"/>
                  </a:spcBef>
                  <a:spcAft>
                    <a:spcPct val="0"/>
                  </a:spcAft>
                </a:pPr>
                <a:r>
                  <a:rPr lang="en-US" altLang="en-US" sz="1000">
                    <a:solidFill>
                      <a:srgbClr val="000000"/>
                    </a:solidFill>
                    <a:latin typeface="Arial" panose="020B0604020202020204" pitchFamily="34" charset="0"/>
                    <a:ea typeface="Calibri" panose="020F0502020204030204" pitchFamily="34" charset="0"/>
                    <a:cs typeface="Times New Roman" panose="02020603050405020304" pitchFamily="18" charset="0"/>
                  </a:rPr>
                  <a:t>đội ngũ (90)</a:t>
                </a:r>
                <a:endParaRPr lang="en-US" altLang="en-US">
                  <a:latin typeface="Arial" panose="020B0604020202020204" pitchFamily="34" charset="0"/>
                </a:endParaRPr>
              </a:p>
            </p:txBody>
          </p:sp>
          <p:sp>
            <p:nvSpPr>
              <p:cNvPr id="19" name="Rectangle 76">
                <a:extLst>
                  <a:ext uri="{FF2B5EF4-FFF2-40B4-BE49-F238E27FC236}">
                    <a16:creationId xmlns:a16="http://schemas.microsoft.com/office/drawing/2014/main" xmlns="" id="{F8AE6C02-6D9B-4D0D-8269-733B017F0BEF}"/>
                  </a:ext>
                </a:extLst>
              </p:cNvPr>
              <p:cNvSpPr>
                <a:spLocks noChangeArrowheads="1"/>
              </p:cNvSpPr>
              <p:nvPr/>
            </p:nvSpPr>
            <p:spPr bwMode="auto">
              <a:xfrm>
                <a:off x="1490" y="1994"/>
                <a:ext cx="952" cy="557"/>
              </a:xfrm>
              <a:prstGeom prst="rect">
                <a:avLst/>
              </a:prstGeom>
              <a:gradFill rotWithShape="1">
                <a:gsLst>
                  <a:gs pos="0">
                    <a:srgbClr val="FFFFFF"/>
                  </a:gs>
                  <a:gs pos="100000">
                    <a:srgbClr val="99CC00"/>
                  </a:gs>
                </a:gsLst>
                <a:path path="shape">
                  <a:fillToRect l="50000" t="50000" r="50000" b="50000"/>
                </a:path>
              </a:gradFill>
              <a:ln>
                <a:noFill/>
              </a:ln>
              <a:effectLst>
                <a:prstShdw prst="shdw17" dist="17961" dir="2700000">
                  <a:srgbClr val="5C7A00">
                    <a:alpha val="50000"/>
                  </a:srgbClr>
                </a:prstShdw>
              </a:effectLst>
              <a:extLst>
                <a:ext uri="{91240B29-F687-4F45-9708-019B960494DF}">
                  <a14:hiddenLine xmlns:a14="http://schemas.microsoft.com/office/drawing/2010/main" w="12700">
                    <a:solidFill>
                      <a:srgbClr val="60B5CC"/>
                    </a:solidFill>
                    <a:miter lim="800000"/>
                    <a:headEnd/>
                    <a:tailEnd/>
                  </a14:hiddenLine>
                </a:ext>
              </a:extLst>
            </p:spPr>
            <p:txBody>
              <a:bodyPr vert="horz" wrap="square" lIns="66751" tIns="33376" rIns="66751" bIns="33376" numCol="1" anchor="ctr" anchorCtr="0" compatLnSpc="1">
                <a:prstTxWarp prst="textNoShape">
                  <a:avLst/>
                </a:prstTxWarp>
              </a:bodyPr>
              <a:lstStyle/>
              <a:p>
                <a:pPr algn="ctr" eaLnBrk="0" fontAlgn="base" hangingPunct="0">
                  <a:spcBef>
                    <a:spcPct val="0"/>
                  </a:spcBef>
                  <a:spcAft>
                    <a:spcPct val="0"/>
                  </a:spcAft>
                </a:pPr>
                <a:r>
                  <a:rPr lang="en-US" altLang="en-US" sz="1000">
                    <a:solidFill>
                      <a:srgbClr val="000000"/>
                    </a:solidFill>
                    <a:latin typeface="Arial" panose="020B0604020202020204" pitchFamily="34" charset="0"/>
                    <a:ea typeface="Calibri" panose="020F0502020204030204" pitchFamily="34" charset="0"/>
                    <a:cs typeface="Times New Roman" panose="02020603050405020304" pitchFamily="18" charset="0"/>
                  </a:rPr>
                  <a:t>Lập Kế hoạch</a:t>
                </a:r>
                <a:endParaRPr lang="en-US" altLang="en-US" sz="600">
                  <a:latin typeface="Arial" panose="020B0604020202020204" pitchFamily="34" charset="0"/>
                </a:endParaRPr>
              </a:p>
              <a:p>
                <a:pPr algn="ctr" eaLnBrk="0" fontAlgn="base" hangingPunct="0">
                  <a:spcBef>
                    <a:spcPct val="0"/>
                  </a:spcBef>
                  <a:spcAft>
                    <a:spcPct val="0"/>
                  </a:spcAft>
                </a:pPr>
                <a:r>
                  <a:rPr lang="en-US" altLang="en-US" sz="1000">
                    <a:solidFill>
                      <a:srgbClr val="000000"/>
                    </a:solidFill>
                    <a:latin typeface="Arial" panose="020B0604020202020204" pitchFamily="34" charset="0"/>
                    <a:ea typeface="Calibri" panose="020F0502020204030204" pitchFamily="34" charset="0"/>
                    <a:cs typeface="Times New Roman" panose="02020603050405020304" pitchFamily="18" charset="0"/>
                  </a:rPr>
                  <a:t>Chiến lược(70)</a:t>
                </a:r>
                <a:endParaRPr lang="en-US" altLang="en-US">
                  <a:latin typeface="Arial" panose="020B0604020202020204" pitchFamily="34" charset="0"/>
                </a:endParaRPr>
              </a:p>
            </p:txBody>
          </p:sp>
          <p:sp>
            <p:nvSpPr>
              <p:cNvPr id="20" name="Rectangle 77">
                <a:extLst>
                  <a:ext uri="{FF2B5EF4-FFF2-40B4-BE49-F238E27FC236}">
                    <a16:creationId xmlns:a16="http://schemas.microsoft.com/office/drawing/2014/main" xmlns="" id="{7A59E277-442A-469C-BE5F-8D34301F0AC8}"/>
                  </a:ext>
                </a:extLst>
              </p:cNvPr>
              <p:cNvSpPr>
                <a:spLocks noChangeArrowheads="1"/>
              </p:cNvSpPr>
              <p:nvPr/>
            </p:nvSpPr>
            <p:spPr bwMode="auto">
              <a:xfrm>
                <a:off x="1488" y="2736"/>
                <a:ext cx="952" cy="556"/>
              </a:xfrm>
              <a:prstGeom prst="rect">
                <a:avLst/>
              </a:prstGeom>
              <a:gradFill rotWithShape="1">
                <a:gsLst>
                  <a:gs pos="0">
                    <a:srgbClr val="FFFFFF"/>
                  </a:gs>
                  <a:gs pos="100000">
                    <a:srgbClr val="99CC00"/>
                  </a:gs>
                </a:gsLst>
                <a:path path="shape">
                  <a:fillToRect l="50000" t="50000" r="50000" b="50000"/>
                </a:path>
              </a:gradFill>
              <a:ln>
                <a:noFill/>
              </a:ln>
              <a:effectLst>
                <a:prstShdw prst="shdw17" dist="17961" dir="2700000">
                  <a:srgbClr val="5C7A00">
                    <a:alpha val="50000"/>
                  </a:srgbClr>
                </a:prstShdw>
              </a:effectLst>
              <a:extLst>
                <a:ext uri="{91240B29-F687-4F45-9708-019B960494DF}">
                  <a14:hiddenLine xmlns:a14="http://schemas.microsoft.com/office/drawing/2010/main" w="12700">
                    <a:solidFill>
                      <a:srgbClr val="60B5CC"/>
                    </a:solidFill>
                    <a:miter lim="800000"/>
                    <a:headEnd/>
                    <a:tailEnd/>
                  </a14:hiddenLine>
                </a:ext>
              </a:extLst>
            </p:spPr>
            <p:txBody>
              <a:bodyPr vert="horz" wrap="square" lIns="66751" tIns="33376" rIns="66751" bIns="33376" numCol="1" anchor="ctr" anchorCtr="0" compatLnSpc="1">
                <a:prstTxWarp prst="textNoShape">
                  <a:avLst/>
                </a:prstTxWarp>
              </a:bodyPr>
              <a:lstStyle/>
              <a:p>
                <a:pPr algn="ctr" eaLnBrk="0" fontAlgn="base" hangingPunct="0">
                  <a:spcBef>
                    <a:spcPct val="0"/>
                  </a:spcBef>
                  <a:spcAft>
                    <a:spcPct val="0"/>
                  </a:spcAft>
                </a:pPr>
                <a:r>
                  <a:rPr lang="en-US" altLang="en-US" sz="1000">
                    <a:solidFill>
                      <a:srgbClr val="000000"/>
                    </a:solidFill>
                    <a:latin typeface="Arial" panose="020B0604020202020204" pitchFamily="34" charset="0"/>
                    <a:ea typeface="Calibri" panose="020F0502020204030204" pitchFamily="34" charset="0"/>
                    <a:cs typeface="Times New Roman" panose="02020603050405020304" pitchFamily="18" charset="0"/>
                  </a:rPr>
                  <a:t>Huy độnhg nguồn lực (115)</a:t>
                </a:r>
                <a:endParaRPr lang="en-US" altLang="en-US">
                  <a:latin typeface="Arial" panose="020B0604020202020204" pitchFamily="34" charset="0"/>
                </a:endParaRPr>
              </a:p>
            </p:txBody>
          </p:sp>
          <p:sp>
            <p:nvSpPr>
              <p:cNvPr id="21" name="Rectangle 78">
                <a:extLst>
                  <a:ext uri="{FF2B5EF4-FFF2-40B4-BE49-F238E27FC236}">
                    <a16:creationId xmlns:a16="http://schemas.microsoft.com/office/drawing/2014/main" xmlns="" id="{242A8AC4-9949-40FC-8FCC-D8A5AA17631F}"/>
                  </a:ext>
                </a:extLst>
              </p:cNvPr>
              <p:cNvSpPr>
                <a:spLocks noChangeArrowheads="1"/>
              </p:cNvSpPr>
              <p:nvPr/>
            </p:nvSpPr>
            <p:spPr bwMode="auto">
              <a:xfrm>
                <a:off x="3393" y="1273"/>
                <a:ext cx="873" cy="556"/>
              </a:xfrm>
              <a:prstGeom prst="rect">
                <a:avLst/>
              </a:prstGeom>
              <a:gradFill rotWithShape="1">
                <a:gsLst>
                  <a:gs pos="0">
                    <a:srgbClr val="FFFFFF"/>
                  </a:gs>
                  <a:gs pos="100000">
                    <a:srgbClr val="D60093"/>
                  </a:gs>
                </a:gsLst>
                <a:path path="shape">
                  <a:fillToRect l="50000" t="50000" r="50000" b="50000"/>
                </a:path>
              </a:gradFill>
              <a:ln w="1270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D4D4D6"/>
                      </a:outerShdw>
                    </a:effectLst>
                  </a14:hiddenEffects>
                </a:ext>
              </a:extLst>
            </p:spPr>
            <p:txBody>
              <a:bodyPr vert="horz" wrap="square" lIns="66751" tIns="33376" rIns="66751" bIns="33376" numCol="1" anchor="ctr" anchorCtr="0" compatLnSpc="1">
                <a:prstTxWarp prst="textNoShape">
                  <a:avLst/>
                </a:prstTxWarp>
              </a:bodyPr>
              <a:lstStyle/>
              <a:p>
                <a:pPr algn="ctr" eaLnBrk="0" fontAlgn="base" hangingPunct="0">
                  <a:spcBef>
                    <a:spcPct val="0"/>
                  </a:spcBef>
                  <a:spcAft>
                    <a:spcPct val="0"/>
                  </a:spcAft>
                </a:pPr>
                <a:r>
                  <a:rPr lang="en-US" altLang="en-US" sz="800">
                    <a:solidFill>
                      <a:srgbClr val="000000"/>
                    </a:solidFill>
                    <a:latin typeface="Arial" panose="020B0604020202020204" pitchFamily="34" charset="0"/>
                    <a:ea typeface="Calibri" panose="020F0502020204030204" pitchFamily="34" charset="0"/>
                    <a:cs typeface="Times New Roman" panose="02020603050405020304" pitchFamily="18" charset="0"/>
                  </a:rPr>
                  <a:t>Kết quả PT</a:t>
                </a:r>
                <a:endParaRPr lang="en-US" altLang="en-US" sz="600">
                  <a:latin typeface="Arial" panose="020B0604020202020204" pitchFamily="34" charset="0"/>
                </a:endParaRPr>
              </a:p>
              <a:p>
                <a:pPr algn="ctr" eaLnBrk="0" fontAlgn="base" hangingPunct="0">
                  <a:spcBef>
                    <a:spcPct val="0"/>
                  </a:spcBef>
                  <a:spcAft>
                    <a:spcPct val="0"/>
                  </a:spcAft>
                </a:pPr>
                <a:r>
                  <a:rPr lang="en-US" altLang="en-US" sz="800">
                    <a:solidFill>
                      <a:srgbClr val="000000"/>
                    </a:solidFill>
                    <a:latin typeface="Arial" panose="020B0604020202020204" pitchFamily="34" charset="0"/>
                    <a:ea typeface="Calibri" panose="020F0502020204030204" pitchFamily="34" charset="0"/>
                    <a:cs typeface="Times New Roman" panose="02020603050405020304" pitchFamily="18" charset="0"/>
                  </a:rPr>
                  <a:t>Đội ngũ (80)</a:t>
                </a:r>
                <a:endParaRPr lang="en-US" altLang="en-US">
                  <a:latin typeface="Arial" panose="020B0604020202020204" pitchFamily="34" charset="0"/>
                </a:endParaRPr>
              </a:p>
            </p:txBody>
          </p:sp>
          <p:sp>
            <p:nvSpPr>
              <p:cNvPr id="22" name="Rectangle 79">
                <a:extLst>
                  <a:ext uri="{FF2B5EF4-FFF2-40B4-BE49-F238E27FC236}">
                    <a16:creationId xmlns:a16="http://schemas.microsoft.com/office/drawing/2014/main" xmlns="" id="{6D49A283-DCA5-4236-A9DA-71CED6B1DF14}"/>
                  </a:ext>
                </a:extLst>
              </p:cNvPr>
              <p:cNvSpPr>
                <a:spLocks noChangeArrowheads="1"/>
              </p:cNvSpPr>
              <p:nvPr/>
            </p:nvSpPr>
            <p:spPr bwMode="auto">
              <a:xfrm>
                <a:off x="3393" y="1996"/>
                <a:ext cx="873" cy="556"/>
              </a:xfrm>
              <a:prstGeom prst="rect">
                <a:avLst/>
              </a:prstGeom>
              <a:gradFill rotWithShape="1">
                <a:gsLst>
                  <a:gs pos="0">
                    <a:srgbClr val="FFFFFF"/>
                  </a:gs>
                  <a:gs pos="100000">
                    <a:srgbClr val="D60093"/>
                  </a:gs>
                </a:gsLst>
                <a:path path="shape">
                  <a:fillToRect l="50000" t="50000" r="50000" b="50000"/>
                </a:path>
              </a:gradFill>
              <a:ln w="12700">
                <a:solidFill>
                  <a:srgbClr val="0000FF"/>
                </a:solidFill>
                <a:miter lim="800000"/>
                <a:headEnd/>
                <a:tailEnd/>
              </a:ln>
              <a:effectLst/>
              <a:extLst>
                <a:ext uri="{AF507438-7753-43E0-B8FC-AC1667EBCBE1}">
                  <a14:hiddenEffects xmlns:a14="http://schemas.microsoft.com/office/drawing/2010/main">
                    <a:effectLst>
                      <a:outerShdw dist="35921" dir="2700000" algn="ctr" rotWithShape="0">
                        <a:srgbClr val="D4D4D6"/>
                      </a:outerShdw>
                    </a:effectLst>
                  </a14:hiddenEffects>
                </a:ext>
              </a:extLst>
            </p:spPr>
            <p:txBody>
              <a:bodyPr vert="horz" wrap="square" lIns="66751" tIns="33376" rIns="66751" bIns="33376" numCol="1" anchor="ctr" anchorCtr="0" compatLnSpc="1">
                <a:prstTxWarp prst="textNoShape">
                  <a:avLst/>
                </a:prstTxWarp>
              </a:bodyPr>
              <a:lstStyle/>
              <a:p>
                <a:pPr algn="ctr" eaLnBrk="0" fontAlgn="base" hangingPunct="0">
                  <a:spcBef>
                    <a:spcPct val="0"/>
                  </a:spcBef>
                  <a:spcAft>
                    <a:spcPct val="0"/>
                  </a:spcAft>
                </a:pPr>
                <a:r>
                  <a:rPr lang="en-US" altLang="en-US" sz="800">
                    <a:solidFill>
                      <a:srgbClr val="000000"/>
                    </a:solidFill>
                    <a:latin typeface="Arial" panose="020B0604020202020204" pitchFamily="34" charset="0"/>
                    <a:ea typeface="Calibri" panose="020F0502020204030204" pitchFamily="34" charset="0"/>
                    <a:cs typeface="Times New Roman" panose="02020603050405020304" pitchFamily="18" charset="0"/>
                  </a:rPr>
                  <a:t>Kết quả </a:t>
                </a:r>
                <a:endParaRPr lang="en-US" altLang="en-US" sz="600">
                  <a:latin typeface="Arial" panose="020B0604020202020204" pitchFamily="34" charset="0"/>
                </a:endParaRPr>
              </a:p>
              <a:p>
                <a:pPr algn="ctr" eaLnBrk="0" fontAlgn="base" hangingPunct="0">
                  <a:spcBef>
                    <a:spcPct val="0"/>
                  </a:spcBef>
                  <a:spcAft>
                    <a:spcPct val="0"/>
                  </a:spcAft>
                </a:pPr>
                <a:r>
                  <a:rPr lang="en-US" altLang="en-US" sz="800">
                    <a:solidFill>
                      <a:srgbClr val="000000"/>
                    </a:solidFill>
                    <a:latin typeface="Arial" panose="020B0604020202020204" pitchFamily="34" charset="0"/>
                    <a:ea typeface="Calibri" panose="020F0502020204030204" pitchFamily="34" charset="0"/>
                    <a:cs typeface="Times New Roman" panose="02020603050405020304" pitchFamily="18" charset="0"/>
                  </a:rPr>
                  <a:t>Hoạt động</a:t>
                </a:r>
                <a:endParaRPr lang="en-US" altLang="en-US" sz="600">
                  <a:latin typeface="Arial" panose="020B0604020202020204" pitchFamily="34" charset="0"/>
                </a:endParaRPr>
              </a:p>
              <a:p>
                <a:pPr algn="ctr" eaLnBrk="0" fontAlgn="base" hangingPunct="0">
                  <a:spcBef>
                    <a:spcPct val="0"/>
                  </a:spcBef>
                  <a:spcAft>
                    <a:spcPct val="0"/>
                  </a:spcAft>
                </a:pPr>
                <a:r>
                  <a:rPr lang="en-US" altLang="en-US" sz="800">
                    <a:solidFill>
                      <a:srgbClr val="000000"/>
                    </a:solidFill>
                    <a:latin typeface="Arial" panose="020B0604020202020204" pitchFamily="34" charset="0"/>
                    <a:ea typeface="Calibri" panose="020F0502020204030204" pitchFamily="34" charset="0"/>
                    <a:cs typeface="Times New Roman" panose="02020603050405020304" pitchFamily="18" charset="0"/>
                  </a:rPr>
                  <a:t>&amp;Quản lý</a:t>
                </a:r>
                <a:endParaRPr lang="en-US" altLang="en-US" sz="600">
                  <a:latin typeface="Arial" panose="020B0604020202020204" pitchFamily="34" charset="0"/>
                </a:endParaRPr>
              </a:p>
              <a:p>
                <a:pPr algn="ctr" eaLnBrk="0" fontAlgn="base" hangingPunct="0">
                  <a:spcBef>
                    <a:spcPct val="0"/>
                  </a:spcBef>
                  <a:spcAft>
                    <a:spcPct val="0"/>
                  </a:spcAft>
                </a:pPr>
                <a:r>
                  <a:rPr lang="en-US" altLang="en-US" sz="800">
                    <a:solidFill>
                      <a:srgbClr val="000000"/>
                    </a:solidFill>
                    <a:latin typeface="Arial" panose="020B0604020202020204" pitchFamily="34" charset="0"/>
                    <a:ea typeface="Calibri" panose="020F0502020204030204" pitchFamily="34" charset="0"/>
                    <a:cs typeface="Times New Roman" panose="02020603050405020304" pitchFamily="18" charset="0"/>
                  </a:rPr>
                  <a:t>(60)</a:t>
                </a:r>
                <a:endParaRPr lang="en-US" altLang="en-US">
                  <a:latin typeface="Arial" panose="020B0604020202020204" pitchFamily="34" charset="0"/>
                </a:endParaRPr>
              </a:p>
            </p:txBody>
          </p:sp>
          <p:sp>
            <p:nvSpPr>
              <p:cNvPr id="23" name="Rectangle 80">
                <a:extLst>
                  <a:ext uri="{FF2B5EF4-FFF2-40B4-BE49-F238E27FC236}">
                    <a16:creationId xmlns:a16="http://schemas.microsoft.com/office/drawing/2014/main" xmlns="" id="{FC31621E-8B73-452A-A9B1-9369E2E93AC3}"/>
                  </a:ext>
                </a:extLst>
              </p:cNvPr>
              <p:cNvSpPr>
                <a:spLocks noChangeArrowheads="1"/>
              </p:cNvSpPr>
              <p:nvPr/>
            </p:nvSpPr>
            <p:spPr bwMode="auto">
              <a:xfrm>
                <a:off x="3408" y="2736"/>
                <a:ext cx="873" cy="557"/>
              </a:xfrm>
              <a:prstGeom prst="rect">
                <a:avLst/>
              </a:prstGeom>
              <a:gradFill rotWithShape="1">
                <a:gsLst>
                  <a:gs pos="0">
                    <a:srgbClr val="FFFFFF"/>
                  </a:gs>
                  <a:gs pos="100000">
                    <a:srgbClr val="D60093"/>
                  </a:gs>
                </a:gsLst>
                <a:path path="shape">
                  <a:fillToRect l="50000" t="50000" r="50000" b="50000"/>
                </a:path>
              </a:gradFill>
              <a:ln w="1270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D4D4D6"/>
                      </a:outerShdw>
                    </a:effectLst>
                  </a14:hiddenEffects>
                </a:ext>
              </a:extLst>
            </p:spPr>
            <p:txBody>
              <a:bodyPr vert="horz" wrap="square" lIns="66751" tIns="33376" rIns="66751" bIns="33376" numCol="1" anchor="ctr" anchorCtr="0" compatLnSpc="1">
                <a:prstTxWarp prst="textNoShape">
                  <a:avLst/>
                </a:prstTxWarp>
              </a:bodyPr>
              <a:lstStyle/>
              <a:p>
                <a:pPr algn="just" eaLnBrk="0" fontAlgn="base" hangingPunct="0">
                  <a:spcBef>
                    <a:spcPct val="0"/>
                  </a:spcBef>
                  <a:spcAft>
                    <a:spcPct val="0"/>
                  </a:spcAft>
                </a:pPr>
                <a:r>
                  <a:rPr lang="en-US" altLang="en-US" sz="800">
                    <a:solidFill>
                      <a:srgbClr val="000000"/>
                    </a:solidFill>
                    <a:latin typeface="Arial" panose="020B0604020202020204" pitchFamily="34" charset="0"/>
                    <a:ea typeface="Calibri" panose="020F0502020204030204" pitchFamily="34" charset="0"/>
                    <a:cs typeface="Times New Roman" panose="02020603050405020304" pitchFamily="18" charset="0"/>
                  </a:rPr>
                  <a:t>Đối tác&amp;</a:t>
                </a:r>
                <a:endParaRPr lang="en-US" altLang="en-US" sz="600">
                  <a:latin typeface="Arial" panose="020B0604020202020204" pitchFamily="34" charset="0"/>
                </a:endParaRPr>
              </a:p>
              <a:p>
                <a:pPr algn="just" eaLnBrk="0" fontAlgn="base" hangingPunct="0">
                  <a:spcBef>
                    <a:spcPct val="0"/>
                  </a:spcBef>
                  <a:spcAft>
                    <a:spcPct val="0"/>
                  </a:spcAft>
                </a:pPr>
                <a:r>
                  <a:rPr lang="en-US" altLang="en-US" sz="800">
                    <a:solidFill>
                      <a:srgbClr val="000000"/>
                    </a:solidFill>
                    <a:latin typeface="Arial" panose="020B0604020202020204" pitchFamily="34" charset="0"/>
                    <a:ea typeface="Calibri" panose="020F0502020204030204" pitchFamily="34" charset="0"/>
                    <a:cs typeface="Times New Roman" panose="02020603050405020304" pitchFamily="18" charset="0"/>
                  </a:rPr>
                  <a:t>Kết quảvề XH</a:t>
                </a:r>
                <a:endParaRPr lang="en-US" altLang="en-US" sz="600">
                  <a:latin typeface="Arial" panose="020B0604020202020204" pitchFamily="34" charset="0"/>
                </a:endParaRPr>
              </a:p>
              <a:p>
                <a:pPr algn="ctr" eaLnBrk="0" fontAlgn="base" hangingPunct="0">
                  <a:spcBef>
                    <a:spcPct val="0"/>
                  </a:spcBef>
                  <a:spcAft>
                    <a:spcPct val="0"/>
                  </a:spcAft>
                </a:pPr>
                <a:r>
                  <a:rPr lang="en-US" altLang="en-US" sz="1000">
                    <a:solidFill>
                      <a:srgbClr val="000000"/>
                    </a:solidFill>
                    <a:latin typeface="Arial" panose="020B0604020202020204" pitchFamily="34" charset="0"/>
                    <a:ea typeface="Calibri" panose="020F0502020204030204" pitchFamily="34" charset="0"/>
                    <a:cs typeface="Times New Roman" panose="02020603050405020304" pitchFamily="18" charset="0"/>
                  </a:rPr>
                  <a:t> (60)</a:t>
                </a:r>
                <a:endParaRPr lang="en-US" altLang="en-US">
                  <a:latin typeface="Arial" panose="020B0604020202020204" pitchFamily="34" charset="0"/>
                </a:endParaRPr>
              </a:p>
            </p:txBody>
          </p:sp>
          <p:sp>
            <p:nvSpPr>
              <p:cNvPr id="24" name="Rectangle 81">
                <a:extLst>
                  <a:ext uri="{FF2B5EF4-FFF2-40B4-BE49-F238E27FC236}">
                    <a16:creationId xmlns:a16="http://schemas.microsoft.com/office/drawing/2014/main" xmlns="" id="{539EC11B-F499-4D0B-8F0E-1A98D9BD7C69}"/>
                  </a:ext>
                </a:extLst>
              </p:cNvPr>
              <p:cNvSpPr>
                <a:spLocks noChangeArrowheads="1"/>
              </p:cNvSpPr>
              <p:nvPr/>
            </p:nvSpPr>
            <p:spPr bwMode="auto">
              <a:xfrm>
                <a:off x="4464" y="1273"/>
                <a:ext cx="714" cy="2020"/>
              </a:xfrm>
              <a:prstGeom prst="rect">
                <a:avLst/>
              </a:prstGeom>
              <a:gradFill rotWithShape="1">
                <a:gsLst>
                  <a:gs pos="0">
                    <a:srgbClr val="FFFFFF"/>
                  </a:gs>
                  <a:gs pos="100000">
                    <a:srgbClr val="D60093"/>
                  </a:gs>
                </a:gsLst>
                <a:path path="shape">
                  <a:fillToRect l="50000" t="50000" r="50000" b="50000"/>
                </a:path>
              </a:gradFill>
              <a:ln w="12700">
                <a:solidFill>
                  <a:srgbClr val="000000"/>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rgbClr val="D4D4D6"/>
                      </a:outerShdw>
                    </a:effectLst>
                  </a14:hiddenEffects>
                </a:ext>
              </a:extLst>
            </p:spPr>
            <p:txBody>
              <a:bodyPr vert="horz" wrap="square" lIns="66751" tIns="33376" rIns="66751" bIns="33376" numCol="1" anchor="ctr" anchorCtr="0" compatLnSpc="1">
                <a:prstTxWarp prst="textNoShape">
                  <a:avLst/>
                </a:prstTxWarp>
              </a:bodyPr>
              <a:lstStyle/>
              <a:p>
                <a:pPr algn="ctr" eaLnBrk="0" fontAlgn="base" hangingPunct="0">
                  <a:spcBef>
                    <a:spcPct val="0"/>
                  </a:spcBef>
                  <a:spcAft>
                    <a:spcPct val="0"/>
                  </a:spcAft>
                </a:pPr>
                <a:r>
                  <a:rPr lang="en-US" altLang="en-US" sz="1200" b="1">
                    <a:solidFill>
                      <a:srgbClr val="000000"/>
                    </a:solidFill>
                    <a:latin typeface="Arial" panose="020B0604020202020204" pitchFamily="34" charset="0"/>
                    <a:ea typeface="Calibri" panose="020F0502020204030204" pitchFamily="34" charset="0"/>
                    <a:cs typeface="Times New Roman" panose="02020603050405020304" pitchFamily="18" charset="0"/>
                  </a:rPr>
                  <a:t>Các</a:t>
                </a:r>
                <a:endParaRPr lang="en-US" altLang="en-US" sz="600">
                  <a:latin typeface="Arial" panose="020B0604020202020204" pitchFamily="34" charset="0"/>
                </a:endParaRPr>
              </a:p>
              <a:p>
                <a:pPr algn="ctr" eaLnBrk="0" fontAlgn="base" hangingPunct="0">
                  <a:spcBef>
                    <a:spcPct val="0"/>
                  </a:spcBef>
                  <a:spcAft>
                    <a:spcPct val="0"/>
                  </a:spcAft>
                </a:pPr>
                <a:r>
                  <a:rPr lang="en-US" altLang="en-US" sz="1200" b="1">
                    <a:solidFill>
                      <a:srgbClr val="000000"/>
                    </a:solidFill>
                    <a:latin typeface="Arial" panose="020B0604020202020204" pitchFamily="34" charset="0"/>
                    <a:ea typeface="Calibri" panose="020F0502020204030204" pitchFamily="34" charset="0"/>
                    <a:cs typeface="Times New Roman" panose="02020603050405020304" pitchFamily="18" charset="0"/>
                  </a:rPr>
                  <a:t>Kết quả </a:t>
                </a:r>
                <a:endParaRPr lang="en-US" altLang="en-US" sz="600">
                  <a:latin typeface="Arial" panose="020B0604020202020204" pitchFamily="34" charset="0"/>
                </a:endParaRPr>
              </a:p>
              <a:p>
                <a:pPr algn="ctr" eaLnBrk="0" fontAlgn="base" hangingPunct="0">
                  <a:spcBef>
                    <a:spcPct val="0"/>
                  </a:spcBef>
                  <a:spcAft>
                    <a:spcPct val="0"/>
                  </a:spcAft>
                </a:pPr>
                <a:r>
                  <a:rPr lang="en-US" altLang="en-US" sz="1200" b="1">
                    <a:solidFill>
                      <a:srgbClr val="000000"/>
                    </a:solidFill>
                    <a:latin typeface="Arial" panose="020B0604020202020204" pitchFamily="34" charset="0"/>
                    <a:ea typeface="Calibri" panose="020F0502020204030204" pitchFamily="34" charset="0"/>
                    <a:cs typeface="Times New Roman" panose="02020603050405020304" pitchFamily="18" charset="0"/>
                  </a:rPr>
                  <a:t>hoạt động</a:t>
                </a:r>
                <a:endParaRPr lang="en-US" altLang="en-US" sz="600">
                  <a:latin typeface="Arial" panose="020B0604020202020204" pitchFamily="34" charset="0"/>
                </a:endParaRPr>
              </a:p>
              <a:p>
                <a:pPr algn="ctr" eaLnBrk="0" fontAlgn="base" hangingPunct="0">
                  <a:spcBef>
                    <a:spcPct val="0"/>
                  </a:spcBef>
                  <a:spcAft>
                    <a:spcPct val="0"/>
                  </a:spcAft>
                </a:pPr>
                <a:r>
                  <a:rPr lang="en-US" altLang="en-US" sz="1200" b="1">
                    <a:solidFill>
                      <a:srgbClr val="000000"/>
                    </a:solidFill>
                    <a:latin typeface="Arial" panose="020B0604020202020204" pitchFamily="34" charset="0"/>
                    <a:ea typeface="Calibri" panose="020F0502020204030204" pitchFamily="34" charset="0"/>
                    <a:cs typeface="Times New Roman" panose="02020603050405020304" pitchFamily="18" charset="0"/>
                  </a:rPr>
                  <a:t>chính</a:t>
                </a:r>
                <a:endParaRPr lang="en-US" altLang="en-US" sz="600">
                  <a:latin typeface="Arial" panose="020B0604020202020204" pitchFamily="34" charset="0"/>
                </a:endParaRPr>
              </a:p>
              <a:p>
                <a:pPr algn="ctr" eaLnBrk="0" fontAlgn="base" hangingPunct="0">
                  <a:spcBef>
                    <a:spcPct val="0"/>
                  </a:spcBef>
                  <a:spcAft>
                    <a:spcPct val="0"/>
                  </a:spcAft>
                </a:pPr>
                <a:r>
                  <a:rPr lang="en-US" altLang="en-US" sz="1200" b="1">
                    <a:solidFill>
                      <a:srgbClr val="000000"/>
                    </a:solidFill>
                    <a:latin typeface="Arial" panose="020B0604020202020204" pitchFamily="34" charset="0"/>
                    <a:ea typeface="Calibri" panose="020F0502020204030204" pitchFamily="34" charset="0"/>
                    <a:cs typeface="Times New Roman" panose="02020603050405020304" pitchFamily="18" charset="0"/>
                  </a:rPr>
                  <a:t>(300)</a:t>
                </a:r>
                <a:endParaRPr lang="en-US" altLang="en-US">
                  <a:latin typeface="Arial" panose="020B0604020202020204" pitchFamily="34" charset="0"/>
                </a:endParaRPr>
              </a:p>
            </p:txBody>
          </p:sp>
        </p:grpSp>
        <p:grpSp>
          <p:nvGrpSpPr>
            <p:cNvPr id="7" name="Group 82">
              <a:extLst>
                <a:ext uri="{FF2B5EF4-FFF2-40B4-BE49-F238E27FC236}">
                  <a16:creationId xmlns:a16="http://schemas.microsoft.com/office/drawing/2014/main" xmlns="" id="{74E0F271-726F-4529-9992-496BA658696D}"/>
                </a:ext>
              </a:extLst>
            </p:cNvPr>
            <p:cNvGrpSpPr>
              <a:grpSpLocks/>
            </p:cNvGrpSpPr>
            <p:nvPr/>
          </p:nvGrpSpPr>
          <p:grpSpPr bwMode="auto">
            <a:xfrm>
              <a:off x="2781" y="14839"/>
              <a:ext cx="6958" cy="610"/>
              <a:chOff x="1008" y="3408"/>
              <a:chExt cx="3792" cy="332"/>
            </a:xfrm>
          </p:grpSpPr>
          <p:sp>
            <p:nvSpPr>
              <p:cNvPr id="9" name="Line 83">
                <a:extLst>
                  <a:ext uri="{FF2B5EF4-FFF2-40B4-BE49-F238E27FC236}">
                    <a16:creationId xmlns:a16="http://schemas.microsoft.com/office/drawing/2014/main" xmlns="" id="{01DF46C1-D74F-4770-824A-F145792471FE}"/>
                  </a:ext>
                </a:extLst>
              </p:cNvPr>
              <p:cNvSpPr>
                <a:spLocks noChangeShapeType="1"/>
              </p:cNvSpPr>
              <p:nvPr/>
            </p:nvSpPr>
            <p:spPr bwMode="auto">
              <a:xfrm>
                <a:off x="1008" y="3408"/>
                <a:ext cx="3792" cy="0"/>
              </a:xfrm>
              <a:prstGeom prst="line">
                <a:avLst/>
              </a:prstGeom>
              <a:noFill/>
              <a:ln w="38100">
                <a:solidFill>
                  <a:srgbClr val="FFCC00"/>
                </a:solidFill>
                <a:round/>
                <a:headEnd type="stealth" w="lg" len="lg"/>
                <a:tailEnd type="none"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D4D4D6"/>
                      </a:outerShdw>
                    </a:effectLst>
                  </a14:hiddenEffects>
                </a:ext>
              </a:extLst>
            </p:spPr>
            <p:txBody>
              <a:bodyPr vert="horz" wrap="square" lIns="91440" tIns="45720" rIns="91440" bIns="45720" numCol="1" anchor="t" anchorCtr="0" compatLnSpc="1">
                <a:prstTxWarp prst="textNoShape">
                  <a:avLst/>
                </a:prstTxWarp>
              </a:bodyPr>
              <a:lstStyle/>
              <a:p>
                <a:endParaRPr lang="en-US"/>
              </a:p>
            </p:txBody>
          </p:sp>
          <p:sp>
            <p:nvSpPr>
              <p:cNvPr id="10" name="Rectangle 6">
                <a:extLst>
                  <a:ext uri="{FF2B5EF4-FFF2-40B4-BE49-F238E27FC236}">
                    <a16:creationId xmlns:a16="http://schemas.microsoft.com/office/drawing/2014/main" xmlns="" id="{E8FD4E97-5221-40CF-A200-4215BB4C897A}"/>
                  </a:ext>
                </a:extLst>
              </p:cNvPr>
              <p:cNvSpPr>
                <a:spLocks noChangeArrowheads="1"/>
              </p:cNvSpPr>
              <p:nvPr/>
            </p:nvSpPr>
            <p:spPr bwMode="auto">
              <a:xfrm>
                <a:off x="1728" y="3408"/>
                <a:ext cx="2538" cy="332"/>
              </a:xfrm>
              <a:prstGeom prst="rect">
                <a:avLst/>
              </a:prstGeom>
              <a:noFill/>
              <a:ln>
                <a:noFill/>
              </a:ln>
              <a:extLst>
                <a:ext uri="{909E8E84-426E-40DD-AFC4-6F175D3DCCD1}">
                  <a14:hiddenFill xmlns:a14="http://schemas.microsoft.com/office/drawing/2010/main">
                    <a:solidFill>
                      <a:srgbClr val="000000">
                        <a:alpha val="50195"/>
                      </a:srgbClr>
                    </a:solidFill>
                  </a14:hiddenFill>
                </a:ext>
                <a:ext uri="{91240B29-F687-4F45-9708-019B960494DF}">
                  <a14:hiddenLine xmlns:a14="http://schemas.microsoft.com/office/drawing/2010/main" w="9525">
                    <a:solidFill>
                      <a:srgbClr val="FFCC00"/>
                    </a:solidFill>
                    <a:miter lim="800000"/>
                    <a:headEnd/>
                    <a:tailEnd/>
                  </a14:hiddenLine>
                </a:ext>
              </a:extLst>
            </p:spPr>
            <p:txBody>
              <a:bodyPr vert="horz" wrap="square" lIns="67215" tIns="33608" rIns="67215" bIns="33608" numCol="1" anchor="t" anchorCtr="0" compatLnSpc="1">
                <a:prstTxWarp prst="textNoShape">
                  <a:avLst/>
                </a:prstTxWarp>
              </a:bodyPr>
              <a:lstStyle/>
              <a:p>
                <a:pPr algn="ctr" eaLnBrk="0" fontAlgn="base" hangingPunct="0">
                  <a:spcBef>
                    <a:spcPct val="0"/>
                  </a:spcBef>
                  <a:spcAft>
                    <a:spcPct val="0"/>
                  </a:spcAft>
                </a:pPr>
                <a:r>
                  <a:rPr lang="en-US" altLang="en-US" sz="1000" b="1" i="1">
                    <a:latin typeface="Arial" panose="020B0604020202020204" pitchFamily="34" charset="0"/>
                    <a:ea typeface="Calibri" panose="020F0502020204030204" pitchFamily="34" charset="0"/>
                    <a:cs typeface="Arial" panose="020B0604020202020204" pitchFamily="34" charset="0"/>
                  </a:rPr>
                  <a:t>Đổi mới &amp; Phát triển</a:t>
                </a:r>
                <a:endParaRPr lang="en-US" altLang="en-US">
                  <a:latin typeface="Arial" panose="020B0604020202020204" pitchFamily="34" charset="0"/>
                </a:endParaRPr>
              </a:p>
            </p:txBody>
          </p:sp>
        </p:grpSp>
        <p:sp>
          <p:nvSpPr>
            <p:cNvPr id="8" name="Line 85">
              <a:extLst>
                <a:ext uri="{FF2B5EF4-FFF2-40B4-BE49-F238E27FC236}">
                  <a16:creationId xmlns:a16="http://schemas.microsoft.com/office/drawing/2014/main" xmlns="" id="{D683B5B2-C83B-4DFB-BDE2-A1A5FEFB3866}"/>
                </a:ext>
              </a:extLst>
            </p:cNvPr>
            <p:cNvSpPr>
              <a:spLocks noChangeShapeType="1"/>
            </p:cNvSpPr>
            <p:nvPr/>
          </p:nvSpPr>
          <p:spPr bwMode="auto">
            <a:xfrm>
              <a:off x="2661" y="10505"/>
              <a:ext cx="6960" cy="1"/>
            </a:xfrm>
            <a:prstGeom prst="line">
              <a:avLst/>
            </a:prstGeom>
            <a:noFill/>
            <a:ln w="38100">
              <a:solidFill>
                <a:srgbClr val="FFCC00"/>
              </a:solidFill>
              <a:round/>
              <a:headEn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grpSp>
      <p:sp>
        <p:nvSpPr>
          <p:cNvPr id="25" name="Rectangle 84">
            <a:extLst>
              <a:ext uri="{FF2B5EF4-FFF2-40B4-BE49-F238E27FC236}">
                <a16:creationId xmlns:a16="http://schemas.microsoft.com/office/drawing/2014/main" xmlns="" id="{E70D7090-8EA5-4F88-BB19-95AF94DE4274}"/>
              </a:ext>
            </a:extLst>
          </p:cNvPr>
          <p:cNvSpPr>
            <a:spLocks noChangeArrowheads="1"/>
          </p:cNvSpPr>
          <p:nvPr/>
        </p:nvSpPr>
        <p:spPr bwMode="auto">
          <a:xfrm>
            <a:off x="7019925" y="2255839"/>
            <a:ext cx="1352550" cy="327025"/>
          </a:xfrm>
          <a:prstGeom prst="rect">
            <a:avLst/>
          </a:prstGeom>
          <a:noFill/>
          <a:ln>
            <a:noFill/>
          </a:ln>
          <a:extLst>
            <a:ext uri="{909E8E84-426E-40DD-AFC4-6F175D3DCCD1}">
              <a14:hiddenFill xmlns:a14="http://schemas.microsoft.com/office/drawing/2010/main">
                <a:solidFill>
                  <a:srgbClr val="000000">
                    <a:alpha val="50195"/>
                  </a:srgbClr>
                </a:solidFill>
              </a14:hiddenFill>
            </a:ext>
            <a:ext uri="{91240B29-F687-4F45-9708-019B960494DF}">
              <a14:hiddenLine xmlns:a14="http://schemas.microsoft.com/office/drawing/2010/main" w="9525">
                <a:solidFill>
                  <a:srgbClr val="FFCC00"/>
                </a:solidFill>
                <a:miter lim="800000"/>
                <a:headEnd/>
                <a:tailEnd/>
              </a14:hiddenLine>
            </a:ext>
          </a:extLst>
        </p:spPr>
        <p:txBody>
          <a:bodyPr vert="horz" wrap="square" lIns="67215" tIns="33608" rIns="67215" bIns="33608" numCol="1" anchor="t" anchorCtr="0" compatLnSpc="1">
            <a:prstTxWarp prst="textNoShape">
              <a:avLst/>
            </a:prstTxWarp>
          </a:bodyPr>
          <a:lstStyle/>
          <a:p>
            <a:pPr algn="ctr" eaLnBrk="0" fontAlgn="base" hangingPunct="0">
              <a:spcBef>
                <a:spcPct val="0"/>
              </a:spcBef>
              <a:spcAft>
                <a:spcPct val="0"/>
              </a:spcAft>
            </a:pPr>
            <a:r>
              <a:rPr lang="en-US" altLang="en-US" sz="1200" b="1" i="1">
                <a:ea typeface="Calibri" panose="020F0502020204030204" pitchFamily="34" charset="0"/>
                <a:cs typeface="Cambria" panose="02040503050406030204" pitchFamily="18" charset="0"/>
              </a:rPr>
              <a:t>Kết quả(50%)</a:t>
            </a:r>
            <a:endParaRPr lang="en-US" altLang="en-US">
              <a:latin typeface="Arial" panose="020B0604020202020204" pitchFamily="34" charset="0"/>
            </a:endParaRPr>
          </a:p>
        </p:txBody>
      </p:sp>
      <p:sp>
        <p:nvSpPr>
          <p:cNvPr id="26" name="Rectangle 1">
            <a:extLst>
              <a:ext uri="{FF2B5EF4-FFF2-40B4-BE49-F238E27FC236}">
                <a16:creationId xmlns:a16="http://schemas.microsoft.com/office/drawing/2014/main" xmlns="" id="{57F70B6F-1D9B-40CD-84D7-B29C01D03F9F}"/>
              </a:ext>
            </a:extLst>
          </p:cNvPr>
          <p:cNvSpPr>
            <a:spLocks noChangeArrowheads="1"/>
          </p:cNvSpPr>
          <p:nvPr/>
        </p:nvSpPr>
        <p:spPr bwMode="auto">
          <a:xfrm>
            <a:off x="4127500" y="2278064"/>
            <a:ext cx="1352550" cy="327025"/>
          </a:xfrm>
          <a:prstGeom prst="rect">
            <a:avLst/>
          </a:prstGeom>
          <a:noFill/>
          <a:ln>
            <a:noFill/>
          </a:ln>
          <a:extLst>
            <a:ext uri="{909E8E84-426E-40DD-AFC4-6F175D3DCCD1}">
              <a14:hiddenFill xmlns:a14="http://schemas.microsoft.com/office/drawing/2010/main">
                <a:solidFill>
                  <a:srgbClr val="000000">
                    <a:alpha val="50195"/>
                  </a:srgbClr>
                </a:solidFill>
              </a14:hiddenFill>
            </a:ext>
            <a:ext uri="{91240B29-F687-4F45-9708-019B960494DF}">
              <a14:hiddenLine xmlns:a14="http://schemas.microsoft.com/office/drawing/2010/main" w="9525">
                <a:solidFill>
                  <a:srgbClr val="FFCC00"/>
                </a:solidFill>
                <a:miter lim="800000"/>
                <a:headEnd/>
                <a:tailEnd/>
              </a14:hiddenLine>
            </a:ext>
          </a:extLst>
        </p:spPr>
        <p:txBody>
          <a:bodyPr vert="horz" wrap="square" lIns="67215" tIns="33608" rIns="67215" bIns="33608" numCol="1" anchor="t" anchorCtr="0" compatLnSpc="1">
            <a:prstTxWarp prst="textNoShape">
              <a:avLst/>
            </a:prstTxWarp>
          </a:bodyPr>
          <a:lstStyle/>
          <a:p>
            <a:pPr algn="ctr" eaLnBrk="0" fontAlgn="base" hangingPunct="0">
              <a:spcBef>
                <a:spcPct val="0"/>
              </a:spcBef>
              <a:spcAft>
                <a:spcPct val="0"/>
              </a:spcAft>
            </a:pPr>
            <a:r>
              <a:rPr lang="en-US" altLang="en-US" sz="1200" b="1" i="1">
                <a:latin typeface="Arial" panose="020B0604020202020204" pitchFamily="34" charset="0"/>
                <a:ea typeface="Calibri" panose="020F0502020204030204" pitchFamily="34" charset="0"/>
                <a:cs typeface="Cambria" panose="02040503050406030204" pitchFamily="18" charset="0"/>
              </a:rPr>
              <a:t>Động lực (50%)</a:t>
            </a:r>
            <a:endParaRPr lang="en-US" altLang="en-US">
              <a:latin typeface="Arial" panose="020B0604020202020204" pitchFamily="34" charset="0"/>
            </a:endParaRPr>
          </a:p>
        </p:txBody>
      </p:sp>
      <p:sp>
        <p:nvSpPr>
          <p:cNvPr id="28" name="Rectangle 37">
            <a:extLst>
              <a:ext uri="{FF2B5EF4-FFF2-40B4-BE49-F238E27FC236}">
                <a16:creationId xmlns:a16="http://schemas.microsoft.com/office/drawing/2014/main" xmlns="" id="{854C036B-33D7-43FF-BFFA-1734390725A0}"/>
              </a:ext>
            </a:extLst>
          </p:cNvPr>
          <p:cNvSpPr>
            <a:spLocks noChangeArrowheads="1"/>
          </p:cNvSpPr>
          <p:nvPr/>
        </p:nvSpPr>
        <p:spPr bwMode="auto">
          <a:xfrm>
            <a:off x="3714751" y="2044156"/>
            <a:ext cx="184731" cy="7694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eaLnBrk="0" fontAlgn="base" hangingPunct="0">
              <a:spcBef>
                <a:spcPct val="0"/>
              </a:spcBef>
              <a:spcAft>
                <a:spcPct val="0"/>
              </a:spcAft>
            </a:pPr>
            <a:endParaRPr lang="en-US" altLang="en-US" sz="1300" b="1">
              <a:latin typeface="Times New Roman" panose="02020603050405020304" pitchFamily="18" charset="0"/>
              <a:ea typeface="Calibri" panose="020F0502020204030204" pitchFamily="34" charset="0"/>
              <a:cs typeface="Times New Roman" panose="02020603050405020304" pitchFamily="18" charset="0"/>
            </a:endParaRPr>
          </a:p>
          <a:p>
            <a:pPr eaLnBrk="0" fontAlgn="base" hangingPunct="0">
              <a:spcBef>
                <a:spcPct val="0"/>
              </a:spcBef>
              <a:spcAft>
                <a:spcPct val="0"/>
              </a:spcAft>
            </a:pPr>
            <a:r>
              <a:rPr lang="en-US" altLang="en-US" sz="1300" b="1">
                <a:latin typeface="Times New Roman" panose="02020603050405020304" pitchFamily="18" charset="0"/>
                <a:ea typeface="Calibri" panose="020F0502020204030204" pitchFamily="34" charset="0"/>
                <a:cs typeface="Times New Roman" panose="02020603050405020304" pitchFamily="18" charset="0"/>
              </a:rPr>
              <a:t/>
            </a:r>
            <a:br>
              <a:rPr lang="en-US" altLang="en-US" sz="1300" b="1">
                <a:latin typeface="Times New Roman" panose="02020603050405020304" pitchFamily="18" charset="0"/>
                <a:ea typeface="Calibri" panose="020F0502020204030204" pitchFamily="34" charset="0"/>
                <a:cs typeface="Times New Roman" panose="02020603050405020304" pitchFamily="18" charset="0"/>
              </a:rPr>
            </a:br>
            <a:endParaRPr lang="en-US" altLang="en-US">
              <a:latin typeface="Arial" panose="020B0604020202020204" pitchFamily="34" charset="0"/>
            </a:endParaRPr>
          </a:p>
        </p:txBody>
      </p:sp>
    </p:spTree>
    <p:extLst>
      <p:ext uri="{BB962C8B-B14F-4D97-AF65-F5344CB8AC3E}">
        <p14:creationId xmlns:p14="http://schemas.microsoft.com/office/powerpoint/2010/main" val="33599567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err="1">
                <a:solidFill>
                  <a:srgbClr val="002060"/>
                </a:solidFill>
              </a:rPr>
              <a:t>Các</a:t>
            </a:r>
            <a:r>
              <a:rPr lang="en-US" b="1" dirty="0">
                <a:solidFill>
                  <a:srgbClr val="002060"/>
                </a:solidFill>
              </a:rPr>
              <a:t> </a:t>
            </a:r>
            <a:r>
              <a:rPr lang="en-US" b="1" dirty="0" err="1">
                <a:solidFill>
                  <a:srgbClr val="002060"/>
                </a:solidFill>
              </a:rPr>
              <a:t>giá</a:t>
            </a:r>
            <a:r>
              <a:rPr lang="en-US" b="1" dirty="0">
                <a:solidFill>
                  <a:srgbClr val="002060"/>
                </a:solidFill>
              </a:rPr>
              <a:t> </a:t>
            </a:r>
            <a:r>
              <a:rPr lang="en-US" b="1" dirty="0" err="1">
                <a:solidFill>
                  <a:srgbClr val="002060"/>
                </a:solidFill>
              </a:rPr>
              <a:t>trị</a:t>
            </a:r>
            <a:r>
              <a:rPr lang="en-US" b="1" dirty="0">
                <a:solidFill>
                  <a:srgbClr val="002060"/>
                </a:solidFill>
              </a:rPr>
              <a:t> </a:t>
            </a:r>
            <a:r>
              <a:rPr lang="en-US" b="1" dirty="0" err="1">
                <a:solidFill>
                  <a:srgbClr val="002060"/>
                </a:solidFill>
              </a:rPr>
              <a:t>cốt</a:t>
            </a:r>
            <a:r>
              <a:rPr lang="en-US" b="1" dirty="0">
                <a:solidFill>
                  <a:srgbClr val="002060"/>
                </a:solidFill>
              </a:rPr>
              <a:t> </a:t>
            </a:r>
            <a:r>
              <a:rPr lang="en-US" b="1" dirty="0" err="1">
                <a:solidFill>
                  <a:srgbClr val="002060"/>
                </a:solidFill>
              </a:rPr>
              <a:t>lõi</a:t>
            </a:r>
            <a:r>
              <a:rPr lang="en-US" b="1" dirty="0">
                <a:solidFill>
                  <a:srgbClr val="002060"/>
                </a:solidFill>
              </a:rPr>
              <a:t> </a:t>
            </a:r>
            <a:r>
              <a:rPr lang="en-US" b="1" dirty="0" err="1">
                <a:solidFill>
                  <a:srgbClr val="002060"/>
                </a:solidFill>
              </a:rPr>
              <a:t>của</a:t>
            </a:r>
            <a:r>
              <a:rPr lang="en-US" b="1" dirty="0">
                <a:solidFill>
                  <a:srgbClr val="002060"/>
                </a:solidFill>
              </a:rPr>
              <a:t> SEM</a:t>
            </a:r>
          </a:p>
        </p:txBody>
      </p:sp>
      <p:graphicFrame>
        <p:nvGraphicFramePr>
          <p:cNvPr id="29" name="Diagram 28"/>
          <p:cNvGraphicFramePr/>
          <p:nvPr>
            <p:extLst>
              <p:ext uri="{D42A27DB-BD31-4B8C-83A1-F6EECF244321}">
                <p14:modId xmlns:p14="http://schemas.microsoft.com/office/powerpoint/2010/main" val="124757035"/>
              </p:ext>
            </p:extLst>
          </p:nvPr>
        </p:nvGraphicFramePr>
        <p:xfrm>
          <a:off x="2057400" y="1066800"/>
          <a:ext cx="8143056" cy="537815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83669309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F9A67875-14D4-4C16-8776-A6D5E5573655}"/>
              </a:ext>
            </a:extLst>
          </p:cNvPr>
          <p:cNvSpPr>
            <a:spLocks noGrp="1"/>
          </p:cNvSpPr>
          <p:nvPr>
            <p:ph type="title"/>
          </p:nvPr>
        </p:nvSpPr>
        <p:spPr>
          <a:xfrm>
            <a:off x="8088630" y="428705"/>
            <a:ext cx="4038600" cy="1143000"/>
          </a:xfrm>
        </p:spPr>
        <p:txBody>
          <a:bodyPr>
            <a:normAutofit fontScale="90000"/>
          </a:bodyPr>
          <a:lstStyle/>
          <a:p>
            <a:r>
              <a:rPr lang="en-US" dirty="0" err="1"/>
              <a:t>Chuẩn</a:t>
            </a:r>
            <a:r>
              <a:rPr lang="en-US" dirty="0"/>
              <a:t> </a:t>
            </a:r>
            <a:r>
              <a:rPr lang="en-US" dirty="0" err="1"/>
              <a:t>Hiệu</a:t>
            </a:r>
            <a:r>
              <a:rPr lang="en-US" dirty="0"/>
              <a:t> tr</a:t>
            </a:r>
            <a:r>
              <a:rPr lang="vi-VN" dirty="0"/>
              <a:t>ư</a:t>
            </a:r>
            <a:r>
              <a:rPr lang="en-US" dirty="0" err="1"/>
              <a:t>ởng</a:t>
            </a:r>
            <a:r>
              <a:rPr lang="en-US" dirty="0"/>
              <a:t> </a:t>
            </a:r>
            <a:r>
              <a:rPr lang="en-US" dirty="0" err="1"/>
              <a:t>Hoa</a:t>
            </a:r>
            <a:r>
              <a:rPr lang="en-US" dirty="0"/>
              <a:t> </a:t>
            </a:r>
            <a:r>
              <a:rPr lang="en-US" dirty="0" err="1"/>
              <a:t>Kỳ</a:t>
            </a:r>
            <a:endParaRPr lang="en-US" dirty="0"/>
          </a:p>
        </p:txBody>
      </p:sp>
      <p:graphicFrame>
        <p:nvGraphicFramePr>
          <p:cNvPr id="4" name="Diagram 3">
            <a:extLst>
              <a:ext uri="{FF2B5EF4-FFF2-40B4-BE49-F238E27FC236}">
                <a16:creationId xmlns:a16="http://schemas.microsoft.com/office/drawing/2014/main" xmlns="" id="{BA5A637D-60E1-4AA5-AB5C-136505D48EC2}"/>
              </a:ext>
            </a:extLst>
          </p:cNvPr>
          <p:cNvGraphicFramePr/>
          <p:nvPr>
            <p:extLst>
              <p:ext uri="{D42A27DB-BD31-4B8C-83A1-F6EECF244321}">
                <p14:modId xmlns:p14="http://schemas.microsoft.com/office/powerpoint/2010/main" val="1526331813"/>
              </p:ext>
            </p:extLst>
          </p:nvPr>
        </p:nvGraphicFramePr>
        <p:xfrm>
          <a:off x="361950" y="109059"/>
          <a:ext cx="11468100" cy="620236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Arrow: Down 4">
            <a:extLst>
              <a:ext uri="{FF2B5EF4-FFF2-40B4-BE49-F238E27FC236}">
                <a16:creationId xmlns:a16="http://schemas.microsoft.com/office/drawing/2014/main" xmlns="" id="{31E0520E-9A96-4E7B-9CDF-A8EA5EEB6206}"/>
              </a:ext>
            </a:extLst>
          </p:cNvPr>
          <p:cNvSpPr/>
          <p:nvPr/>
        </p:nvSpPr>
        <p:spPr>
          <a:xfrm>
            <a:off x="6028852" y="1699260"/>
            <a:ext cx="228600" cy="4572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Arrow: Up 5">
            <a:extLst>
              <a:ext uri="{FF2B5EF4-FFF2-40B4-BE49-F238E27FC236}">
                <a16:creationId xmlns:a16="http://schemas.microsoft.com/office/drawing/2014/main" xmlns="" id="{FAE97FC3-355A-486E-8FBE-9305F10C557E}"/>
              </a:ext>
            </a:extLst>
          </p:cNvPr>
          <p:cNvSpPr/>
          <p:nvPr/>
        </p:nvSpPr>
        <p:spPr>
          <a:xfrm>
            <a:off x="5805494" y="1655919"/>
            <a:ext cx="228600" cy="457200"/>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Arrow: Right 6">
            <a:extLst>
              <a:ext uri="{FF2B5EF4-FFF2-40B4-BE49-F238E27FC236}">
                <a16:creationId xmlns:a16="http://schemas.microsoft.com/office/drawing/2014/main" xmlns="" id="{04517CAC-E510-4EFB-9026-08F1D951CC00}"/>
              </a:ext>
            </a:extLst>
          </p:cNvPr>
          <p:cNvSpPr/>
          <p:nvPr/>
        </p:nvSpPr>
        <p:spPr>
          <a:xfrm>
            <a:off x="4419600" y="3329781"/>
            <a:ext cx="457200" cy="1524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Arrow: Left 7">
            <a:extLst>
              <a:ext uri="{FF2B5EF4-FFF2-40B4-BE49-F238E27FC236}">
                <a16:creationId xmlns:a16="http://schemas.microsoft.com/office/drawing/2014/main" xmlns="" id="{6903BE8B-395B-435F-93D2-7066D78EE1A6}"/>
              </a:ext>
            </a:extLst>
          </p:cNvPr>
          <p:cNvSpPr/>
          <p:nvPr/>
        </p:nvSpPr>
        <p:spPr>
          <a:xfrm>
            <a:off x="4419600" y="3687285"/>
            <a:ext cx="457200" cy="15240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Arrow: Right 8">
            <a:extLst>
              <a:ext uri="{FF2B5EF4-FFF2-40B4-BE49-F238E27FC236}">
                <a16:creationId xmlns:a16="http://schemas.microsoft.com/office/drawing/2014/main" xmlns="" id="{E8046C9B-ABA3-4EC6-87EC-567C23DF9F61}"/>
              </a:ext>
            </a:extLst>
          </p:cNvPr>
          <p:cNvSpPr/>
          <p:nvPr/>
        </p:nvSpPr>
        <p:spPr>
          <a:xfrm>
            <a:off x="7241858" y="3170556"/>
            <a:ext cx="457200" cy="1524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Arrow: Left 9">
            <a:extLst>
              <a:ext uri="{FF2B5EF4-FFF2-40B4-BE49-F238E27FC236}">
                <a16:creationId xmlns:a16="http://schemas.microsoft.com/office/drawing/2014/main" xmlns="" id="{373042C8-C641-4D81-BB12-28782ADC2E01}"/>
              </a:ext>
            </a:extLst>
          </p:cNvPr>
          <p:cNvSpPr/>
          <p:nvPr/>
        </p:nvSpPr>
        <p:spPr>
          <a:xfrm>
            <a:off x="7241858" y="3429000"/>
            <a:ext cx="457200" cy="15240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Arrow: Up 10">
            <a:extLst>
              <a:ext uri="{FF2B5EF4-FFF2-40B4-BE49-F238E27FC236}">
                <a16:creationId xmlns:a16="http://schemas.microsoft.com/office/drawing/2014/main" xmlns="" id="{ED116EFA-3BC0-4E95-9FA0-34C1BE6D3FC8}"/>
              </a:ext>
            </a:extLst>
          </p:cNvPr>
          <p:cNvSpPr/>
          <p:nvPr/>
        </p:nvSpPr>
        <p:spPr>
          <a:xfrm>
            <a:off x="5835015" y="4310541"/>
            <a:ext cx="152400" cy="457200"/>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Arrow: Down 11">
            <a:extLst>
              <a:ext uri="{FF2B5EF4-FFF2-40B4-BE49-F238E27FC236}">
                <a16:creationId xmlns:a16="http://schemas.microsoft.com/office/drawing/2014/main" xmlns="" id="{193F4AC2-0493-4403-8AD0-96E100A9FEBC}"/>
              </a:ext>
            </a:extLst>
          </p:cNvPr>
          <p:cNvSpPr/>
          <p:nvPr/>
        </p:nvSpPr>
        <p:spPr>
          <a:xfrm>
            <a:off x="6150291" y="4381500"/>
            <a:ext cx="152400" cy="4572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peech Bubble: Rectangle with Corners Rounded 2">
            <a:extLst>
              <a:ext uri="{FF2B5EF4-FFF2-40B4-BE49-F238E27FC236}">
                <a16:creationId xmlns:a16="http://schemas.microsoft.com/office/drawing/2014/main" xmlns="" id="{12E9ABD3-DFBA-4EB9-BEA8-9805F02EB11C}"/>
              </a:ext>
            </a:extLst>
          </p:cNvPr>
          <p:cNvSpPr/>
          <p:nvPr/>
        </p:nvSpPr>
        <p:spPr>
          <a:xfrm>
            <a:off x="122874" y="3733800"/>
            <a:ext cx="2286000" cy="2286000"/>
          </a:xfrm>
          <a:prstGeom prst="wedgeRoundRectCallout">
            <a:avLst>
              <a:gd name="adj1" fmla="val 85531"/>
              <a:gd name="adj2" fmla="val -50500"/>
              <a:gd name="adj3" fmla="val 16667"/>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en-US" dirty="0">
                <a:solidFill>
                  <a:schemeClr val="tx1"/>
                </a:solidFill>
              </a:rPr>
              <a:t>S1. </a:t>
            </a:r>
            <a:r>
              <a:rPr lang="en-US" dirty="0" err="1">
                <a:solidFill>
                  <a:schemeClr val="tx1"/>
                </a:solidFill>
              </a:rPr>
              <a:t>Sứ</a:t>
            </a:r>
            <a:r>
              <a:rPr lang="en-US" dirty="0">
                <a:solidFill>
                  <a:schemeClr val="tx1"/>
                </a:solidFill>
              </a:rPr>
              <a:t> </a:t>
            </a:r>
            <a:r>
              <a:rPr lang="en-US" dirty="0" err="1">
                <a:solidFill>
                  <a:schemeClr val="tx1"/>
                </a:solidFill>
              </a:rPr>
              <a:t>mạng</a:t>
            </a:r>
            <a:r>
              <a:rPr lang="en-US" dirty="0">
                <a:solidFill>
                  <a:schemeClr val="tx1"/>
                </a:solidFill>
              </a:rPr>
              <a:t>, </a:t>
            </a:r>
            <a:r>
              <a:rPr lang="en-US" dirty="0" err="1">
                <a:solidFill>
                  <a:schemeClr val="tx1"/>
                </a:solidFill>
              </a:rPr>
              <a:t>tầm</a:t>
            </a:r>
            <a:r>
              <a:rPr lang="en-US" dirty="0">
                <a:solidFill>
                  <a:schemeClr val="tx1"/>
                </a:solidFill>
              </a:rPr>
              <a:t> </a:t>
            </a:r>
            <a:r>
              <a:rPr lang="en-US" dirty="0" err="1">
                <a:solidFill>
                  <a:schemeClr val="tx1"/>
                </a:solidFill>
              </a:rPr>
              <a:t>nhìn</a:t>
            </a:r>
            <a:r>
              <a:rPr lang="en-US" dirty="0">
                <a:solidFill>
                  <a:schemeClr val="tx1"/>
                </a:solidFill>
              </a:rPr>
              <a:t>, </a:t>
            </a:r>
            <a:r>
              <a:rPr lang="en-US" dirty="0" err="1">
                <a:solidFill>
                  <a:schemeClr val="tx1"/>
                </a:solidFill>
              </a:rPr>
              <a:t>giá</a:t>
            </a:r>
            <a:r>
              <a:rPr lang="en-US" dirty="0">
                <a:solidFill>
                  <a:schemeClr val="tx1"/>
                </a:solidFill>
              </a:rPr>
              <a:t> </a:t>
            </a:r>
            <a:r>
              <a:rPr lang="en-US" dirty="0" err="1">
                <a:solidFill>
                  <a:schemeClr val="tx1"/>
                </a:solidFill>
              </a:rPr>
              <a:t>trị</a:t>
            </a:r>
            <a:r>
              <a:rPr lang="en-US" dirty="0">
                <a:solidFill>
                  <a:schemeClr val="tx1"/>
                </a:solidFill>
              </a:rPr>
              <a:t> </a:t>
            </a:r>
            <a:r>
              <a:rPr lang="en-US" dirty="0" err="1">
                <a:solidFill>
                  <a:schemeClr val="tx1"/>
                </a:solidFill>
              </a:rPr>
              <a:t>cốt</a:t>
            </a:r>
            <a:r>
              <a:rPr lang="en-US" dirty="0">
                <a:solidFill>
                  <a:schemeClr val="tx1"/>
                </a:solidFill>
              </a:rPr>
              <a:t> </a:t>
            </a:r>
            <a:r>
              <a:rPr lang="en-US" dirty="0" err="1">
                <a:solidFill>
                  <a:schemeClr val="tx1"/>
                </a:solidFill>
              </a:rPr>
              <a:t>lõi</a:t>
            </a:r>
            <a:r>
              <a:rPr lang="en-US" dirty="0">
                <a:solidFill>
                  <a:schemeClr val="tx1"/>
                </a:solidFill>
              </a:rPr>
              <a:t>;</a:t>
            </a:r>
          </a:p>
          <a:p>
            <a:pPr lvl="0"/>
            <a:r>
              <a:rPr lang="en-US" dirty="0">
                <a:solidFill>
                  <a:schemeClr val="tx1"/>
                </a:solidFill>
              </a:rPr>
              <a:t>S2. </a:t>
            </a:r>
            <a:r>
              <a:rPr lang="en-US" dirty="0" err="1">
                <a:solidFill>
                  <a:schemeClr val="tx1"/>
                </a:solidFill>
              </a:rPr>
              <a:t>Đạo</a:t>
            </a:r>
            <a:r>
              <a:rPr lang="en-US" dirty="0">
                <a:solidFill>
                  <a:schemeClr val="tx1"/>
                </a:solidFill>
              </a:rPr>
              <a:t> </a:t>
            </a:r>
            <a:r>
              <a:rPr lang="en-US" dirty="0" err="1">
                <a:solidFill>
                  <a:schemeClr val="tx1"/>
                </a:solidFill>
              </a:rPr>
              <a:t>đức</a:t>
            </a:r>
            <a:r>
              <a:rPr lang="en-US" dirty="0">
                <a:solidFill>
                  <a:schemeClr val="tx1"/>
                </a:solidFill>
              </a:rPr>
              <a:t> </a:t>
            </a:r>
            <a:r>
              <a:rPr lang="en-US" dirty="0" err="1">
                <a:solidFill>
                  <a:schemeClr val="tx1"/>
                </a:solidFill>
              </a:rPr>
              <a:t>nghề</a:t>
            </a:r>
            <a:r>
              <a:rPr lang="en-US" dirty="0">
                <a:solidFill>
                  <a:schemeClr val="tx1"/>
                </a:solidFill>
              </a:rPr>
              <a:t> </a:t>
            </a:r>
            <a:r>
              <a:rPr lang="en-US" dirty="0" err="1">
                <a:solidFill>
                  <a:schemeClr val="tx1"/>
                </a:solidFill>
              </a:rPr>
              <a:t>nghiệp</a:t>
            </a:r>
            <a:r>
              <a:rPr lang="en-US" dirty="0">
                <a:solidFill>
                  <a:schemeClr val="tx1"/>
                </a:solidFill>
              </a:rPr>
              <a:t>;</a:t>
            </a:r>
          </a:p>
          <a:p>
            <a:pPr lvl="0"/>
            <a:r>
              <a:rPr lang="en-US" dirty="0">
                <a:solidFill>
                  <a:schemeClr val="tx1"/>
                </a:solidFill>
              </a:rPr>
              <a:t>S3. </a:t>
            </a:r>
            <a:r>
              <a:rPr lang="en-US" dirty="0" err="1">
                <a:solidFill>
                  <a:schemeClr val="tx1"/>
                </a:solidFill>
              </a:rPr>
              <a:t>Công</a:t>
            </a:r>
            <a:r>
              <a:rPr lang="en-US" dirty="0">
                <a:solidFill>
                  <a:schemeClr val="tx1"/>
                </a:solidFill>
              </a:rPr>
              <a:t> </a:t>
            </a:r>
            <a:r>
              <a:rPr lang="en-US" dirty="0" err="1">
                <a:solidFill>
                  <a:schemeClr val="tx1"/>
                </a:solidFill>
              </a:rPr>
              <a:t>bằng</a:t>
            </a:r>
            <a:r>
              <a:rPr lang="en-US" dirty="0">
                <a:solidFill>
                  <a:schemeClr val="tx1"/>
                </a:solidFill>
              </a:rPr>
              <a:t> </a:t>
            </a:r>
            <a:r>
              <a:rPr lang="en-US" dirty="0" err="1">
                <a:solidFill>
                  <a:schemeClr val="tx1"/>
                </a:solidFill>
              </a:rPr>
              <a:t>và</a:t>
            </a:r>
            <a:r>
              <a:rPr lang="en-US" dirty="0">
                <a:solidFill>
                  <a:schemeClr val="tx1"/>
                </a:solidFill>
              </a:rPr>
              <a:t> </a:t>
            </a:r>
            <a:r>
              <a:rPr lang="en-US" dirty="0" err="1">
                <a:solidFill>
                  <a:schemeClr val="tx1"/>
                </a:solidFill>
              </a:rPr>
              <a:t>văn</a:t>
            </a:r>
            <a:r>
              <a:rPr lang="en-US" dirty="0">
                <a:solidFill>
                  <a:schemeClr val="tx1"/>
                </a:solidFill>
              </a:rPr>
              <a:t> </a:t>
            </a:r>
            <a:r>
              <a:rPr lang="en-US" dirty="0" err="1">
                <a:solidFill>
                  <a:schemeClr val="tx1"/>
                </a:solidFill>
              </a:rPr>
              <a:t>hóa</a:t>
            </a:r>
            <a:r>
              <a:rPr lang="en-US" dirty="0">
                <a:solidFill>
                  <a:schemeClr val="tx1"/>
                </a:solidFill>
              </a:rPr>
              <a:t> </a:t>
            </a:r>
            <a:r>
              <a:rPr lang="en-US" dirty="0" err="1">
                <a:solidFill>
                  <a:schemeClr val="tx1"/>
                </a:solidFill>
              </a:rPr>
              <a:t>phản</a:t>
            </a:r>
            <a:r>
              <a:rPr lang="en-US" dirty="0">
                <a:solidFill>
                  <a:schemeClr val="tx1"/>
                </a:solidFill>
              </a:rPr>
              <a:t> </a:t>
            </a:r>
            <a:r>
              <a:rPr lang="en-US" dirty="0" err="1">
                <a:solidFill>
                  <a:schemeClr val="tx1"/>
                </a:solidFill>
              </a:rPr>
              <a:t>hồiLÃNH</a:t>
            </a:r>
            <a:r>
              <a:rPr lang="en-US" dirty="0">
                <a:solidFill>
                  <a:schemeClr val="tx1"/>
                </a:solidFill>
              </a:rPr>
              <a:t> ĐẠO</a:t>
            </a:r>
          </a:p>
        </p:txBody>
      </p:sp>
      <p:sp>
        <p:nvSpPr>
          <p:cNvPr id="13" name="Speech Bubble: Rectangle with Corners Rounded 12">
            <a:extLst>
              <a:ext uri="{FF2B5EF4-FFF2-40B4-BE49-F238E27FC236}">
                <a16:creationId xmlns:a16="http://schemas.microsoft.com/office/drawing/2014/main" xmlns="" id="{E210F554-8ED8-4499-9869-8D6ED0E5EF69}"/>
              </a:ext>
            </a:extLst>
          </p:cNvPr>
          <p:cNvSpPr/>
          <p:nvPr/>
        </p:nvSpPr>
        <p:spPr>
          <a:xfrm>
            <a:off x="9155428" y="1752600"/>
            <a:ext cx="2872746" cy="1676400"/>
          </a:xfrm>
          <a:prstGeom prst="wedgeRoundRectCallout">
            <a:avLst>
              <a:gd name="adj1" fmla="val -53226"/>
              <a:gd name="adj2" fmla="val 59483"/>
              <a:gd name="adj3" fmla="val 16667"/>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en-US" dirty="0">
                <a:solidFill>
                  <a:schemeClr val="tx1"/>
                </a:solidFill>
              </a:rPr>
              <a:t>S4. </a:t>
            </a:r>
            <a:r>
              <a:rPr lang="en-US" dirty="0" err="1">
                <a:solidFill>
                  <a:schemeClr val="tx1"/>
                </a:solidFill>
              </a:rPr>
              <a:t>Chương</a:t>
            </a:r>
            <a:r>
              <a:rPr lang="en-US" dirty="0">
                <a:solidFill>
                  <a:schemeClr val="tx1"/>
                </a:solidFill>
              </a:rPr>
              <a:t> </a:t>
            </a:r>
            <a:r>
              <a:rPr lang="en-US" dirty="0" err="1">
                <a:solidFill>
                  <a:schemeClr val="tx1"/>
                </a:solidFill>
              </a:rPr>
              <a:t>trình</a:t>
            </a:r>
            <a:r>
              <a:rPr lang="en-US" dirty="0">
                <a:solidFill>
                  <a:schemeClr val="tx1"/>
                </a:solidFill>
              </a:rPr>
              <a:t>, </a:t>
            </a:r>
            <a:r>
              <a:rPr lang="en-US" dirty="0" err="1">
                <a:solidFill>
                  <a:schemeClr val="tx1"/>
                </a:solidFill>
              </a:rPr>
              <a:t>dạy</a:t>
            </a:r>
            <a:r>
              <a:rPr lang="en-US" dirty="0">
                <a:solidFill>
                  <a:schemeClr val="tx1"/>
                </a:solidFill>
              </a:rPr>
              <a:t> </a:t>
            </a:r>
            <a:r>
              <a:rPr lang="en-US" dirty="0" err="1">
                <a:solidFill>
                  <a:schemeClr val="tx1"/>
                </a:solidFill>
              </a:rPr>
              <a:t>học</a:t>
            </a:r>
            <a:r>
              <a:rPr lang="en-US" dirty="0">
                <a:solidFill>
                  <a:schemeClr val="tx1"/>
                </a:solidFill>
              </a:rPr>
              <a:t> , GD </a:t>
            </a:r>
            <a:r>
              <a:rPr lang="en-US" dirty="0" err="1">
                <a:solidFill>
                  <a:schemeClr val="tx1"/>
                </a:solidFill>
              </a:rPr>
              <a:t>và</a:t>
            </a:r>
            <a:r>
              <a:rPr lang="en-US" dirty="0">
                <a:solidFill>
                  <a:schemeClr val="tx1"/>
                </a:solidFill>
              </a:rPr>
              <a:t> </a:t>
            </a:r>
            <a:r>
              <a:rPr lang="en-US" dirty="0" err="1">
                <a:solidFill>
                  <a:schemeClr val="tx1"/>
                </a:solidFill>
              </a:rPr>
              <a:t>đánh</a:t>
            </a:r>
            <a:r>
              <a:rPr lang="en-US" dirty="0">
                <a:solidFill>
                  <a:schemeClr val="tx1"/>
                </a:solidFill>
              </a:rPr>
              <a:t> </a:t>
            </a:r>
            <a:r>
              <a:rPr lang="en-US" dirty="0" err="1">
                <a:solidFill>
                  <a:schemeClr val="tx1"/>
                </a:solidFill>
              </a:rPr>
              <a:t>giá</a:t>
            </a:r>
            <a:r>
              <a:rPr lang="en-US" dirty="0">
                <a:solidFill>
                  <a:schemeClr val="tx1"/>
                </a:solidFill>
              </a:rPr>
              <a:t> HS;</a:t>
            </a:r>
          </a:p>
          <a:p>
            <a:pPr lvl="0"/>
            <a:r>
              <a:rPr lang="en-US" dirty="0">
                <a:solidFill>
                  <a:schemeClr val="tx1"/>
                </a:solidFill>
              </a:rPr>
              <a:t>S5. </a:t>
            </a:r>
            <a:r>
              <a:rPr lang="en-US" dirty="0" err="1">
                <a:solidFill>
                  <a:schemeClr val="tx1"/>
                </a:solidFill>
              </a:rPr>
              <a:t>Xây</a:t>
            </a:r>
            <a:r>
              <a:rPr lang="en-US" dirty="0">
                <a:solidFill>
                  <a:schemeClr val="tx1"/>
                </a:solidFill>
              </a:rPr>
              <a:t> </a:t>
            </a:r>
            <a:r>
              <a:rPr lang="en-US" dirty="0" err="1">
                <a:solidFill>
                  <a:schemeClr val="tx1"/>
                </a:solidFill>
              </a:rPr>
              <a:t>dựng</a:t>
            </a:r>
            <a:r>
              <a:rPr lang="en-US" dirty="0">
                <a:solidFill>
                  <a:schemeClr val="tx1"/>
                </a:solidFill>
              </a:rPr>
              <a:t> </a:t>
            </a:r>
            <a:r>
              <a:rPr lang="en-US" dirty="0" err="1">
                <a:solidFill>
                  <a:schemeClr val="tx1"/>
                </a:solidFill>
              </a:rPr>
              <a:t>công</a:t>
            </a:r>
            <a:r>
              <a:rPr lang="en-US" dirty="0">
                <a:solidFill>
                  <a:schemeClr val="tx1"/>
                </a:solidFill>
              </a:rPr>
              <a:t> </a:t>
            </a:r>
            <a:r>
              <a:rPr lang="en-US" dirty="0" err="1">
                <a:solidFill>
                  <a:schemeClr val="tx1"/>
                </a:solidFill>
              </a:rPr>
              <a:t>đồng</a:t>
            </a:r>
            <a:r>
              <a:rPr lang="en-US" dirty="0">
                <a:solidFill>
                  <a:schemeClr val="tx1"/>
                </a:solidFill>
              </a:rPr>
              <a:t> </a:t>
            </a:r>
            <a:r>
              <a:rPr lang="en-US" dirty="0" err="1">
                <a:solidFill>
                  <a:schemeClr val="tx1"/>
                </a:solidFill>
              </a:rPr>
              <a:t>trường</a:t>
            </a:r>
            <a:r>
              <a:rPr lang="en-US" dirty="0">
                <a:solidFill>
                  <a:schemeClr val="tx1"/>
                </a:solidFill>
              </a:rPr>
              <a:t> </a:t>
            </a:r>
            <a:r>
              <a:rPr lang="en-US" dirty="0" err="1">
                <a:solidFill>
                  <a:schemeClr val="tx1"/>
                </a:solidFill>
              </a:rPr>
              <a:t>học</a:t>
            </a:r>
            <a:r>
              <a:rPr lang="en-US" dirty="0">
                <a:solidFill>
                  <a:schemeClr val="tx1"/>
                </a:solidFill>
              </a:rPr>
              <a:t> </a:t>
            </a:r>
            <a:r>
              <a:rPr lang="en-US" dirty="0" err="1">
                <a:solidFill>
                  <a:schemeClr val="tx1"/>
                </a:solidFill>
              </a:rPr>
              <a:t>chăm</a:t>
            </a:r>
            <a:r>
              <a:rPr lang="en-US" dirty="0">
                <a:solidFill>
                  <a:schemeClr val="tx1"/>
                </a:solidFill>
              </a:rPr>
              <a:t> </a:t>
            </a:r>
            <a:r>
              <a:rPr lang="en-US" dirty="0" err="1">
                <a:solidFill>
                  <a:schemeClr val="tx1"/>
                </a:solidFill>
              </a:rPr>
              <a:t>sóc</a:t>
            </a:r>
            <a:r>
              <a:rPr lang="en-US" dirty="0">
                <a:solidFill>
                  <a:schemeClr val="tx1"/>
                </a:solidFill>
              </a:rPr>
              <a:t> </a:t>
            </a:r>
            <a:r>
              <a:rPr lang="en-US" dirty="0" err="1">
                <a:solidFill>
                  <a:schemeClr val="tx1"/>
                </a:solidFill>
              </a:rPr>
              <a:t>và</a:t>
            </a:r>
            <a:r>
              <a:rPr lang="en-US" dirty="0">
                <a:solidFill>
                  <a:schemeClr val="tx1"/>
                </a:solidFill>
              </a:rPr>
              <a:t> </a:t>
            </a:r>
            <a:r>
              <a:rPr lang="en-US" dirty="0" err="1">
                <a:solidFill>
                  <a:schemeClr val="tx1"/>
                </a:solidFill>
              </a:rPr>
              <a:t>hỗ</a:t>
            </a:r>
            <a:r>
              <a:rPr lang="en-US" dirty="0">
                <a:solidFill>
                  <a:schemeClr val="tx1"/>
                </a:solidFill>
              </a:rPr>
              <a:t> </a:t>
            </a:r>
            <a:r>
              <a:rPr lang="en-US" dirty="0" err="1">
                <a:solidFill>
                  <a:schemeClr val="tx1"/>
                </a:solidFill>
              </a:rPr>
              <a:t>trợ</a:t>
            </a:r>
            <a:r>
              <a:rPr lang="en-US" dirty="0">
                <a:solidFill>
                  <a:schemeClr val="tx1"/>
                </a:solidFill>
              </a:rPr>
              <a:t> HS </a:t>
            </a:r>
          </a:p>
        </p:txBody>
      </p:sp>
      <p:sp>
        <p:nvSpPr>
          <p:cNvPr id="14" name="Speech Bubble: Rectangle with Corners Rounded 13">
            <a:extLst>
              <a:ext uri="{FF2B5EF4-FFF2-40B4-BE49-F238E27FC236}">
                <a16:creationId xmlns:a16="http://schemas.microsoft.com/office/drawing/2014/main" xmlns="" id="{1000FAF2-BCDB-4922-B942-89AF87AF2E30}"/>
              </a:ext>
            </a:extLst>
          </p:cNvPr>
          <p:cNvSpPr/>
          <p:nvPr/>
        </p:nvSpPr>
        <p:spPr>
          <a:xfrm>
            <a:off x="501016" y="109058"/>
            <a:ext cx="3232784" cy="2004061"/>
          </a:xfrm>
          <a:prstGeom prst="wedgeRoundRectCallout">
            <a:avLst>
              <a:gd name="adj1" fmla="val 97498"/>
              <a:gd name="adj2" fmla="val -12779"/>
              <a:gd name="adj3" fmla="val 16667"/>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en-US" dirty="0">
                <a:solidFill>
                  <a:schemeClr val="tx1"/>
                </a:solidFill>
              </a:rPr>
              <a:t>S6. </a:t>
            </a:r>
            <a:r>
              <a:rPr lang="en-US" dirty="0" err="1">
                <a:solidFill>
                  <a:schemeClr val="tx1"/>
                </a:solidFill>
              </a:rPr>
              <a:t>Phát</a:t>
            </a:r>
            <a:r>
              <a:rPr lang="en-US" dirty="0">
                <a:solidFill>
                  <a:schemeClr val="tx1"/>
                </a:solidFill>
              </a:rPr>
              <a:t> </a:t>
            </a:r>
            <a:r>
              <a:rPr lang="en-US" dirty="0" err="1">
                <a:solidFill>
                  <a:schemeClr val="tx1"/>
                </a:solidFill>
              </a:rPr>
              <a:t>triển</a:t>
            </a:r>
            <a:r>
              <a:rPr lang="en-US" dirty="0">
                <a:solidFill>
                  <a:schemeClr val="tx1"/>
                </a:solidFill>
              </a:rPr>
              <a:t> NLNN </a:t>
            </a:r>
            <a:r>
              <a:rPr lang="en-US" dirty="0" err="1">
                <a:solidFill>
                  <a:schemeClr val="tx1"/>
                </a:solidFill>
              </a:rPr>
              <a:t>cá</a:t>
            </a:r>
            <a:r>
              <a:rPr lang="en-US" dirty="0">
                <a:solidFill>
                  <a:schemeClr val="tx1"/>
                </a:solidFill>
              </a:rPr>
              <a:t> </a:t>
            </a:r>
            <a:r>
              <a:rPr lang="en-US" dirty="0" err="1">
                <a:solidFill>
                  <a:schemeClr val="tx1"/>
                </a:solidFill>
              </a:rPr>
              <a:t>nhân</a:t>
            </a:r>
            <a:r>
              <a:rPr lang="en-US" dirty="0">
                <a:solidFill>
                  <a:schemeClr val="tx1"/>
                </a:solidFill>
              </a:rPr>
              <a:t>  GV,NV</a:t>
            </a:r>
          </a:p>
          <a:p>
            <a:pPr lvl="0"/>
            <a:r>
              <a:rPr lang="en-US" dirty="0">
                <a:solidFill>
                  <a:schemeClr val="tx1"/>
                </a:solidFill>
              </a:rPr>
              <a:t>S7. </a:t>
            </a:r>
            <a:r>
              <a:rPr lang="en-US" dirty="0" err="1">
                <a:solidFill>
                  <a:schemeClr val="tx1"/>
                </a:solidFill>
              </a:rPr>
              <a:t>Xây</a:t>
            </a:r>
            <a:r>
              <a:rPr lang="en-US" dirty="0">
                <a:solidFill>
                  <a:schemeClr val="tx1"/>
                </a:solidFill>
              </a:rPr>
              <a:t> </a:t>
            </a:r>
            <a:r>
              <a:rPr lang="en-US" dirty="0" err="1">
                <a:solidFill>
                  <a:schemeClr val="tx1"/>
                </a:solidFill>
              </a:rPr>
              <a:t>dựng</a:t>
            </a:r>
            <a:r>
              <a:rPr lang="en-US" dirty="0">
                <a:solidFill>
                  <a:schemeClr val="tx1"/>
                </a:solidFill>
              </a:rPr>
              <a:t> </a:t>
            </a:r>
            <a:r>
              <a:rPr lang="en-US" dirty="0" err="1">
                <a:solidFill>
                  <a:schemeClr val="tx1"/>
                </a:solidFill>
              </a:rPr>
              <a:t>cộng</a:t>
            </a:r>
            <a:r>
              <a:rPr lang="en-US" dirty="0">
                <a:solidFill>
                  <a:schemeClr val="tx1"/>
                </a:solidFill>
              </a:rPr>
              <a:t> </a:t>
            </a:r>
            <a:r>
              <a:rPr lang="en-US" dirty="0" err="1">
                <a:solidFill>
                  <a:schemeClr val="tx1"/>
                </a:solidFill>
              </a:rPr>
              <a:t>đồng</a:t>
            </a:r>
            <a:r>
              <a:rPr lang="en-US" dirty="0">
                <a:solidFill>
                  <a:schemeClr val="tx1"/>
                </a:solidFill>
              </a:rPr>
              <a:t> NT </a:t>
            </a:r>
            <a:r>
              <a:rPr lang="en-US" dirty="0" err="1">
                <a:solidFill>
                  <a:schemeClr val="tx1"/>
                </a:solidFill>
              </a:rPr>
              <a:t>phát</a:t>
            </a:r>
            <a:r>
              <a:rPr lang="en-US" dirty="0">
                <a:solidFill>
                  <a:schemeClr val="tx1"/>
                </a:solidFill>
              </a:rPr>
              <a:t> </a:t>
            </a:r>
            <a:r>
              <a:rPr lang="en-US" dirty="0" err="1">
                <a:solidFill>
                  <a:schemeClr val="tx1"/>
                </a:solidFill>
              </a:rPr>
              <a:t>triển</a:t>
            </a:r>
            <a:r>
              <a:rPr lang="en-US" dirty="0">
                <a:solidFill>
                  <a:schemeClr val="tx1"/>
                </a:solidFill>
              </a:rPr>
              <a:t> NN</a:t>
            </a:r>
          </a:p>
          <a:p>
            <a:pPr lvl="0"/>
            <a:r>
              <a:rPr lang="en-US" dirty="0">
                <a:solidFill>
                  <a:schemeClr val="tx1"/>
                </a:solidFill>
              </a:rPr>
              <a:t>S8. </a:t>
            </a:r>
            <a:r>
              <a:rPr lang="en-US" dirty="0" err="1">
                <a:solidFill>
                  <a:schemeClr val="tx1"/>
                </a:solidFill>
              </a:rPr>
              <a:t>Gắng</a:t>
            </a:r>
            <a:r>
              <a:rPr lang="en-US" dirty="0">
                <a:solidFill>
                  <a:schemeClr val="tx1"/>
                </a:solidFill>
              </a:rPr>
              <a:t> </a:t>
            </a:r>
            <a:r>
              <a:rPr lang="en-US" dirty="0" err="1">
                <a:solidFill>
                  <a:schemeClr val="tx1"/>
                </a:solidFill>
              </a:rPr>
              <a:t>kết</a:t>
            </a:r>
            <a:r>
              <a:rPr lang="en-US" dirty="0">
                <a:solidFill>
                  <a:schemeClr val="tx1"/>
                </a:solidFill>
              </a:rPr>
              <a:t> </a:t>
            </a:r>
            <a:r>
              <a:rPr lang="en-US" dirty="0" err="1">
                <a:solidFill>
                  <a:schemeClr val="tx1"/>
                </a:solidFill>
              </a:rPr>
              <a:t>thực</a:t>
            </a:r>
            <a:r>
              <a:rPr lang="en-US" dirty="0">
                <a:solidFill>
                  <a:schemeClr val="tx1"/>
                </a:solidFill>
              </a:rPr>
              <a:t> </a:t>
            </a:r>
            <a:r>
              <a:rPr lang="en-US" dirty="0" err="1">
                <a:solidFill>
                  <a:schemeClr val="tx1"/>
                </a:solidFill>
              </a:rPr>
              <a:t>sự</a:t>
            </a:r>
            <a:r>
              <a:rPr lang="en-US" dirty="0">
                <a:solidFill>
                  <a:schemeClr val="tx1"/>
                </a:solidFill>
              </a:rPr>
              <a:t> </a:t>
            </a:r>
            <a:r>
              <a:rPr lang="en-US" dirty="0" err="1">
                <a:solidFill>
                  <a:schemeClr val="tx1"/>
                </a:solidFill>
              </a:rPr>
              <a:t>với</a:t>
            </a:r>
            <a:r>
              <a:rPr lang="en-US" dirty="0">
                <a:solidFill>
                  <a:schemeClr val="tx1"/>
                </a:solidFill>
              </a:rPr>
              <a:t> GĐ,CĐ</a:t>
            </a:r>
          </a:p>
          <a:p>
            <a:pPr lvl="0"/>
            <a:r>
              <a:rPr lang="en-US" dirty="0">
                <a:solidFill>
                  <a:schemeClr val="tx1"/>
                </a:solidFill>
              </a:rPr>
              <a:t>S9. </a:t>
            </a:r>
            <a:r>
              <a:rPr lang="en-US" dirty="0" err="1">
                <a:solidFill>
                  <a:schemeClr val="tx1"/>
                </a:solidFill>
              </a:rPr>
              <a:t>Quản</a:t>
            </a:r>
            <a:r>
              <a:rPr lang="en-US" dirty="0">
                <a:solidFill>
                  <a:schemeClr val="tx1"/>
                </a:solidFill>
              </a:rPr>
              <a:t> </a:t>
            </a:r>
            <a:r>
              <a:rPr lang="en-US" dirty="0" err="1">
                <a:solidFill>
                  <a:schemeClr val="tx1"/>
                </a:solidFill>
              </a:rPr>
              <a:t>trị</a:t>
            </a:r>
            <a:r>
              <a:rPr lang="en-US" dirty="0">
                <a:solidFill>
                  <a:schemeClr val="tx1"/>
                </a:solidFill>
              </a:rPr>
              <a:t>  </a:t>
            </a:r>
            <a:r>
              <a:rPr lang="en-US" dirty="0" err="1">
                <a:solidFill>
                  <a:schemeClr val="tx1"/>
                </a:solidFill>
              </a:rPr>
              <a:t>Tổ</a:t>
            </a:r>
            <a:r>
              <a:rPr lang="en-US" dirty="0">
                <a:solidFill>
                  <a:schemeClr val="tx1"/>
                </a:solidFill>
              </a:rPr>
              <a:t> </a:t>
            </a:r>
            <a:r>
              <a:rPr lang="en-US" dirty="0" err="1">
                <a:solidFill>
                  <a:schemeClr val="tx1"/>
                </a:solidFill>
              </a:rPr>
              <a:t>chức</a:t>
            </a:r>
            <a:r>
              <a:rPr lang="en-US" dirty="0">
                <a:solidFill>
                  <a:schemeClr val="tx1"/>
                </a:solidFill>
              </a:rPr>
              <a:t>, CSVC, TC </a:t>
            </a:r>
          </a:p>
        </p:txBody>
      </p:sp>
      <p:sp>
        <p:nvSpPr>
          <p:cNvPr id="15" name="Speech Bubble: Rectangle with Corners Rounded 14">
            <a:extLst>
              <a:ext uri="{FF2B5EF4-FFF2-40B4-BE49-F238E27FC236}">
                <a16:creationId xmlns:a16="http://schemas.microsoft.com/office/drawing/2014/main" xmlns="" id="{30633720-E401-4D48-A679-5D12F3BEEEDC}"/>
              </a:ext>
            </a:extLst>
          </p:cNvPr>
          <p:cNvSpPr/>
          <p:nvPr/>
        </p:nvSpPr>
        <p:spPr>
          <a:xfrm>
            <a:off x="7924800" y="4933791"/>
            <a:ext cx="1981200" cy="1600200"/>
          </a:xfrm>
          <a:prstGeom prst="wedgeRoundRectCallout">
            <a:avLst>
              <a:gd name="adj1" fmla="val -118451"/>
              <a:gd name="adj2" fmla="val 14929"/>
              <a:gd name="adj3" fmla="val 16667"/>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en-US" dirty="0">
                <a:solidFill>
                  <a:schemeClr val="tx1"/>
                </a:solidFill>
              </a:rPr>
              <a:t>S10. </a:t>
            </a:r>
            <a:r>
              <a:rPr lang="en-US" dirty="0" err="1">
                <a:solidFill>
                  <a:schemeClr val="tx1"/>
                </a:solidFill>
              </a:rPr>
              <a:t>Tiến</a:t>
            </a:r>
            <a:r>
              <a:rPr lang="en-US" dirty="0">
                <a:solidFill>
                  <a:schemeClr val="tx1"/>
                </a:solidFill>
              </a:rPr>
              <a:t> </a:t>
            </a:r>
            <a:r>
              <a:rPr lang="en-US" dirty="0" err="1">
                <a:solidFill>
                  <a:schemeClr val="tx1"/>
                </a:solidFill>
              </a:rPr>
              <a:t>bộ</a:t>
            </a:r>
            <a:r>
              <a:rPr lang="en-US" dirty="0">
                <a:solidFill>
                  <a:schemeClr val="tx1"/>
                </a:solidFill>
              </a:rPr>
              <a:t> </a:t>
            </a:r>
            <a:r>
              <a:rPr lang="en-US" dirty="0" err="1">
                <a:solidFill>
                  <a:schemeClr val="tx1"/>
                </a:solidFill>
              </a:rPr>
              <a:t>của</a:t>
            </a:r>
            <a:r>
              <a:rPr lang="en-US" dirty="0">
                <a:solidFill>
                  <a:schemeClr val="tx1"/>
                </a:solidFill>
              </a:rPr>
              <a:t> </a:t>
            </a:r>
            <a:r>
              <a:rPr lang="en-US" dirty="0" err="1">
                <a:solidFill>
                  <a:schemeClr val="tx1"/>
                </a:solidFill>
              </a:rPr>
              <a:t>nhà</a:t>
            </a:r>
            <a:r>
              <a:rPr lang="en-US" dirty="0">
                <a:solidFill>
                  <a:schemeClr val="tx1"/>
                </a:solidFill>
              </a:rPr>
              <a:t> </a:t>
            </a:r>
            <a:r>
              <a:rPr lang="en-US" dirty="0" err="1">
                <a:solidFill>
                  <a:schemeClr val="tx1"/>
                </a:solidFill>
              </a:rPr>
              <a:t>trường</a:t>
            </a:r>
            <a:endParaRPr lang="en-US" dirty="0">
              <a:solidFill>
                <a:schemeClr val="tx1"/>
              </a:solidFill>
            </a:endParaRPr>
          </a:p>
        </p:txBody>
      </p:sp>
    </p:spTree>
    <p:extLst>
      <p:ext uri="{BB962C8B-B14F-4D97-AF65-F5344CB8AC3E}">
        <p14:creationId xmlns:p14="http://schemas.microsoft.com/office/powerpoint/2010/main" val="62313776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E2D538AE-962D-4347-970B-3668D50EF3CF}"/>
              </a:ext>
            </a:extLst>
          </p:cNvPr>
          <p:cNvSpPr>
            <a:spLocks noGrp="1"/>
          </p:cNvSpPr>
          <p:nvPr>
            <p:ph type="title"/>
          </p:nvPr>
        </p:nvSpPr>
        <p:spPr/>
        <p:txBody>
          <a:bodyPr/>
          <a:lstStyle/>
          <a:p>
            <a:r>
              <a:rPr lang="en-US" b="1" dirty="0" err="1"/>
              <a:t>Thử</a:t>
            </a:r>
            <a:r>
              <a:rPr lang="en-US" b="1" dirty="0"/>
              <a:t> </a:t>
            </a:r>
            <a:r>
              <a:rPr lang="en-US" b="1" dirty="0" err="1"/>
              <a:t>nghiệm</a:t>
            </a:r>
            <a:r>
              <a:rPr lang="en-US" b="1" dirty="0"/>
              <a:t> </a:t>
            </a:r>
            <a:r>
              <a:rPr lang="en-US" b="1" dirty="0" err="1"/>
              <a:t>chuẩn</a:t>
            </a:r>
            <a:endParaRPr lang="en-US" b="1" dirty="0"/>
          </a:p>
        </p:txBody>
      </p:sp>
      <p:sp>
        <p:nvSpPr>
          <p:cNvPr id="3" name="Content Placeholder 2">
            <a:extLst>
              <a:ext uri="{FF2B5EF4-FFF2-40B4-BE49-F238E27FC236}">
                <a16:creationId xmlns:a16="http://schemas.microsoft.com/office/drawing/2014/main" xmlns="" id="{054CC05C-4621-430D-A9AE-2C6BD8288121}"/>
              </a:ext>
            </a:extLst>
          </p:cNvPr>
          <p:cNvSpPr>
            <a:spLocks noGrp="1"/>
          </p:cNvSpPr>
          <p:nvPr>
            <p:ph idx="1"/>
          </p:nvPr>
        </p:nvSpPr>
        <p:spPr/>
        <p:txBody>
          <a:bodyPr/>
          <a:lstStyle/>
          <a:p>
            <a:r>
              <a:rPr lang="en-US" dirty="0" err="1"/>
              <a:t>Hòa</a:t>
            </a:r>
            <a:r>
              <a:rPr lang="en-US" dirty="0"/>
              <a:t> </a:t>
            </a:r>
            <a:r>
              <a:rPr lang="en-US" dirty="0" err="1"/>
              <a:t>Bình</a:t>
            </a:r>
            <a:endParaRPr lang="en-US" dirty="0"/>
          </a:p>
          <a:p>
            <a:r>
              <a:rPr lang="en-US" dirty="0" err="1"/>
              <a:t>Hưng</a:t>
            </a:r>
            <a:r>
              <a:rPr lang="en-US" dirty="0"/>
              <a:t> </a:t>
            </a:r>
            <a:r>
              <a:rPr lang="en-US" dirty="0" err="1"/>
              <a:t>Yên</a:t>
            </a:r>
            <a:endParaRPr lang="en-US" dirty="0"/>
          </a:p>
          <a:p>
            <a:r>
              <a:rPr lang="en-US" dirty="0" err="1"/>
              <a:t>Hà</a:t>
            </a:r>
            <a:r>
              <a:rPr lang="en-US" dirty="0"/>
              <a:t> Nam</a:t>
            </a:r>
          </a:p>
          <a:p>
            <a:r>
              <a:rPr lang="en-US" dirty="0" err="1"/>
              <a:t>ĐăkLăk</a:t>
            </a:r>
            <a:endParaRPr lang="en-US" dirty="0"/>
          </a:p>
          <a:p>
            <a:pPr marL="0" indent="0">
              <a:buNone/>
            </a:pPr>
            <a:r>
              <a:rPr lang="en-US" dirty="0"/>
              <a:t>(</a:t>
            </a:r>
            <a:r>
              <a:rPr lang="en-US" dirty="0" err="1"/>
              <a:t>Xem</a:t>
            </a:r>
            <a:r>
              <a:rPr lang="en-US" dirty="0"/>
              <a:t> </a:t>
            </a:r>
            <a:r>
              <a:rPr lang="en-US" dirty="0" err="1"/>
              <a:t>Kết</a:t>
            </a:r>
            <a:r>
              <a:rPr lang="en-US" dirty="0"/>
              <a:t> </a:t>
            </a:r>
            <a:r>
              <a:rPr lang="en-US" dirty="0" err="1"/>
              <a:t>quả</a:t>
            </a:r>
            <a:r>
              <a:rPr lang="en-US" dirty="0"/>
              <a:t> </a:t>
            </a:r>
            <a:r>
              <a:rPr lang="en-US" dirty="0" err="1"/>
              <a:t>thử</a:t>
            </a:r>
            <a:r>
              <a:rPr lang="en-US" dirty="0"/>
              <a:t> </a:t>
            </a:r>
            <a:r>
              <a:rPr lang="en-US" dirty="0" err="1"/>
              <a:t>nghiệm</a:t>
            </a:r>
            <a:r>
              <a:rPr lang="en-US" dirty="0"/>
              <a:t> </a:t>
            </a:r>
            <a:r>
              <a:rPr lang="en-US" dirty="0" err="1"/>
              <a:t>chuẩn</a:t>
            </a:r>
            <a:r>
              <a:rPr lang="en-US" dirty="0"/>
              <a:t>)</a:t>
            </a:r>
          </a:p>
        </p:txBody>
      </p:sp>
    </p:spTree>
    <p:extLst>
      <p:ext uri="{BB962C8B-B14F-4D97-AF65-F5344CB8AC3E}">
        <p14:creationId xmlns:p14="http://schemas.microsoft.com/office/powerpoint/2010/main" val="133085932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lvl="0"/>
            <a:r>
              <a:rPr lang="en-US" b="1" cap="small" dirty="0">
                <a:solidFill>
                  <a:srgbClr val="002060"/>
                </a:solidFill>
              </a:rPr>
              <a:t>THỬ NGHIỆM VÀ LẤY Ý KIẾN VỀ CHUẨN HIỆU TRƯỞNG</a:t>
            </a:r>
            <a:br>
              <a:rPr lang="en-US" b="1" cap="small" dirty="0">
                <a:solidFill>
                  <a:srgbClr val="002060"/>
                </a:solidFill>
              </a:rPr>
            </a:br>
            <a:endParaRPr lang="en-US" dirty="0">
              <a:solidFill>
                <a:srgbClr val="002060"/>
              </a:solidFill>
            </a:endParaRPr>
          </a:p>
        </p:txBody>
      </p:sp>
      <p:sp>
        <p:nvSpPr>
          <p:cNvPr id="3" name="Content Placeholder 2"/>
          <p:cNvSpPr>
            <a:spLocks noGrp="1"/>
          </p:cNvSpPr>
          <p:nvPr>
            <p:ph idx="1"/>
          </p:nvPr>
        </p:nvSpPr>
        <p:spPr/>
        <p:txBody>
          <a:bodyPr/>
          <a:lstStyle/>
          <a:p>
            <a:r>
              <a:rPr lang="en-US" dirty="0">
                <a:solidFill>
                  <a:srgbClr val="002060"/>
                </a:solidFill>
                <a:latin typeface="Arial" pitchFamily="34" charset="0"/>
                <a:cs typeface="Arial" pitchFamily="34" charset="0"/>
              </a:rPr>
              <a:t>N</a:t>
            </a:r>
            <a:r>
              <a:rPr lang="pl-PL" dirty="0">
                <a:solidFill>
                  <a:srgbClr val="002060"/>
                </a:solidFill>
                <a:latin typeface="Arial" pitchFamily="34" charset="0"/>
                <a:cs typeface="Arial" pitchFamily="34" charset="0"/>
              </a:rPr>
              <a:t>hóm nghiên cứu chuẩn Hiệu trưởng đã tham gia đoàn khảo sát, thử nghiệm chuẩn Hiệu trưởng </a:t>
            </a:r>
            <a:endParaRPr lang="en-US" dirty="0">
              <a:solidFill>
                <a:srgbClr val="002060"/>
              </a:solidFill>
              <a:latin typeface="Arial" pitchFamily="34" charset="0"/>
              <a:cs typeface="Arial" pitchFamily="34" charset="0"/>
            </a:endParaRPr>
          </a:p>
          <a:p>
            <a:r>
              <a:rPr lang="en-US" dirty="0" err="1">
                <a:solidFill>
                  <a:srgbClr val="002060"/>
                </a:solidFill>
                <a:latin typeface="Arial" pitchFamily="34" charset="0"/>
                <a:cs typeface="Arial" pitchFamily="34" charset="0"/>
              </a:rPr>
              <a:t>Vòng</a:t>
            </a:r>
            <a:r>
              <a:rPr lang="en-US" dirty="0">
                <a:solidFill>
                  <a:srgbClr val="002060"/>
                </a:solidFill>
                <a:latin typeface="Arial" pitchFamily="34" charset="0"/>
                <a:cs typeface="Arial" pitchFamily="34" charset="0"/>
              </a:rPr>
              <a:t> 1. </a:t>
            </a:r>
            <a:r>
              <a:rPr lang="en-US" dirty="0" err="1">
                <a:solidFill>
                  <a:srgbClr val="002060"/>
                </a:solidFill>
                <a:latin typeface="Arial" pitchFamily="34" charset="0"/>
                <a:cs typeface="Arial" pitchFamily="34" charset="0"/>
              </a:rPr>
              <a:t>Tại</a:t>
            </a:r>
            <a:r>
              <a:rPr lang="en-US" dirty="0">
                <a:solidFill>
                  <a:srgbClr val="002060"/>
                </a:solidFill>
                <a:latin typeface="Arial" pitchFamily="34" charset="0"/>
                <a:cs typeface="Arial" pitchFamily="34" charset="0"/>
              </a:rPr>
              <a:t> </a:t>
            </a:r>
            <a:r>
              <a:rPr lang="en-US" dirty="0" err="1">
                <a:solidFill>
                  <a:srgbClr val="002060"/>
                </a:solidFill>
                <a:latin typeface="Arial" pitchFamily="34" charset="0"/>
                <a:cs typeface="Arial" pitchFamily="34" charset="0"/>
              </a:rPr>
              <a:t>Hòa</a:t>
            </a:r>
            <a:r>
              <a:rPr lang="en-US" dirty="0">
                <a:solidFill>
                  <a:srgbClr val="002060"/>
                </a:solidFill>
                <a:latin typeface="Arial" pitchFamily="34" charset="0"/>
                <a:cs typeface="Arial" pitchFamily="34" charset="0"/>
              </a:rPr>
              <a:t> </a:t>
            </a:r>
            <a:r>
              <a:rPr lang="en-US" dirty="0" err="1">
                <a:solidFill>
                  <a:srgbClr val="002060"/>
                </a:solidFill>
                <a:latin typeface="Arial" pitchFamily="34" charset="0"/>
                <a:cs typeface="Arial" pitchFamily="34" charset="0"/>
              </a:rPr>
              <a:t>Bình</a:t>
            </a:r>
            <a:r>
              <a:rPr lang="en-US" dirty="0">
                <a:solidFill>
                  <a:srgbClr val="002060"/>
                </a:solidFill>
                <a:latin typeface="Arial" pitchFamily="34" charset="0"/>
                <a:cs typeface="Arial" pitchFamily="34" charset="0"/>
              </a:rPr>
              <a:t> </a:t>
            </a:r>
            <a:r>
              <a:rPr lang="en-US" dirty="0" err="1">
                <a:solidFill>
                  <a:srgbClr val="002060"/>
                </a:solidFill>
                <a:latin typeface="Arial" pitchFamily="34" charset="0"/>
                <a:cs typeface="Arial" pitchFamily="34" charset="0"/>
              </a:rPr>
              <a:t>và</a:t>
            </a:r>
            <a:r>
              <a:rPr lang="en-US" dirty="0">
                <a:solidFill>
                  <a:srgbClr val="002060"/>
                </a:solidFill>
                <a:latin typeface="Arial" pitchFamily="34" charset="0"/>
                <a:cs typeface="Arial" pitchFamily="34" charset="0"/>
              </a:rPr>
              <a:t> </a:t>
            </a:r>
            <a:r>
              <a:rPr lang="en-US" dirty="0" err="1">
                <a:solidFill>
                  <a:srgbClr val="002060"/>
                </a:solidFill>
                <a:latin typeface="Arial" pitchFamily="34" charset="0"/>
                <a:cs typeface="Arial" pitchFamily="34" charset="0"/>
              </a:rPr>
              <a:t>ĐăkLăk</a:t>
            </a:r>
            <a:endParaRPr lang="en-US" dirty="0">
              <a:solidFill>
                <a:srgbClr val="002060"/>
              </a:solidFill>
              <a:latin typeface="Arial" pitchFamily="34" charset="0"/>
              <a:cs typeface="Arial" pitchFamily="34" charset="0"/>
            </a:endParaRPr>
          </a:p>
          <a:p>
            <a:r>
              <a:rPr lang="en-US" dirty="0" err="1">
                <a:solidFill>
                  <a:srgbClr val="002060"/>
                </a:solidFill>
                <a:latin typeface="Arial" pitchFamily="34" charset="0"/>
                <a:cs typeface="Arial" pitchFamily="34" charset="0"/>
              </a:rPr>
              <a:t>Vòng</a:t>
            </a:r>
            <a:r>
              <a:rPr lang="en-US" dirty="0">
                <a:solidFill>
                  <a:srgbClr val="002060"/>
                </a:solidFill>
                <a:latin typeface="Arial" pitchFamily="34" charset="0"/>
                <a:cs typeface="Arial" pitchFamily="34" charset="0"/>
              </a:rPr>
              <a:t> 2. </a:t>
            </a:r>
            <a:r>
              <a:rPr lang="en-US" dirty="0" err="1">
                <a:solidFill>
                  <a:srgbClr val="002060"/>
                </a:solidFill>
                <a:latin typeface="Arial" pitchFamily="34" charset="0"/>
                <a:cs typeface="Arial" pitchFamily="34" charset="0"/>
              </a:rPr>
              <a:t>Tại</a:t>
            </a:r>
            <a:r>
              <a:rPr lang="en-US" dirty="0">
                <a:solidFill>
                  <a:srgbClr val="002060"/>
                </a:solidFill>
                <a:latin typeface="Arial" pitchFamily="34" charset="0"/>
                <a:cs typeface="Arial" pitchFamily="34" charset="0"/>
              </a:rPr>
              <a:t> </a:t>
            </a:r>
            <a:r>
              <a:rPr lang="pl-PL" dirty="0">
                <a:solidFill>
                  <a:srgbClr val="002060"/>
                </a:solidFill>
                <a:latin typeface="Arial" pitchFamily="34" charset="0"/>
                <a:cs typeface="Arial" pitchFamily="34" charset="0"/>
              </a:rPr>
              <a:t>Hưng Yên và Đak Lak. </a:t>
            </a:r>
            <a:endParaRPr lang="en-US" dirty="0">
              <a:solidFill>
                <a:srgbClr val="002060"/>
              </a:solidFill>
              <a:latin typeface="Arial" pitchFamily="34" charset="0"/>
              <a:cs typeface="Arial" pitchFamily="34" charset="0"/>
            </a:endParaRPr>
          </a:p>
          <a:p>
            <a:r>
              <a:rPr lang="pl-PL" dirty="0">
                <a:solidFill>
                  <a:srgbClr val="002060"/>
                </a:solidFill>
                <a:latin typeface="Arial" pitchFamily="34" charset="0"/>
                <a:cs typeface="Arial" pitchFamily="34" charset="0"/>
              </a:rPr>
              <a:t>đối tượng Hiệu trưởng; CBQL Sở/Phòng GD&amp;ĐT và giáo viên.</a:t>
            </a:r>
            <a:endParaRPr lang="en-US" dirty="0">
              <a:solidFill>
                <a:srgbClr val="002060"/>
              </a:solidFill>
              <a:latin typeface="Arial" pitchFamily="34" charset="0"/>
              <a:cs typeface="Arial" pitchFamily="34" charset="0"/>
            </a:endParaRPr>
          </a:p>
          <a:p>
            <a:endParaRPr lang="en-US" dirty="0"/>
          </a:p>
        </p:txBody>
      </p:sp>
    </p:spTree>
    <p:extLst>
      <p:ext uri="{BB962C8B-B14F-4D97-AF65-F5344CB8AC3E}">
        <p14:creationId xmlns:p14="http://schemas.microsoft.com/office/powerpoint/2010/main" val="308868232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pl-PL" b="1" i="1" dirty="0">
                <a:solidFill>
                  <a:srgbClr val="002060"/>
                </a:solidFill>
              </a:rPr>
              <a:t>Nội dung thử nghiệm và lấy ý kiến về dự thảo chuẩn HT</a:t>
            </a:r>
            <a:r>
              <a:rPr lang="en-US" dirty="0">
                <a:solidFill>
                  <a:srgbClr val="002060"/>
                </a:solidFill>
              </a:rPr>
              <a:t/>
            </a:r>
            <a:br>
              <a:rPr lang="en-US" dirty="0">
                <a:solidFill>
                  <a:srgbClr val="002060"/>
                </a:solidFill>
              </a:rPr>
            </a:br>
            <a:endParaRPr lang="en-US" dirty="0">
              <a:solidFill>
                <a:srgbClr val="002060"/>
              </a:solidFill>
            </a:endParaRPr>
          </a:p>
        </p:txBody>
      </p:sp>
      <p:sp>
        <p:nvSpPr>
          <p:cNvPr id="3" name="Content Placeholder 2"/>
          <p:cNvSpPr>
            <a:spLocks noGrp="1"/>
          </p:cNvSpPr>
          <p:nvPr>
            <p:ph idx="1"/>
          </p:nvPr>
        </p:nvSpPr>
        <p:spPr/>
        <p:txBody>
          <a:bodyPr/>
          <a:lstStyle/>
          <a:p>
            <a:pPr lvl="0"/>
            <a:r>
              <a:rPr lang="pl-PL" dirty="0">
                <a:solidFill>
                  <a:srgbClr val="002060"/>
                </a:solidFill>
                <a:latin typeface="Arial" pitchFamily="34" charset="0"/>
                <a:cs typeface="Arial" pitchFamily="34" charset="0"/>
              </a:rPr>
              <a:t>Hiệu trưởng tự đánh giá theo phiếu số 1</a:t>
            </a:r>
            <a:endParaRPr lang="en-US" dirty="0">
              <a:solidFill>
                <a:srgbClr val="002060"/>
              </a:solidFill>
              <a:latin typeface="Arial" pitchFamily="34" charset="0"/>
              <a:cs typeface="Arial" pitchFamily="34" charset="0"/>
            </a:endParaRPr>
          </a:p>
          <a:p>
            <a:pPr lvl="0"/>
            <a:r>
              <a:rPr lang="pl-PL" dirty="0">
                <a:solidFill>
                  <a:srgbClr val="002060"/>
                </a:solidFill>
                <a:latin typeface="Arial" pitchFamily="34" charset="0"/>
                <a:cs typeface="Arial" pitchFamily="34" charset="0"/>
              </a:rPr>
              <a:t>CBQL cấp trên trực tiếp đánh giá HT theo phiếu số 2</a:t>
            </a:r>
            <a:endParaRPr lang="en-US" dirty="0">
              <a:solidFill>
                <a:srgbClr val="002060"/>
              </a:solidFill>
              <a:latin typeface="Arial" pitchFamily="34" charset="0"/>
              <a:cs typeface="Arial" pitchFamily="34" charset="0"/>
            </a:endParaRPr>
          </a:p>
          <a:p>
            <a:pPr lvl="0"/>
            <a:r>
              <a:rPr lang="pl-PL" dirty="0">
                <a:solidFill>
                  <a:srgbClr val="002060"/>
                </a:solidFill>
                <a:latin typeface="Arial" pitchFamily="34" charset="0"/>
                <a:cs typeface="Arial" pitchFamily="34" charset="0"/>
              </a:rPr>
              <a:t>Trưng cầu ý kiến giáo viên theo phiếu số 3</a:t>
            </a:r>
            <a:endParaRPr lang="en-US" dirty="0">
              <a:solidFill>
                <a:srgbClr val="002060"/>
              </a:solidFill>
              <a:latin typeface="Arial" pitchFamily="34" charset="0"/>
              <a:cs typeface="Arial" pitchFamily="34" charset="0"/>
            </a:endParaRPr>
          </a:p>
          <a:p>
            <a:pPr lvl="0"/>
            <a:r>
              <a:rPr lang="pl-PL" dirty="0">
                <a:solidFill>
                  <a:srgbClr val="002060"/>
                </a:solidFill>
                <a:latin typeface="Arial" pitchFamily="34" charset="0"/>
                <a:cs typeface="Arial" pitchFamily="34" charset="0"/>
              </a:rPr>
              <a:t>Tất cả các đối tượng tham gia thử nghiệm góp ý cho chuẩn Hiệu trưởng.</a:t>
            </a:r>
            <a:endParaRPr lang="en-US" dirty="0">
              <a:solidFill>
                <a:srgbClr val="002060"/>
              </a:solidFill>
              <a:latin typeface="Arial" pitchFamily="34" charset="0"/>
              <a:cs typeface="Arial" pitchFamily="34" charset="0"/>
            </a:endParaRPr>
          </a:p>
        </p:txBody>
      </p:sp>
    </p:spTree>
    <p:extLst>
      <p:ext uri="{BB962C8B-B14F-4D97-AF65-F5344CB8AC3E}">
        <p14:creationId xmlns:p14="http://schemas.microsoft.com/office/powerpoint/2010/main" val="375004163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dirty="0" err="1">
                <a:solidFill>
                  <a:srgbClr val="FF0000"/>
                </a:solidFill>
                <a:latin typeface="Arial" pitchFamily="34" charset="0"/>
                <a:cs typeface="Arial" pitchFamily="34" charset="0"/>
              </a:rPr>
              <a:t>Một</a:t>
            </a:r>
            <a:r>
              <a:rPr lang="en-US" sz="3200" dirty="0">
                <a:solidFill>
                  <a:srgbClr val="FF0000"/>
                </a:solidFill>
                <a:latin typeface="Arial" pitchFamily="34" charset="0"/>
                <a:cs typeface="Arial" pitchFamily="34" charset="0"/>
              </a:rPr>
              <a:t> </a:t>
            </a:r>
            <a:r>
              <a:rPr lang="en-US" sz="3200" dirty="0" err="1">
                <a:solidFill>
                  <a:srgbClr val="FF0000"/>
                </a:solidFill>
                <a:latin typeface="Arial" pitchFamily="34" charset="0"/>
                <a:cs typeface="Arial" pitchFamily="34" charset="0"/>
              </a:rPr>
              <a:t>số</a:t>
            </a:r>
            <a:r>
              <a:rPr lang="en-US" sz="3200" dirty="0">
                <a:solidFill>
                  <a:srgbClr val="FF0000"/>
                </a:solidFill>
                <a:latin typeface="Arial" pitchFamily="34" charset="0"/>
                <a:cs typeface="Arial" pitchFamily="34" charset="0"/>
              </a:rPr>
              <a:t> </a:t>
            </a:r>
            <a:r>
              <a:rPr lang="en-US" sz="3200" dirty="0" err="1">
                <a:solidFill>
                  <a:srgbClr val="FF0000"/>
                </a:solidFill>
                <a:latin typeface="Arial" pitchFamily="34" charset="0"/>
                <a:cs typeface="Arial" pitchFamily="34" charset="0"/>
              </a:rPr>
              <a:t>khái</a:t>
            </a:r>
            <a:r>
              <a:rPr lang="en-US" sz="3200" dirty="0">
                <a:solidFill>
                  <a:srgbClr val="FF0000"/>
                </a:solidFill>
                <a:latin typeface="Arial" pitchFamily="34" charset="0"/>
                <a:cs typeface="Arial" pitchFamily="34" charset="0"/>
              </a:rPr>
              <a:t> </a:t>
            </a:r>
            <a:r>
              <a:rPr lang="en-US" sz="3200" dirty="0" err="1" smtClean="0">
                <a:solidFill>
                  <a:srgbClr val="FF0000"/>
                </a:solidFill>
                <a:latin typeface="Arial" pitchFamily="34" charset="0"/>
                <a:cs typeface="Arial" pitchFamily="34" charset="0"/>
              </a:rPr>
              <a:t>niệm</a:t>
            </a:r>
            <a:r>
              <a:rPr lang="en-US" sz="3200" dirty="0">
                <a:solidFill>
                  <a:srgbClr val="FF0000"/>
                </a:solidFill>
                <a:latin typeface="Arial" pitchFamily="34" charset="0"/>
                <a:cs typeface="Arial" pitchFamily="34" charset="0"/>
              </a:rPr>
              <a:t/>
            </a:r>
            <a:br>
              <a:rPr lang="en-US" sz="3200" dirty="0">
                <a:solidFill>
                  <a:srgbClr val="FF0000"/>
                </a:solidFill>
                <a:latin typeface="Arial" pitchFamily="34" charset="0"/>
                <a:cs typeface="Arial" pitchFamily="34" charset="0"/>
              </a:rPr>
            </a:br>
            <a:endParaRPr lang="vi-VN" sz="3200" b="1" dirty="0">
              <a:solidFill>
                <a:srgbClr val="FF0000"/>
              </a:solidFill>
              <a:latin typeface="Arial" pitchFamily="34" charset="0"/>
              <a:cs typeface="Arial" pitchFamily="34" charset="0"/>
            </a:endParaRPr>
          </a:p>
        </p:txBody>
      </p:sp>
      <p:sp>
        <p:nvSpPr>
          <p:cNvPr id="3" name="Content Placeholder 2"/>
          <p:cNvSpPr>
            <a:spLocks noGrp="1"/>
          </p:cNvSpPr>
          <p:nvPr>
            <p:ph idx="1"/>
          </p:nvPr>
        </p:nvSpPr>
        <p:spPr/>
        <p:txBody>
          <a:bodyPr>
            <a:normAutofit/>
          </a:bodyPr>
          <a:lstStyle/>
          <a:p>
            <a:pPr>
              <a:buFontTx/>
              <a:buChar char="-"/>
            </a:pPr>
            <a:r>
              <a:rPr lang="en-US" sz="3600" dirty="0" err="1" smtClean="0">
                <a:solidFill>
                  <a:schemeClr val="accent1"/>
                </a:solidFill>
                <a:latin typeface="Arial" pitchFamily="34" charset="0"/>
                <a:cs typeface="Arial" pitchFamily="34" charset="0"/>
              </a:rPr>
              <a:t>Năng</a:t>
            </a:r>
            <a:r>
              <a:rPr lang="en-US" sz="3600" dirty="0" smtClean="0">
                <a:solidFill>
                  <a:schemeClr val="accent1"/>
                </a:solidFill>
                <a:latin typeface="Arial" pitchFamily="34" charset="0"/>
                <a:cs typeface="Arial" pitchFamily="34" charset="0"/>
              </a:rPr>
              <a:t> </a:t>
            </a:r>
            <a:r>
              <a:rPr lang="en-US" sz="3600" dirty="0" err="1" smtClean="0">
                <a:solidFill>
                  <a:schemeClr val="accent1"/>
                </a:solidFill>
                <a:latin typeface="Arial" pitchFamily="34" charset="0"/>
                <a:cs typeface="Arial" pitchFamily="34" charset="0"/>
              </a:rPr>
              <a:t>lực</a:t>
            </a:r>
            <a:endParaRPr lang="en-US" sz="3600" dirty="0" smtClean="0">
              <a:solidFill>
                <a:schemeClr val="accent1"/>
              </a:solidFill>
              <a:latin typeface="Arial" pitchFamily="34" charset="0"/>
              <a:cs typeface="Arial" pitchFamily="34" charset="0"/>
            </a:endParaRPr>
          </a:p>
          <a:p>
            <a:pPr>
              <a:buFontTx/>
              <a:buChar char="-"/>
            </a:pPr>
            <a:r>
              <a:rPr lang="en-US" sz="3600" dirty="0" smtClean="0">
                <a:solidFill>
                  <a:schemeClr val="accent1"/>
                </a:solidFill>
                <a:latin typeface="Arial" pitchFamily="34" charset="0"/>
                <a:cs typeface="Arial" pitchFamily="34" charset="0"/>
              </a:rPr>
              <a:t> </a:t>
            </a:r>
            <a:r>
              <a:rPr lang="en-US" sz="3600" dirty="0" err="1" smtClean="0">
                <a:solidFill>
                  <a:schemeClr val="accent1"/>
                </a:solidFill>
                <a:latin typeface="Arial" pitchFamily="34" charset="0"/>
                <a:cs typeface="Arial" pitchFamily="34" charset="0"/>
              </a:rPr>
              <a:t>Năng</a:t>
            </a:r>
            <a:r>
              <a:rPr lang="en-US" sz="3600" dirty="0" smtClean="0">
                <a:solidFill>
                  <a:schemeClr val="accent1"/>
                </a:solidFill>
                <a:latin typeface="Arial" pitchFamily="34" charset="0"/>
                <a:cs typeface="Arial" pitchFamily="34" charset="0"/>
              </a:rPr>
              <a:t> </a:t>
            </a:r>
            <a:r>
              <a:rPr lang="en-US" sz="3600" dirty="0" err="1" smtClean="0">
                <a:solidFill>
                  <a:schemeClr val="accent1"/>
                </a:solidFill>
                <a:latin typeface="Arial" pitchFamily="34" charset="0"/>
                <a:cs typeface="Arial" pitchFamily="34" charset="0"/>
              </a:rPr>
              <a:t>lực</a:t>
            </a:r>
            <a:r>
              <a:rPr lang="en-US" sz="3600" dirty="0" smtClean="0">
                <a:solidFill>
                  <a:schemeClr val="accent1"/>
                </a:solidFill>
                <a:latin typeface="Arial" pitchFamily="34" charset="0"/>
                <a:cs typeface="Arial" pitchFamily="34" charset="0"/>
              </a:rPr>
              <a:t> </a:t>
            </a:r>
            <a:r>
              <a:rPr lang="en-US" sz="3600" dirty="0" err="1" smtClean="0">
                <a:solidFill>
                  <a:schemeClr val="accent1"/>
                </a:solidFill>
                <a:latin typeface="Arial" pitchFamily="34" charset="0"/>
                <a:cs typeface="Arial" pitchFamily="34" charset="0"/>
              </a:rPr>
              <a:t>nghề</a:t>
            </a:r>
            <a:r>
              <a:rPr lang="en-US" sz="3600" dirty="0" smtClean="0">
                <a:solidFill>
                  <a:schemeClr val="accent1"/>
                </a:solidFill>
                <a:latin typeface="Arial" pitchFamily="34" charset="0"/>
                <a:cs typeface="Arial" pitchFamily="34" charset="0"/>
              </a:rPr>
              <a:t> </a:t>
            </a:r>
            <a:r>
              <a:rPr lang="en-US" sz="3600" dirty="0" err="1" smtClean="0">
                <a:solidFill>
                  <a:schemeClr val="accent1"/>
                </a:solidFill>
                <a:latin typeface="Arial" pitchFamily="34" charset="0"/>
                <a:cs typeface="Arial" pitchFamily="34" charset="0"/>
              </a:rPr>
              <a:t>nghiệp</a:t>
            </a:r>
            <a:endParaRPr lang="en-US" sz="3600" dirty="0" smtClean="0">
              <a:solidFill>
                <a:schemeClr val="accent1"/>
              </a:solidFill>
              <a:latin typeface="Arial" pitchFamily="34" charset="0"/>
              <a:cs typeface="Arial" pitchFamily="34" charset="0"/>
            </a:endParaRPr>
          </a:p>
          <a:p>
            <a:pPr marL="0" indent="0">
              <a:buNone/>
            </a:pPr>
            <a:r>
              <a:rPr lang="en-US" sz="3600" dirty="0" smtClean="0">
                <a:solidFill>
                  <a:schemeClr val="accent1"/>
                </a:solidFill>
                <a:latin typeface="Arial" pitchFamily="34" charset="0"/>
                <a:cs typeface="Arial" pitchFamily="34" charset="0"/>
              </a:rPr>
              <a:t> - </a:t>
            </a:r>
            <a:r>
              <a:rPr lang="en-US" sz="3600" dirty="0" err="1" smtClean="0">
                <a:solidFill>
                  <a:schemeClr val="accent1"/>
                </a:solidFill>
                <a:latin typeface="Arial" pitchFamily="34" charset="0"/>
                <a:cs typeface="Arial" pitchFamily="34" charset="0"/>
              </a:rPr>
              <a:t>Lý</a:t>
            </a:r>
            <a:r>
              <a:rPr lang="en-US" sz="3600" dirty="0" smtClean="0">
                <a:solidFill>
                  <a:schemeClr val="accent1"/>
                </a:solidFill>
                <a:latin typeface="Arial" pitchFamily="34" charset="0"/>
                <a:cs typeface="Arial" pitchFamily="34" charset="0"/>
              </a:rPr>
              <a:t> </a:t>
            </a:r>
            <a:r>
              <a:rPr lang="en-US" sz="3600" dirty="0" err="1" smtClean="0">
                <a:solidFill>
                  <a:schemeClr val="accent1"/>
                </a:solidFill>
                <a:latin typeface="Arial" pitchFamily="34" charset="0"/>
                <a:cs typeface="Arial" pitchFamily="34" charset="0"/>
              </a:rPr>
              <a:t>thuyết</a:t>
            </a:r>
            <a:r>
              <a:rPr lang="en-US" sz="3600" dirty="0" smtClean="0">
                <a:solidFill>
                  <a:schemeClr val="accent1"/>
                </a:solidFill>
                <a:latin typeface="Arial" pitchFamily="34" charset="0"/>
                <a:cs typeface="Arial" pitchFamily="34" charset="0"/>
              </a:rPr>
              <a:t> </a:t>
            </a:r>
            <a:r>
              <a:rPr lang="en-US" sz="3600" dirty="0" err="1" smtClean="0">
                <a:solidFill>
                  <a:schemeClr val="accent1"/>
                </a:solidFill>
                <a:latin typeface="Arial" pitchFamily="34" charset="0"/>
                <a:cs typeface="Arial" pitchFamily="34" charset="0"/>
              </a:rPr>
              <a:t>quản</a:t>
            </a:r>
            <a:r>
              <a:rPr lang="en-US" sz="3600" dirty="0" smtClean="0">
                <a:solidFill>
                  <a:schemeClr val="accent1"/>
                </a:solidFill>
                <a:latin typeface="Arial" pitchFamily="34" charset="0"/>
                <a:cs typeface="Arial" pitchFamily="34" charset="0"/>
              </a:rPr>
              <a:t> </a:t>
            </a:r>
            <a:r>
              <a:rPr lang="en-US" sz="3600" dirty="0" err="1" smtClean="0">
                <a:solidFill>
                  <a:schemeClr val="accent1"/>
                </a:solidFill>
                <a:latin typeface="Arial" pitchFamily="34" charset="0"/>
                <a:cs typeface="Arial" pitchFamily="34" charset="0"/>
              </a:rPr>
              <a:t>lý</a:t>
            </a:r>
            <a:r>
              <a:rPr lang="en-US" sz="3600" dirty="0" smtClean="0">
                <a:solidFill>
                  <a:schemeClr val="accent1"/>
                </a:solidFill>
                <a:latin typeface="Arial" pitchFamily="34" charset="0"/>
                <a:cs typeface="Arial" pitchFamily="34" charset="0"/>
              </a:rPr>
              <a:t> </a:t>
            </a:r>
            <a:r>
              <a:rPr lang="en-US" sz="3600" dirty="0" err="1" smtClean="0">
                <a:solidFill>
                  <a:schemeClr val="accent1"/>
                </a:solidFill>
                <a:latin typeface="Arial" pitchFamily="34" charset="0"/>
                <a:cs typeface="Arial" pitchFamily="34" charset="0"/>
              </a:rPr>
              <a:t>nguồn</a:t>
            </a:r>
            <a:r>
              <a:rPr lang="en-US" sz="3600" dirty="0" smtClean="0">
                <a:solidFill>
                  <a:schemeClr val="accent1"/>
                </a:solidFill>
                <a:latin typeface="Arial" pitchFamily="34" charset="0"/>
                <a:cs typeface="Arial" pitchFamily="34" charset="0"/>
              </a:rPr>
              <a:t> </a:t>
            </a:r>
            <a:r>
              <a:rPr lang="en-US" sz="3600" dirty="0" err="1" smtClean="0">
                <a:solidFill>
                  <a:schemeClr val="accent1"/>
                </a:solidFill>
                <a:latin typeface="Arial" pitchFamily="34" charset="0"/>
                <a:cs typeface="Arial" pitchFamily="34" charset="0"/>
              </a:rPr>
              <a:t>nhân</a:t>
            </a:r>
            <a:r>
              <a:rPr lang="en-US" sz="3600" dirty="0" smtClean="0">
                <a:solidFill>
                  <a:schemeClr val="accent1"/>
                </a:solidFill>
                <a:latin typeface="Arial" pitchFamily="34" charset="0"/>
                <a:cs typeface="Arial" pitchFamily="34" charset="0"/>
              </a:rPr>
              <a:t> </a:t>
            </a:r>
            <a:r>
              <a:rPr lang="en-US" sz="3600" dirty="0" err="1" smtClean="0">
                <a:solidFill>
                  <a:schemeClr val="accent1"/>
                </a:solidFill>
                <a:latin typeface="Arial" pitchFamily="34" charset="0"/>
                <a:cs typeface="Arial" pitchFamily="34" charset="0"/>
              </a:rPr>
              <a:t>lực</a:t>
            </a:r>
            <a:endParaRPr lang="vi-VN" sz="3600" dirty="0">
              <a:solidFill>
                <a:schemeClr val="accent1"/>
              </a:solidFill>
              <a:latin typeface="Arial" pitchFamily="34" charset="0"/>
              <a:cs typeface="Arial" pitchFamily="34" charset="0"/>
            </a:endParaRPr>
          </a:p>
          <a:p>
            <a:pPr marL="0" indent="0">
              <a:buNone/>
            </a:pPr>
            <a:r>
              <a:rPr lang="en-US" sz="3600" dirty="0" smtClean="0">
                <a:solidFill>
                  <a:schemeClr val="accent1"/>
                </a:solidFill>
              </a:rPr>
              <a:t> - </a:t>
            </a:r>
            <a:r>
              <a:rPr lang="en-US" sz="3600" dirty="0" err="1" smtClean="0">
                <a:solidFill>
                  <a:schemeClr val="accent1"/>
                </a:solidFill>
              </a:rPr>
              <a:t>Quản</a:t>
            </a:r>
            <a:r>
              <a:rPr lang="en-US" sz="3600" dirty="0" smtClean="0">
                <a:solidFill>
                  <a:schemeClr val="accent1"/>
                </a:solidFill>
              </a:rPr>
              <a:t> </a:t>
            </a:r>
            <a:r>
              <a:rPr lang="en-US" sz="3600" dirty="0" err="1" smtClean="0">
                <a:solidFill>
                  <a:schemeClr val="accent1"/>
                </a:solidFill>
              </a:rPr>
              <a:t>trị</a:t>
            </a:r>
            <a:r>
              <a:rPr lang="en-US" sz="3600" dirty="0" smtClean="0">
                <a:solidFill>
                  <a:schemeClr val="accent1"/>
                </a:solidFill>
              </a:rPr>
              <a:t>, </a:t>
            </a:r>
            <a:r>
              <a:rPr lang="en-US" sz="3600" dirty="0" err="1" smtClean="0">
                <a:solidFill>
                  <a:schemeClr val="accent1"/>
                </a:solidFill>
              </a:rPr>
              <a:t>Quản</a:t>
            </a:r>
            <a:r>
              <a:rPr lang="en-US" sz="3600" dirty="0" smtClean="0">
                <a:solidFill>
                  <a:schemeClr val="accent1"/>
                </a:solidFill>
              </a:rPr>
              <a:t> </a:t>
            </a:r>
            <a:r>
              <a:rPr lang="en-US" sz="3600" dirty="0" err="1" smtClean="0">
                <a:solidFill>
                  <a:schemeClr val="accent1"/>
                </a:solidFill>
              </a:rPr>
              <a:t>lý</a:t>
            </a:r>
            <a:r>
              <a:rPr lang="en-US" sz="3600" dirty="0" smtClean="0">
                <a:solidFill>
                  <a:schemeClr val="accent1"/>
                </a:solidFill>
              </a:rPr>
              <a:t> </a:t>
            </a:r>
            <a:r>
              <a:rPr lang="en-US" sz="3600" dirty="0" err="1" smtClean="0">
                <a:solidFill>
                  <a:schemeClr val="accent1"/>
                </a:solidFill>
              </a:rPr>
              <a:t>và</a:t>
            </a:r>
            <a:r>
              <a:rPr lang="en-US" sz="3600" dirty="0" smtClean="0">
                <a:solidFill>
                  <a:schemeClr val="accent1"/>
                </a:solidFill>
              </a:rPr>
              <a:t> </a:t>
            </a:r>
            <a:r>
              <a:rPr lang="en-US" sz="3600" dirty="0" err="1" smtClean="0">
                <a:solidFill>
                  <a:schemeClr val="accent1"/>
                </a:solidFill>
              </a:rPr>
              <a:t>Lãnh</a:t>
            </a:r>
            <a:r>
              <a:rPr lang="en-US" sz="3600" dirty="0" smtClean="0">
                <a:solidFill>
                  <a:schemeClr val="accent1"/>
                </a:solidFill>
              </a:rPr>
              <a:t> </a:t>
            </a:r>
            <a:r>
              <a:rPr lang="en-US" sz="3600" dirty="0" err="1" smtClean="0">
                <a:solidFill>
                  <a:schemeClr val="accent1"/>
                </a:solidFill>
              </a:rPr>
              <a:t>đạo</a:t>
            </a:r>
            <a:r>
              <a:rPr lang="en-US" sz="3600" dirty="0" smtClean="0">
                <a:solidFill>
                  <a:schemeClr val="accent1"/>
                </a:solidFill>
              </a:rPr>
              <a:t> : </a:t>
            </a:r>
            <a:r>
              <a:rPr lang="en-US" sz="3600" dirty="0" err="1" smtClean="0">
                <a:solidFill>
                  <a:schemeClr val="accent1"/>
                </a:solidFill>
              </a:rPr>
              <a:t>Gavernance</a:t>
            </a:r>
            <a:r>
              <a:rPr lang="en-US" sz="3600" dirty="0" smtClean="0">
                <a:solidFill>
                  <a:schemeClr val="accent1"/>
                </a:solidFill>
              </a:rPr>
              <a:t>, Administration,  </a:t>
            </a:r>
            <a:r>
              <a:rPr lang="en-US" sz="3600" dirty="0" err="1" smtClean="0">
                <a:solidFill>
                  <a:schemeClr val="accent1"/>
                </a:solidFill>
              </a:rPr>
              <a:t>Mamagement</a:t>
            </a:r>
            <a:r>
              <a:rPr lang="en-US" sz="3600" dirty="0" smtClean="0">
                <a:solidFill>
                  <a:schemeClr val="accent1"/>
                </a:solidFill>
              </a:rPr>
              <a:t>, Leadership</a:t>
            </a:r>
            <a:endParaRPr lang="vi-VN" sz="3600" dirty="0">
              <a:solidFill>
                <a:schemeClr val="accent1"/>
              </a:solidFill>
            </a:endParaRPr>
          </a:p>
        </p:txBody>
      </p:sp>
    </p:spTree>
    <p:extLst>
      <p:ext uri="{BB962C8B-B14F-4D97-AF65-F5344CB8AC3E}">
        <p14:creationId xmlns:p14="http://schemas.microsoft.com/office/powerpoint/2010/main" val="176685204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lvl="0"/>
            <a:r>
              <a:rPr lang="en-US" b="1" cap="small" dirty="0">
                <a:solidFill>
                  <a:srgbClr val="002060"/>
                </a:solidFill>
              </a:rPr>
              <a:t>KẾT QUẢ THỬ NGHIỆM VÒNG 2</a:t>
            </a:r>
            <a:br>
              <a:rPr lang="en-US" b="1" cap="small" dirty="0">
                <a:solidFill>
                  <a:srgbClr val="002060"/>
                </a:solidFill>
              </a:rPr>
            </a:br>
            <a:endParaRPr lang="en-US" dirty="0">
              <a:solidFill>
                <a:srgbClr val="002060"/>
              </a:solidFill>
            </a:endParaRPr>
          </a:p>
        </p:txBody>
      </p:sp>
      <p:sp>
        <p:nvSpPr>
          <p:cNvPr id="3" name="Content Placeholder 2"/>
          <p:cNvSpPr>
            <a:spLocks noGrp="1"/>
          </p:cNvSpPr>
          <p:nvPr>
            <p:ph idx="1"/>
          </p:nvPr>
        </p:nvSpPr>
        <p:spPr/>
        <p:txBody>
          <a:bodyPr>
            <a:normAutofit fontScale="92500" lnSpcReduction="20000"/>
          </a:bodyPr>
          <a:lstStyle/>
          <a:p>
            <a:pPr marL="0" indent="0">
              <a:buNone/>
            </a:pPr>
            <a:r>
              <a:rPr lang="pl-PL" b="1" dirty="0">
                <a:solidFill>
                  <a:srgbClr val="002060"/>
                </a:solidFill>
                <a:latin typeface="Arial" pitchFamily="34" charset="0"/>
                <a:cs typeface="Arial" pitchFamily="34" charset="0"/>
              </a:rPr>
              <a:t>Hiệu trưởng tự đánh giá</a:t>
            </a:r>
            <a:endParaRPr lang="en-US" b="1" dirty="0">
              <a:solidFill>
                <a:srgbClr val="002060"/>
              </a:solidFill>
              <a:latin typeface="Arial" pitchFamily="34" charset="0"/>
              <a:cs typeface="Arial" pitchFamily="34" charset="0"/>
            </a:endParaRPr>
          </a:p>
          <a:p>
            <a:pPr marL="0" indent="0">
              <a:buNone/>
            </a:pPr>
            <a:r>
              <a:rPr lang="en-US" dirty="0">
                <a:solidFill>
                  <a:srgbClr val="002060"/>
                </a:solidFill>
                <a:latin typeface="Arial" pitchFamily="34" charset="0"/>
                <a:cs typeface="Arial" pitchFamily="34" charset="0"/>
              </a:rPr>
              <a:t>			</a:t>
            </a:r>
            <a:r>
              <a:rPr lang="en-US" b="1" dirty="0" err="1">
                <a:solidFill>
                  <a:srgbClr val="002060"/>
                </a:solidFill>
                <a:latin typeface="Arial" pitchFamily="34" charset="0"/>
                <a:cs typeface="Arial" pitchFamily="34" charset="0"/>
              </a:rPr>
              <a:t>Mức</a:t>
            </a:r>
            <a:r>
              <a:rPr lang="pl-PL" b="1" dirty="0">
                <a:solidFill>
                  <a:srgbClr val="002060"/>
                </a:solidFill>
                <a:latin typeface="Arial" pitchFamily="34" charset="0"/>
                <a:cs typeface="Arial" pitchFamily="34" charset="0"/>
              </a:rPr>
              <a:t> 1</a:t>
            </a:r>
            <a:r>
              <a:rPr lang="en-US" b="1" dirty="0">
                <a:solidFill>
                  <a:srgbClr val="002060"/>
                </a:solidFill>
                <a:latin typeface="Arial" pitchFamily="34" charset="0"/>
                <a:cs typeface="Arial" pitchFamily="34" charset="0"/>
              </a:rPr>
              <a:t> 	 </a:t>
            </a:r>
            <a:r>
              <a:rPr lang="en-US" b="1" dirty="0" err="1">
                <a:solidFill>
                  <a:srgbClr val="002060"/>
                </a:solidFill>
                <a:latin typeface="Arial" pitchFamily="34" charset="0"/>
                <a:cs typeface="Arial" pitchFamily="34" charset="0"/>
              </a:rPr>
              <a:t>Mức</a:t>
            </a:r>
            <a:r>
              <a:rPr lang="pl-PL" b="1" dirty="0">
                <a:solidFill>
                  <a:srgbClr val="002060"/>
                </a:solidFill>
                <a:latin typeface="Arial" pitchFamily="34" charset="0"/>
                <a:cs typeface="Arial" pitchFamily="34" charset="0"/>
              </a:rPr>
              <a:t> 2</a:t>
            </a:r>
            <a:r>
              <a:rPr lang="en-US" b="1" dirty="0">
                <a:solidFill>
                  <a:srgbClr val="002060"/>
                </a:solidFill>
                <a:latin typeface="Arial" pitchFamily="34" charset="0"/>
                <a:cs typeface="Arial" pitchFamily="34" charset="0"/>
              </a:rPr>
              <a:t>        </a:t>
            </a:r>
            <a:r>
              <a:rPr lang="en-US" b="1" dirty="0" err="1">
                <a:solidFill>
                  <a:srgbClr val="002060"/>
                </a:solidFill>
                <a:latin typeface="Arial" pitchFamily="34" charset="0"/>
                <a:cs typeface="Arial" pitchFamily="34" charset="0"/>
              </a:rPr>
              <a:t>Mức</a:t>
            </a:r>
            <a:r>
              <a:rPr lang="pl-PL" b="1" dirty="0">
                <a:solidFill>
                  <a:srgbClr val="002060"/>
                </a:solidFill>
                <a:latin typeface="Arial" pitchFamily="34" charset="0"/>
                <a:cs typeface="Arial" pitchFamily="34" charset="0"/>
              </a:rPr>
              <a:t> 3</a:t>
            </a:r>
            <a:endParaRPr lang="en-US" b="1" i="1" dirty="0">
              <a:solidFill>
                <a:srgbClr val="002060"/>
              </a:solidFill>
              <a:latin typeface="Arial" pitchFamily="34" charset="0"/>
              <a:cs typeface="Arial" pitchFamily="34" charset="0"/>
            </a:endParaRPr>
          </a:p>
          <a:p>
            <a:pPr marL="0" indent="0">
              <a:buNone/>
            </a:pPr>
            <a:r>
              <a:rPr lang="en-US" i="1" dirty="0">
                <a:solidFill>
                  <a:srgbClr val="002060"/>
                </a:solidFill>
                <a:latin typeface="Arial" pitchFamily="34" charset="0"/>
                <a:cs typeface="Arial" pitchFamily="34" charset="0"/>
              </a:rPr>
              <a:t>Chung</a:t>
            </a:r>
            <a:r>
              <a:rPr lang="en-US" dirty="0">
                <a:solidFill>
                  <a:srgbClr val="002060"/>
                </a:solidFill>
                <a:latin typeface="Arial" pitchFamily="34" charset="0"/>
                <a:cs typeface="Arial" pitchFamily="34" charset="0"/>
              </a:rPr>
              <a:t> </a:t>
            </a:r>
            <a:r>
              <a:rPr lang="pl-PL" dirty="0">
                <a:solidFill>
                  <a:srgbClr val="002060"/>
                </a:solidFill>
                <a:latin typeface="Arial" pitchFamily="34" charset="0"/>
                <a:cs typeface="Arial" pitchFamily="34" charset="0"/>
              </a:rPr>
              <a:t> </a:t>
            </a:r>
            <a:r>
              <a:rPr lang="en-US" dirty="0">
                <a:solidFill>
                  <a:srgbClr val="002060"/>
                </a:solidFill>
                <a:latin typeface="Arial" pitchFamily="34" charset="0"/>
                <a:cs typeface="Arial" pitchFamily="34" charset="0"/>
              </a:rPr>
              <a:t>		</a:t>
            </a:r>
            <a:r>
              <a:rPr lang="pl-PL" dirty="0">
                <a:solidFill>
                  <a:srgbClr val="002060"/>
                </a:solidFill>
                <a:latin typeface="Arial" pitchFamily="34" charset="0"/>
                <a:cs typeface="Arial" pitchFamily="34" charset="0"/>
              </a:rPr>
              <a:t>4% </a:t>
            </a:r>
            <a:r>
              <a:rPr lang="en-US" dirty="0">
                <a:solidFill>
                  <a:srgbClr val="002060"/>
                </a:solidFill>
                <a:latin typeface="Arial" pitchFamily="34" charset="0"/>
                <a:cs typeface="Arial" pitchFamily="34" charset="0"/>
              </a:rPr>
              <a:t> 	          </a:t>
            </a:r>
            <a:r>
              <a:rPr lang="pl-PL" dirty="0">
                <a:solidFill>
                  <a:srgbClr val="002060"/>
                </a:solidFill>
                <a:latin typeface="Arial" pitchFamily="34" charset="0"/>
                <a:cs typeface="Arial" pitchFamily="34" charset="0"/>
              </a:rPr>
              <a:t> 88% </a:t>
            </a:r>
            <a:r>
              <a:rPr lang="en-US" dirty="0">
                <a:solidFill>
                  <a:srgbClr val="002060"/>
                </a:solidFill>
                <a:latin typeface="Arial" pitchFamily="34" charset="0"/>
                <a:cs typeface="Arial" pitchFamily="34" charset="0"/>
              </a:rPr>
              <a:t>	  </a:t>
            </a:r>
            <a:r>
              <a:rPr lang="pl-PL" dirty="0">
                <a:solidFill>
                  <a:srgbClr val="002060"/>
                </a:solidFill>
                <a:latin typeface="Arial" pitchFamily="34" charset="0"/>
                <a:cs typeface="Arial" pitchFamily="34" charset="0"/>
              </a:rPr>
              <a:t> 8%. </a:t>
            </a:r>
            <a:endParaRPr lang="en-US" dirty="0">
              <a:solidFill>
                <a:srgbClr val="002060"/>
              </a:solidFill>
              <a:latin typeface="Arial" pitchFamily="34" charset="0"/>
              <a:cs typeface="Arial" pitchFamily="34" charset="0"/>
            </a:endParaRPr>
          </a:p>
          <a:p>
            <a:pPr marL="0" indent="0">
              <a:buNone/>
            </a:pPr>
            <a:r>
              <a:rPr lang="pl-PL" i="1" dirty="0">
                <a:solidFill>
                  <a:srgbClr val="002060"/>
                </a:solidFill>
                <a:latin typeface="Arial" pitchFamily="34" charset="0"/>
                <a:cs typeface="Arial" pitchFamily="34" charset="0"/>
              </a:rPr>
              <a:t>Đallak</a:t>
            </a:r>
            <a:r>
              <a:rPr lang="en-US" dirty="0">
                <a:solidFill>
                  <a:srgbClr val="002060"/>
                </a:solidFill>
                <a:latin typeface="Arial" pitchFamily="34" charset="0"/>
                <a:cs typeface="Arial" pitchFamily="34" charset="0"/>
              </a:rPr>
              <a:t> </a:t>
            </a:r>
            <a:r>
              <a:rPr lang="pl-PL" dirty="0">
                <a:solidFill>
                  <a:srgbClr val="002060"/>
                </a:solidFill>
                <a:latin typeface="Arial" pitchFamily="34" charset="0"/>
                <a:cs typeface="Arial" pitchFamily="34" charset="0"/>
              </a:rPr>
              <a:t> </a:t>
            </a:r>
            <a:r>
              <a:rPr lang="en-US" dirty="0">
                <a:solidFill>
                  <a:srgbClr val="002060"/>
                </a:solidFill>
                <a:latin typeface="Arial" pitchFamily="34" charset="0"/>
                <a:cs typeface="Arial" pitchFamily="34" charset="0"/>
              </a:rPr>
              <a:t>		</a:t>
            </a:r>
            <a:r>
              <a:rPr lang="pl-PL" dirty="0">
                <a:solidFill>
                  <a:srgbClr val="002060"/>
                </a:solidFill>
                <a:latin typeface="Arial" pitchFamily="34" charset="0"/>
                <a:cs typeface="Arial" pitchFamily="34" charset="0"/>
              </a:rPr>
              <a:t>9%</a:t>
            </a:r>
            <a:r>
              <a:rPr lang="en-US" dirty="0">
                <a:solidFill>
                  <a:srgbClr val="002060"/>
                </a:solidFill>
                <a:latin typeface="Arial" pitchFamily="34" charset="0"/>
                <a:cs typeface="Arial" pitchFamily="34" charset="0"/>
              </a:rPr>
              <a:t>		</a:t>
            </a:r>
            <a:r>
              <a:rPr lang="pl-PL" dirty="0">
                <a:solidFill>
                  <a:srgbClr val="002060"/>
                </a:solidFill>
                <a:latin typeface="Arial" pitchFamily="34" charset="0"/>
                <a:cs typeface="Arial" pitchFamily="34" charset="0"/>
              </a:rPr>
              <a:t> 91% </a:t>
            </a:r>
            <a:r>
              <a:rPr lang="en-US" dirty="0">
                <a:solidFill>
                  <a:srgbClr val="002060"/>
                </a:solidFill>
                <a:latin typeface="Arial" pitchFamily="34" charset="0"/>
                <a:cs typeface="Arial" pitchFamily="34" charset="0"/>
              </a:rPr>
              <a:t>		    </a:t>
            </a:r>
            <a:r>
              <a:rPr lang="pl-PL" dirty="0">
                <a:solidFill>
                  <a:srgbClr val="002060"/>
                </a:solidFill>
                <a:latin typeface="Arial" pitchFamily="34" charset="0"/>
                <a:cs typeface="Arial" pitchFamily="34" charset="0"/>
              </a:rPr>
              <a:t>2</a:t>
            </a:r>
            <a:r>
              <a:rPr lang="en-US" dirty="0">
                <a:solidFill>
                  <a:srgbClr val="002060"/>
                </a:solidFill>
                <a:latin typeface="Arial" pitchFamily="34" charset="0"/>
                <a:cs typeface="Arial" pitchFamily="34" charset="0"/>
              </a:rPr>
              <a:t>%</a:t>
            </a:r>
          </a:p>
          <a:p>
            <a:pPr marL="0" indent="0">
              <a:buNone/>
            </a:pPr>
            <a:r>
              <a:rPr lang="pl-PL" i="1" dirty="0">
                <a:solidFill>
                  <a:srgbClr val="002060"/>
                </a:solidFill>
                <a:latin typeface="Arial" pitchFamily="34" charset="0"/>
                <a:cs typeface="Arial" pitchFamily="34" charset="0"/>
              </a:rPr>
              <a:t>Hưng Yên</a:t>
            </a:r>
            <a:r>
              <a:rPr lang="pl-PL" dirty="0">
                <a:solidFill>
                  <a:srgbClr val="002060"/>
                </a:solidFill>
                <a:latin typeface="Arial" pitchFamily="34" charset="0"/>
                <a:cs typeface="Arial" pitchFamily="34" charset="0"/>
              </a:rPr>
              <a:t> </a:t>
            </a:r>
            <a:r>
              <a:rPr lang="en-US" dirty="0">
                <a:solidFill>
                  <a:srgbClr val="002060"/>
                </a:solidFill>
                <a:latin typeface="Arial" pitchFamily="34" charset="0"/>
                <a:cs typeface="Arial" pitchFamily="34" charset="0"/>
              </a:rPr>
              <a:t>				 </a:t>
            </a:r>
            <a:r>
              <a:rPr lang="pl-PL" dirty="0">
                <a:solidFill>
                  <a:srgbClr val="002060"/>
                </a:solidFill>
                <a:latin typeface="Arial" pitchFamily="34" charset="0"/>
                <a:cs typeface="Arial" pitchFamily="34" charset="0"/>
              </a:rPr>
              <a:t>88% </a:t>
            </a:r>
            <a:r>
              <a:rPr lang="en-US" dirty="0">
                <a:solidFill>
                  <a:srgbClr val="002060"/>
                </a:solidFill>
                <a:latin typeface="Arial" pitchFamily="34" charset="0"/>
                <a:cs typeface="Arial" pitchFamily="34" charset="0"/>
              </a:rPr>
              <a:t>		    </a:t>
            </a:r>
            <a:r>
              <a:rPr lang="pl-PL" dirty="0">
                <a:solidFill>
                  <a:srgbClr val="002060"/>
                </a:solidFill>
                <a:latin typeface="Arial" pitchFamily="34" charset="0"/>
                <a:cs typeface="Arial" pitchFamily="34" charset="0"/>
              </a:rPr>
              <a:t>8% </a:t>
            </a:r>
            <a:endParaRPr lang="en-US" dirty="0">
              <a:solidFill>
                <a:srgbClr val="002060"/>
              </a:solidFill>
              <a:latin typeface="Arial" pitchFamily="34" charset="0"/>
              <a:cs typeface="Arial" pitchFamily="34" charset="0"/>
            </a:endParaRPr>
          </a:p>
          <a:p>
            <a:pPr marL="0" indent="0">
              <a:buNone/>
            </a:pPr>
            <a:r>
              <a:rPr lang="pl-PL" b="1" dirty="0">
                <a:solidFill>
                  <a:srgbClr val="002060"/>
                </a:solidFill>
                <a:latin typeface="Arial" pitchFamily="34" charset="0"/>
                <a:cs typeface="Arial" pitchFamily="34" charset="0"/>
              </a:rPr>
              <a:t>Cơ quan quản lý cấp trên</a:t>
            </a:r>
            <a:endParaRPr lang="en-US" b="1" dirty="0">
              <a:solidFill>
                <a:srgbClr val="002060"/>
              </a:solidFill>
              <a:latin typeface="Arial" pitchFamily="34" charset="0"/>
              <a:cs typeface="Arial" pitchFamily="34" charset="0"/>
            </a:endParaRPr>
          </a:p>
          <a:p>
            <a:pPr marL="0" indent="0">
              <a:buNone/>
            </a:pPr>
            <a:r>
              <a:rPr lang="en-US" i="1" dirty="0">
                <a:solidFill>
                  <a:srgbClr val="002060"/>
                </a:solidFill>
                <a:latin typeface="Arial" pitchFamily="34" charset="0"/>
                <a:cs typeface="Arial" pitchFamily="34" charset="0"/>
              </a:rPr>
              <a:t>Chung</a:t>
            </a:r>
            <a:r>
              <a:rPr lang="en-US" dirty="0">
                <a:solidFill>
                  <a:srgbClr val="002060"/>
                </a:solidFill>
                <a:latin typeface="Arial" pitchFamily="34" charset="0"/>
                <a:cs typeface="Arial" pitchFamily="34" charset="0"/>
              </a:rPr>
              <a:t> 		</a:t>
            </a:r>
            <a:r>
              <a:rPr lang="pl-PL" dirty="0">
                <a:solidFill>
                  <a:srgbClr val="002060"/>
                </a:solidFill>
                <a:latin typeface="Arial" pitchFamily="34" charset="0"/>
                <a:cs typeface="Arial" pitchFamily="34" charset="0"/>
              </a:rPr>
              <a:t>14% </a:t>
            </a:r>
            <a:r>
              <a:rPr lang="en-US" dirty="0">
                <a:solidFill>
                  <a:srgbClr val="002060"/>
                </a:solidFill>
                <a:latin typeface="Arial" pitchFamily="34" charset="0"/>
                <a:cs typeface="Arial" pitchFamily="34" charset="0"/>
              </a:rPr>
              <a:t>            </a:t>
            </a:r>
            <a:r>
              <a:rPr lang="pl-PL" dirty="0">
                <a:solidFill>
                  <a:srgbClr val="002060"/>
                </a:solidFill>
                <a:latin typeface="Arial" pitchFamily="34" charset="0"/>
                <a:cs typeface="Arial" pitchFamily="34" charset="0"/>
              </a:rPr>
              <a:t>43% </a:t>
            </a:r>
            <a:r>
              <a:rPr lang="en-US" dirty="0">
                <a:solidFill>
                  <a:srgbClr val="002060"/>
                </a:solidFill>
                <a:latin typeface="Arial" pitchFamily="34" charset="0"/>
                <a:cs typeface="Arial" pitchFamily="34" charset="0"/>
              </a:rPr>
              <a:t>             </a:t>
            </a:r>
            <a:r>
              <a:rPr lang="pl-PL" dirty="0">
                <a:solidFill>
                  <a:srgbClr val="002060"/>
                </a:solidFill>
                <a:latin typeface="Arial" pitchFamily="34" charset="0"/>
                <a:cs typeface="Arial" pitchFamily="34" charset="0"/>
              </a:rPr>
              <a:t>43% </a:t>
            </a:r>
            <a:endParaRPr lang="en-US" dirty="0">
              <a:solidFill>
                <a:srgbClr val="002060"/>
              </a:solidFill>
              <a:latin typeface="Arial" pitchFamily="34" charset="0"/>
              <a:cs typeface="Arial" pitchFamily="34" charset="0"/>
            </a:endParaRPr>
          </a:p>
          <a:p>
            <a:pPr marL="0" indent="0">
              <a:buNone/>
            </a:pPr>
            <a:r>
              <a:rPr lang="pl-PL" i="1" dirty="0">
                <a:solidFill>
                  <a:srgbClr val="002060"/>
                </a:solidFill>
                <a:latin typeface="Arial" pitchFamily="34" charset="0"/>
                <a:cs typeface="Arial" pitchFamily="34" charset="0"/>
              </a:rPr>
              <a:t>ĐakLak</a:t>
            </a:r>
            <a:r>
              <a:rPr lang="en-US" dirty="0">
                <a:solidFill>
                  <a:srgbClr val="002060"/>
                </a:solidFill>
                <a:latin typeface="Arial" pitchFamily="34" charset="0"/>
                <a:cs typeface="Arial" pitchFamily="34" charset="0"/>
              </a:rPr>
              <a:t>: </a:t>
            </a:r>
            <a:r>
              <a:rPr lang="pl-PL" dirty="0">
                <a:solidFill>
                  <a:srgbClr val="002060"/>
                </a:solidFill>
                <a:latin typeface="Arial" pitchFamily="34" charset="0"/>
                <a:cs typeface="Arial" pitchFamily="34" charset="0"/>
              </a:rPr>
              <a:t> </a:t>
            </a:r>
            <a:r>
              <a:rPr lang="en-US" dirty="0">
                <a:solidFill>
                  <a:srgbClr val="002060"/>
                </a:solidFill>
                <a:latin typeface="Arial" pitchFamily="34" charset="0"/>
                <a:cs typeface="Arial" pitchFamily="34" charset="0"/>
              </a:rPr>
              <a:t>		</a:t>
            </a:r>
            <a:r>
              <a:rPr lang="pl-PL" dirty="0">
                <a:solidFill>
                  <a:srgbClr val="002060"/>
                </a:solidFill>
                <a:latin typeface="Arial" pitchFamily="34" charset="0"/>
                <a:cs typeface="Arial" pitchFamily="34" charset="0"/>
              </a:rPr>
              <a:t>20% </a:t>
            </a:r>
            <a:r>
              <a:rPr lang="en-US" dirty="0">
                <a:solidFill>
                  <a:srgbClr val="002060"/>
                </a:solidFill>
                <a:latin typeface="Arial" pitchFamily="34" charset="0"/>
                <a:cs typeface="Arial" pitchFamily="34" charset="0"/>
              </a:rPr>
              <a:t>            </a:t>
            </a:r>
            <a:r>
              <a:rPr lang="pl-PL" dirty="0">
                <a:solidFill>
                  <a:srgbClr val="002060"/>
                </a:solidFill>
                <a:latin typeface="Arial" pitchFamily="34" charset="0"/>
                <a:cs typeface="Arial" pitchFamily="34" charset="0"/>
              </a:rPr>
              <a:t>60% </a:t>
            </a:r>
            <a:r>
              <a:rPr lang="en-US" dirty="0">
                <a:solidFill>
                  <a:srgbClr val="002060"/>
                </a:solidFill>
                <a:latin typeface="Arial" pitchFamily="34" charset="0"/>
                <a:cs typeface="Arial" pitchFamily="34" charset="0"/>
              </a:rPr>
              <a:t>		   </a:t>
            </a:r>
            <a:r>
              <a:rPr lang="pl-PL" dirty="0">
                <a:solidFill>
                  <a:srgbClr val="002060"/>
                </a:solidFill>
                <a:latin typeface="Arial" pitchFamily="34" charset="0"/>
                <a:cs typeface="Arial" pitchFamily="34" charset="0"/>
              </a:rPr>
              <a:t>20%</a:t>
            </a:r>
            <a:endParaRPr lang="en-US" dirty="0">
              <a:solidFill>
                <a:srgbClr val="002060"/>
              </a:solidFill>
              <a:latin typeface="Arial" pitchFamily="34" charset="0"/>
              <a:cs typeface="Arial" pitchFamily="34" charset="0"/>
            </a:endParaRPr>
          </a:p>
          <a:p>
            <a:pPr marL="0" indent="0">
              <a:buNone/>
            </a:pPr>
            <a:r>
              <a:rPr lang="pl-PL" i="1" dirty="0">
                <a:solidFill>
                  <a:srgbClr val="002060"/>
                </a:solidFill>
                <a:latin typeface="Arial" pitchFamily="34" charset="0"/>
                <a:cs typeface="Arial" pitchFamily="34" charset="0"/>
              </a:rPr>
              <a:t>Hưng Yên </a:t>
            </a:r>
            <a:r>
              <a:rPr lang="en-US" i="1" dirty="0">
                <a:solidFill>
                  <a:srgbClr val="002060"/>
                </a:solidFill>
                <a:latin typeface="Arial" pitchFamily="34" charset="0"/>
                <a:cs typeface="Arial" pitchFamily="34" charset="0"/>
              </a:rPr>
              <a:t>	</a:t>
            </a:r>
            <a:r>
              <a:rPr lang="en-US" b="1" i="1" dirty="0">
                <a:solidFill>
                  <a:srgbClr val="002060"/>
                </a:solidFill>
                <a:latin typeface="Arial" pitchFamily="34" charset="0"/>
                <a:cs typeface="Arial" pitchFamily="34" charset="0"/>
              </a:rPr>
              <a:t>	 </a:t>
            </a:r>
            <a:r>
              <a:rPr lang="pl-PL" dirty="0">
                <a:solidFill>
                  <a:srgbClr val="002060"/>
                </a:solidFill>
                <a:latin typeface="Arial" pitchFamily="34" charset="0"/>
                <a:cs typeface="Arial" pitchFamily="34" charset="0"/>
              </a:rPr>
              <a:t>1% </a:t>
            </a:r>
            <a:r>
              <a:rPr lang="en-US" dirty="0">
                <a:solidFill>
                  <a:srgbClr val="002060"/>
                </a:solidFill>
                <a:latin typeface="Arial" pitchFamily="34" charset="0"/>
                <a:cs typeface="Arial" pitchFamily="34" charset="0"/>
              </a:rPr>
              <a:t>             </a:t>
            </a:r>
            <a:r>
              <a:rPr lang="pl-PL" dirty="0">
                <a:solidFill>
                  <a:srgbClr val="002060"/>
                </a:solidFill>
                <a:latin typeface="Arial" pitchFamily="34" charset="0"/>
                <a:cs typeface="Arial" pitchFamily="34" charset="0"/>
              </a:rPr>
              <a:t>33% </a:t>
            </a:r>
            <a:r>
              <a:rPr lang="en-US" dirty="0">
                <a:solidFill>
                  <a:srgbClr val="002060"/>
                </a:solidFill>
                <a:latin typeface="Arial" pitchFamily="34" charset="0"/>
                <a:cs typeface="Arial" pitchFamily="34" charset="0"/>
              </a:rPr>
              <a:t>             </a:t>
            </a:r>
            <a:r>
              <a:rPr lang="pl-PL" dirty="0">
                <a:solidFill>
                  <a:srgbClr val="002060"/>
                </a:solidFill>
                <a:latin typeface="Arial" pitchFamily="34" charset="0"/>
                <a:cs typeface="Arial" pitchFamily="34" charset="0"/>
              </a:rPr>
              <a:t>56%</a:t>
            </a:r>
            <a:endParaRPr lang="en-US" sz="1800" dirty="0">
              <a:solidFill>
                <a:srgbClr val="002060"/>
              </a:solidFill>
              <a:latin typeface="Arial" pitchFamily="34" charset="0"/>
              <a:cs typeface="Arial" pitchFamily="34" charset="0"/>
            </a:endParaRPr>
          </a:p>
          <a:p>
            <a:pPr marL="0" indent="0">
              <a:buNone/>
            </a:pPr>
            <a:endParaRPr lang="en-US" dirty="0">
              <a:solidFill>
                <a:srgbClr val="002060"/>
              </a:solidFill>
              <a:latin typeface="Arial" pitchFamily="34" charset="0"/>
              <a:cs typeface="Arial" pitchFamily="34" charset="0"/>
            </a:endParaRPr>
          </a:p>
          <a:p>
            <a:endParaRPr lang="en-US" dirty="0">
              <a:solidFill>
                <a:srgbClr val="002060"/>
              </a:solidFill>
              <a:latin typeface="Arial" pitchFamily="34" charset="0"/>
              <a:cs typeface="Arial" pitchFamily="34" charset="0"/>
            </a:endParaRPr>
          </a:p>
        </p:txBody>
      </p:sp>
    </p:spTree>
    <p:extLst>
      <p:ext uri="{BB962C8B-B14F-4D97-AF65-F5344CB8AC3E}">
        <p14:creationId xmlns:p14="http://schemas.microsoft.com/office/powerpoint/2010/main" val="206601474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err="1">
                <a:solidFill>
                  <a:srgbClr val="002060"/>
                </a:solidFill>
                <a:latin typeface="Arial" pitchFamily="34" charset="0"/>
                <a:cs typeface="Arial" pitchFamily="34" charset="0"/>
              </a:rPr>
              <a:t>Các</a:t>
            </a:r>
            <a:r>
              <a:rPr lang="en-US" dirty="0">
                <a:solidFill>
                  <a:srgbClr val="002060"/>
                </a:solidFill>
                <a:latin typeface="Arial" pitchFamily="34" charset="0"/>
                <a:cs typeface="Arial" pitchFamily="34" charset="0"/>
              </a:rPr>
              <a:t> </a:t>
            </a:r>
            <a:r>
              <a:rPr lang="en-US" dirty="0" err="1">
                <a:solidFill>
                  <a:srgbClr val="002060"/>
                </a:solidFill>
                <a:latin typeface="Arial" pitchFamily="34" charset="0"/>
                <a:cs typeface="Arial" pitchFamily="34" charset="0"/>
              </a:rPr>
              <a:t>chỉ</a:t>
            </a:r>
            <a:r>
              <a:rPr lang="en-US" dirty="0">
                <a:solidFill>
                  <a:srgbClr val="002060"/>
                </a:solidFill>
                <a:latin typeface="Arial" pitchFamily="34" charset="0"/>
                <a:cs typeface="Arial" pitchFamily="34" charset="0"/>
              </a:rPr>
              <a:t> </a:t>
            </a:r>
            <a:r>
              <a:rPr lang="en-US" dirty="0" err="1">
                <a:solidFill>
                  <a:srgbClr val="002060"/>
                </a:solidFill>
                <a:latin typeface="Arial" pitchFamily="34" charset="0"/>
                <a:cs typeface="Arial" pitchFamily="34" charset="0"/>
              </a:rPr>
              <a:t>báo</a:t>
            </a:r>
            <a:r>
              <a:rPr lang="en-US" dirty="0">
                <a:solidFill>
                  <a:srgbClr val="002060"/>
                </a:solidFill>
                <a:latin typeface="Arial" pitchFamily="34" charset="0"/>
                <a:cs typeface="Arial" pitchFamily="34" charset="0"/>
              </a:rPr>
              <a:t> </a:t>
            </a:r>
            <a:r>
              <a:rPr lang="en-US" dirty="0" err="1">
                <a:solidFill>
                  <a:srgbClr val="002060"/>
                </a:solidFill>
                <a:latin typeface="Arial" pitchFamily="34" charset="0"/>
                <a:cs typeface="Arial" pitchFamily="34" charset="0"/>
              </a:rPr>
              <a:t>có</a:t>
            </a:r>
            <a:r>
              <a:rPr lang="en-US" dirty="0">
                <a:solidFill>
                  <a:srgbClr val="002060"/>
                </a:solidFill>
                <a:latin typeface="Arial" pitchFamily="34" charset="0"/>
                <a:cs typeface="Arial" pitchFamily="34" charset="0"/>
              </a:rPr>
              <a:t> ý </a:t>
            </a:r>
            <a:r>
              <a:rPr lang="en-US" dirty="0" err="1">
                <a:solidFill>
                  <a:srgbClr val="002060"/>
                </a:solidFill>
                <a:latin typeface="Arial" pitchFamily="34" charset="0"/>
                <a:cs typeface="Arial" pitchFamily="34" charset="0"/>
              </a:rPr>
              <a:t>kiến</a:t>
            </a:r>
            <a:r>
              <a:rPr lang="en-US" dirty="0">
                <a:solidFill>
                  <a:srgbClr val="002060"/>
                </a:solidFill>
                <a:latin typeface="Arial" pitchFamily="34" charset="0"/>
                <a:cs typeface="Arial" pitchFamily="34" charset="0"/>
              </a:rPr>
              <a:t> </a:t>
            </a:r>
            <a:r>
              <a:rPr lang="en-US" dirty="0" err="1">
                <a:solidFill>
                  <a:srgbClr val="002060"/>
                </a:solidFill>
                <a:latin typeface="Arial" pitchFamily="34" charset="0"/>
                <a:cs typeface="Arial" pitchFamily="34" charset="0"/>
              </a:rPr>
              <a:t>thống</a:t>
            </a:r>
            <a:r>
              <a:rPr lang="en-US" dirty="0">
                <a:solidFill>
                  <a:srgbClr val="002060"/>
                </a:solidFill>
                <a:latin typeface="Arial" pitchFamily="34" charset="0"/>
                <a:cs typeface="Arial" pitchFamily="34" charset="0"/>
              </a:rPr>
              <a:t> </a:t>
            </a:r>
            <a:r>
              <a:rPr lang="en-US" dirty="0" err="1">
                <a:solidFill>
                  <a:srgbClr val="002060"/>
                </a:solidFill>
                <a:latin typeface="Arial" pitchFamily="34" charset="0"/>
                <a:cs typeface="Arial" pitchFamily="34" charset="0"/>
              </a:rPr>
              <a:t>nhất</a:t>
            </a:r>
            <a:r>
              <a:rPr lang="en-US" dirty="0">
                <a:solidFill>
                  <a:srgbClr val="002060"/>
                </a:solidFill>
                <a:latin typeface="Arial" pitchFamily="34" charset="0"/>
                <a:cs typeface="Arial" pitchFamily="34" charset="0"/>
              </a:rPr>
              <a:t> HT-</a:t>
            </a:r>
            <a:r>
              <a:rPr lang="en-US" dirty="0" err="1">
                <a:solidFill>
                  <a:srgbClr val="002060"/>
                </a:solidFill>
                <a:latin typeface="Arial" pitchFamily="34" charset="0"/>
                <a:cs typeface="Arial" pitchFamily="34" charset="0"/>
              </a:rPr>
              <a:t>Cấp</a:t>
            </a:r>
            <a:r>
              <a:rPr lang="en-US" dirty="0">
                <a:solidFill>
                  <a:srgbClr val="002060"/>
                </a:solidFill>
                <a:latin typeface="Arial" pitchFamily="34" charset="0"/>
                <a:cs typeface="Arial" pitchFamily="34" charset="0"/>
              </a:rPr>
              <a:t> </a:t>
            </a:r>
            <a:r>
              <a:rPr lang="en-US" dirty="0" err="1">
                <a:solidFill>
                  <a:srgbClr val="002060"/>
                </a:solidFill>
                <a:latin typeface="Arial" pitchFamily="34" charset="0"/>
                <a:cs typeface="Arial" pitchFamily="34" charset="0"/>
              </a:rPr>
              <a:t>trên</a:t>
            </a:r>
            <a:endParaRPr lang="en-US" dirty="0">
              <a:solidFill>
                <a:srgbClr val="002060"/>
              </a:solidFill>
              <a:latin typeface="Arial" pitchFamily="34" charset="0"/>
              <a:cs typeface="Arial" pitchFamily="34" charset="0"/>
            </a:endParaRPr>
          </a:p>
        </p:txBody>
      </p:sp>
      <p:sp>
        <p:nvSpPr>
          <p:cNvPr id="3" name="Content Placeholder 2"/>
          <p:cNvSpPr>
            <a:spLocks noGrp="1"/>
          </p:cNvSpPr>
          <p:nvPr>
            <p:ph idx="1"/>
          </p:nvPr>
        </p:nvSpPr>
        <p:spPr>
          <a:xfrm>
            <a:off x="1981200" y="1371600"/>
            <a:ext cx="8229600" cy="5486400"/>
          </a:xfrm>
        </p:spPr>
        <p:txBody>
          <a:bodyPr>
            <a:normAutofit fontScale="77500" lnSpcReduction="20000"/>
          </a:bodyPr>
          <a:lstStyle/>
          <a:p>
            <a:pPr marL="0" indent="0">
              <a:buNone/>
            </a:pPr>
            <a:r>
              <a:rPr lang="en-US" b="1" i="1" dirty="0">
                <a:solidFill>
                  <a:srgbClr val="002060"/>
                </a:solidFill>
                <a:latin typeface="Arial" pitchFamily="34" charset="0"/>
                <a:cs typeface="Arial" pitchFamily="34" charset="0"/>
              </a:rPr>
              <a:t>C</a:t>
            </a:r>
            <a:r>
              <a:rPr lang="pl-PL" b="1" i="1" dirty="0">
                <a:solidFill>
                  <a:srgbClr val="002060"/>
                </a:solidFill>
                <a:latin typeface="Arial" pitchFamily="34" charset="0"/>
                <a:cs typeface="Arial" pitchFamily="34" charset="0"/>
              </a:rPr>
              <a:t>ác chỉ báo </a:t>
            </a:r>
            <a:r>
              <a:rPr lang="en-US" b="1" i="1" dirty="0" err="1">
                <a:solidFill>
                  <a:srgbClr val="002060"/>
                </a:solidFill>
                <a:latin typeface="Arial" pitchFamily="34" charset="0"/>
                <a:cs typeface="Arial" pitchFamily="34" charset="0"/>
              </a:rPr>
              <a:t>xếp</a:t>
            </a:r>
            <a:r>
              <a:rPr lang="en-US" b="1" i="1" dirty="0">
                <a:solidFill>
                  <a:srgbClr val="002060"/>
                </a:solidFill>
                <a:latin typeface="Arial" pitchFamily="34" charset="0"/>
                <a:cs typeface="Arial" pitchFamily="34" charset="0"/>
              </a:rPr>
              <a:t> </a:t>
            </a:r>
            <a:r>
              <a:rPr lang="en-US" b="1" i="1" dirty="0" err="1">
                <a:solidFill>
                  <a:srgbClr val="002060"/>
                </a:solidFill>
                <a:latin typeface="Arial" pitchFamily="34" charset="0"/>
                <a:cs typeface="Arial" pitchFamily="34" charset="0"/>
              </a:rPr>
              <a:t>bậc</a:t>
            </a:r>
            <a:r>
              <a:rPr lang="en-US" b="1" i="1" dirty="0">
                <a:solidFill>
                  <a:srgbClr val="002060"/>
                </a:solidFill>
                <a:latin typeface="Arial" pitchFamily="34" charset="0"/>
                <a:cs typeface="Arial" pitchFamily="34" charset="0"/>
              </a:rPr>
              <a:t> 3  </a:t>
            </a:r>
            <a:r>
              <a:rPr lang="en-US" b="1" i="1" dirty="0" err="1">
                <a:solidFill>
                  <a:srgbClr val="002060"/>
                </a:solidFill>
                <a:latin typeface="Arial" pitchFamily="34" charset="0"/>
                <a:cs typeface="Arial" pitchFamily="34" charset="0"/>
              </a:rPr>
              <a:t>có</a:t>
            </a:r>
            <a:r>
              <a:rPr lang="en-US" b="1" i="1" dirty="0">
                <a:solidFill>
                  <a:srgbClr val="002060"/>
                </a:solidFill>
                <a:latin typeface="Arial" pitchFamily="34" charset="0"/>
                <a:cs typeface="Arial" pitchFamily="34" charset="0"/>
              </a:rPr>
              <a:t> </a:t>
            </a:r>
            <a:r>
              <a:rPr lang="en-US" b="1" i="1" dirty="0" err="1">
                <a:solidFill>
                  <a:srgbClr val="002060"/>
                </a:solidFill>
                <a:latin typeface="Arial" pitchFamily="34" charset="0"/>
                <a:cs typeface="Arial" pitchFamily="34" charset="0"/>
              </a:rPr>
              <a:t>tỷ</a:t>
            </a:r>
            <a:r>
              <a:rPr lang="en-US" b="1" i="1" dirty="0">
                <a:solidFill>
                  <a:srgbClr val="002060"/>
                </a:solidFill>
                <a:latin typeface="Arial" pitchFamily="34" charset="0"/>
                <a:cs typeface="Arial" pitchFamily="34" charset="0"/>
              </a:rPr>
              <a:t> </a:t>
            </a:r>
            <a:r>
              <a:rPr lang="en-US" b="1" i="1" dirty="0" err="1">
                <a:solidFill>
                  <a:srgbClr val="002060"/>
                </a:solidFill>
                <a:latin typeface="Arial" pitchFamily="34" charset="0"/>
                <a:cs typeface="Arial" pitchFamily="34" charset="0"/>
              </a:rPr>
              <a:t>lệ</a:t>
            </a:r>
            <a:r>
              <a:rPr lang="en-US" b="1" i="1" dirty="0">
                <a:solidFill>
                  <a:srgbClr val="002060"/>
                </a:solidFill>
                <a:latin typeface="Arial" pitchFamily="34" charset="0"/>
                <a:cs typeface="Arial" pitchFamily="34" charset="0"/>
              </a:rPr>
              <a:t> </a:t>
            </a:r>
            <a:r>
              <a:rPr lang="pl-PL" b="1" i="1" dirty="0">
                <a:solidFill>
                  <a:srgbClr val="002060"/>
                </a:solidFill>
                <a:latin typeface="Arial" pitchFamily="34" charset="0"/>
                <a:cs typeface="Arial" pitchFamily="34" charset="0"/>
              </a:rPr>
              <a:t>cao</a:t>
            </a:r>
            <a:endParaRPr lang="en-US" i="1" dirty="0">
              <a:solidFill>
                <a:srgbClr val="002060"/>
              </a:solidFill>
              <a:latin typeface="Arial" pitchFamily="34" charset="0"/>
              <a:cs typeface="Arial" pitchFamily="34" charset="0"/>
            </a:endParaRPr>
          </a:p>
          <a:p>
            <a:pPr marL="0" indent="0">
              <a:buNone/>
            </a:pPr>
            <a:r>
              <a:rPr lang="pl-PL" i="1" dirty="0">
                <a:solidFill>
                  <a:srgbClr val="002060"/>
                </a:solidFill>
                <a:latin typeface="Arial" pitchFamily="34" charset="0"/>
                <a:cs typeface="Arial" pitchFamily="34" charset="0"/>
              </a:rPr>
              <a:t>1.Thực hiện chủ trương, đường lối của Đảng, chính sách, pháp luật của Nhà nước</a:t>
            </a:r>
            <a:endParaRPr lang="en-US" i="1" dirty="0">
              <a:solidFill>
                <a:srgbClr val="002060"/>
              </a:solidFill>
              <a:latin typeface="Arial" pitchFamily="34" charset="0"/>
              <a:cs typeface="Arial" pitchFamily="34" charset="0"/>
            </a:endParaRPr>
          </a:p>
          <a:p>
            <a:pPr marL="0" indent="0">
              <a:buNone/>
            </a:pPr>
            <a:r>
              <a:rPr lang="pl-PL" i="1" dirty="0">
                <a:solidFill>
                  <a:srgbClr val="002060"/>
                </a:solidFill>
                <a:latin typeface="Arial" pitchFamily="34" charset="0"/>
                <a:cs typeface="Arial" pitchFamily="34" charset="0"/>
              </a:rPr>
              <a:t>7.1. Tổ chức tuyển sinh: </a:t>
            </a:r>
            <a:endParaRPr lang="en-US" i="1" dirty="0">
              <a:solidFill>
                <a:srgbClr val="002060"/>
              </a:solidFill>
              <a:latin typeface="Arial" pitchFamily="34" charset="0"/>
              <a:cs typeface="Arial" pitchFamily="34" charset="0"/>
            </a:endParaRPr>
          </a:p>
          <a:p>
            <a:pPr marL="0" indent="0">
              <a:buNone/>
            </a:pPr>
            <a:r>
              <a:rPr lang="pl-PL" i="1" dirty="0">
                <a:solidFill>
                  <a:srgbClr val="002060"/>
                </a:solidFill>
                <a:latin typeface="Arial" pitchFamily="34" charset="0"/>
                <a:cs typeface="Arial" pitchFamily="34" charset="0"/>
              </a:rPr>
              <a:t>7.2. Xây dựng và triển khai kế hoạch giáo dục</a:t>
            </a:r>
            <a:endParaRPr lang="en-US" i="1" dirty="0">
              <a:solidFill>
                <a:srgbClr val="002060"/>
              </a:solidFill>
              <a:latin typeface="Arial" pitchFamily="34" charset="0"/>
              <a:cs typeface="Arial" pitchFamily="34" charset="0"/>
            </a:endParaRPr>
          </a:p>
          <a:p>
            <a:pPr marL="0" indent="0">
              <a:buNone/>
            </a:pPr>
            <a:r>
              <a:rPr lang="en-US" b="1" i="1" dirty="0">
                <a:solidFill>
                  <a:srgbClr val="002060"/>
                </a:solidFill>
                <a:latin typeface="Arial" pitchFamily="34" charset="0"/>
                <a:cs typeface="Arial" pitchFamily="34" charset="0"/>
              </a:rPr>
              <a:t>C</a:t>
            </a:r>
            <a:r>
              <a:rPr lang="pl-PL" b="1" i="1" dirty="0">
                <a:solidFill>
                  <a:srgbClr val="002060"/>
                </a:solidFill>
                <a:latin typeface="Arial" pitchFamily="34" charset="0"/>
                <a:cs typeface="Arial" pitchFamily="34" charset="0"/>
              </a:rPr>
              <a:t>ác chỉ báo </a:t>
            </a:r>
            <a:r>
              <a:rPr lang="en-US" b="1" i="1" dirty="0" err="1">
                <a:solidFill>
                  <a:srgbClr val="002060"/>
                </a:solidFill>
                <a:latin typeface="Arial" pitchFamily="34" charset="0"/>
                <a:cs typeface="Arial" pitchFamily="34" charset="0"/>
              </a:rPr>
              <a:t>xếp</a:t>
            </a:r>
            <a:r>
              <a:rPr lang="en-US" b="1" i="1" dirty="0">
                <a:solidFill>
                  <a:srgbClr val="002060"/>
                </a:solidFill>
                <a:latin typeface="Arial" pitchFamily="34" charset="0"/>
                <a:cs typeface="Arial" pitchFamily="34" charset="0"/>
              </a:rPr>
              <a:t> </a:t>
            </a:r>
            <a:r>
              <a:rPr lang="en-US" b="1" i="1" dirty="0" err="1">
                <a:solidFill>
                  <a:srgbClr val="002060"/>
                </a:solidFill>
                <a:latin typeface="Arial" pitchFamily="34" charset="0"/>
                <a:cs typeface="Arial" pitchFamily="34" charset="0"/>
              </a:rPr>
              <a:t>bậc</a:t>
            </a:r>
            <a:r>
              <a:rPr lang="en-US" b="1" i="1" dirty="0">
                <a:solidFill>
                  <a:srgbClr val="002060"/>
                </a:solidFill>
                <a:latin typeface="Arial" pitchFamily="34" charset="0"/>
                <a:cs typeface="Arial" pitchFamily="34" charset="0"/>
              </a:rPr>
              <a:t> 1  </a:t>
            </a:r>
            <a:r>
              <a:rPr lang="en-US" b="1" i="1" dirty="0" err="1">
                <a:solidFill>
                  <a:srgbClr val="002060"/>
                </a:solidFill>
                <a:latin typeface="Arial" pitchFamily="34" charset="0"/>
                <a:cs typeface="Arial" pitchFamily="34" charset="0"/>
              </a:rPr>
              <a:t>có</a:t>
            </a:r>
            <a:r>
              <a:rPr lang="en-US" b="1" i="1" dirty="0">
                <a:solidFill>
                  <a:srgbClr val="002060"/>
                </a:solidFill>
                <a:latin typeface="Arial" pitchFamily="34" charset="0"/>
                <a:cs typeface="Arial" pitchFamily="34" charset="0"/>
              </a:rPr>
              <a:t> </a:t>
            </a:r>
            <a:r>
              <a:rPr lang="en-US" b="1" i="1" dirty="0" err="1">
                <a:solidFill>
                  <a:srgbClr val="002060"/>
                </a:solidFill>
                <a:latin typeface="Arial" pitchFamily="34" charset="0"/>
                <a:cs typeface="Arial" pitchFamily="34" charset="0"/>
              </a:rPr>
              <a:t>tỷ</a:t>
            </a:r>
            <a:r>
              <a:rPr lang="en-US" b="1" i="1" dirty="0">
                <a:solidFill>
                  <a:srgbClr val="002060"/>
                </a:solidFill>
                <a:latin typeface="Arial" pitchFamily="34" charset="0"/>
                <a:cs typeface="Arial" pitchFamily="34" charset="0"/>
              </a:rPr>
              <a:t> </a:t>
            </a:r>
            <a:r>
              <a:rPr lang="en-US" b="1" i="1" dirty="0" err="1">
                <a:solidFill>
                  <a:srgbClr val="002060"/>
                </a:solidFill>
                <a:latin typeface="Arial" pitchFamily="34" charset="0"/>
                <a:cs typeface="Arial" pitchFamily="34" charset="0"/>
              </a:rPr>
              <a:t>lệ</a:t>
            </a:r>
            <a:r>
              <a:rPr lang="en-US" b="1" i="1" dirty="0">
                <a:solidFill>
                  <a:srgbClr val="002060"/>
                </a:solidFill>
                <a:latin typeface="Arial" pitchFamily="34" charset="0"/>
                <a:cs typeface="Arial" pitchFamily="34" charset="0"/>
              </a:rPr>
              <a:t> </a:t>
            </a:r>
            <a:r>
              <a:rPr lang="pl-PL" b="1" i="1" dirty="0">
                <a:solidFill>
                  <a:srgbClr val="002060"/>
                </a:solidFill>
                <a:latin typeface="Arial" pitchFamily="34" charset="0"/>
                <a:cs typeface="Arial" pitchFamily="34" charset="0"/>
              </a:rPr>
              <a:t>cao</a:t>
            </a:r>
            <a:endParaRPr lang="en-US" b="1" i="1" dirty="0">
              <a:solidFill>
                <a:srgbClr val="002060"/>
              </a:solidFill>
              <a:latin typeface="Arial" pitchFamily="34" charset="0"/>
              <a:cs typeface="Arial" pitchFamily="34" charset="0"/>
            </a:endParaRPr>
          </a:p>
          <a:p>
            <a:pPr marL="0" indent="0">
              <a:buNone/>
            </a:pPr>
            <a:r>
              <a:rPr lang="pl-PL" i="1" dirty="0">
                <a:solidFill>
                  <a:srgbClr val="002060"/>
                </a:solidFill>
                <a:latin typeface="Arial" pitchFamily="34" charset="0"/>
                <a:cs typeface="Arial" pitchFamily="34" charset="0"/>
              </a:rPr>
              <a:t>Chỉ báo 3.3. Ứng dụng khoa học - công nghệ trong công việc</a:t>
            </a:r>
            <a:endParaRPr lang="en-US" i="1" dirty="0">
              <a:solidFill>
                <a:srgbClr val="002060"/>
              </a:solidFill>
              <a:latin typeface="Arial" pitchFamily="34" charset="0"/>
              <a:cs typeface="Arial" pitchFamily="34" charset="0"/>
            </a:endParaRPr>
          </a:p>
          <a:p>
            <a:pPr marL="0" indent="0">
              <a:buNone/>
            </a:pPr>
            <a:r>
              <a:rPr lang="pl-PL" i="1" dirty="0">
                <a:solidFill>
                  <a:srgbClr val="002060"/>
                </a:solidFill>
                <a:latin typeface="Arial" pitchFamily="34" charset="0"/>
                <a:cs typeface="Arial" pitchFamily="34" charset="0"/>
              </a:rPr>
              <a:t>Chỉ báo 7.3. Phát triển chương trình giáo dục nhà trường</a:t>
            </a:r>
            <a:endParaRPr lang="en-US" i="1" dirty="0">
              <a:solidFill>
                <a:srgbClr val="002060"/>
              </a:solidFill>
              <a:latin typeface="Arial" pitchFamily="34" charset="0"/>
              <a:cs typeface="Arial" pitchFamily="34" charset="0"/>
            </a:endParaRPr>
          </a:p>
          <a:p>
            <a:pPr marL="0" indent="0">
              <a:buNone/>
            </a:pPr>
            <a:r>
              <a:rPr lang="pl-PL" i="1" dirty="0">
                <a:solidFill>
                  <a:srgbClr val="002060"/>
                </a:solidFill>
                <a:latin typeface="Arial" pitchFamily="34" charset="0"/>
                <a:cs typeface="Arial" pitchFamily="34" charset="0"/>
              </a:rPr>
              <a:t>Chỉ báo </a:t>
            </a:r>
            <a:r>
              <a:rPr lang="en-US" i="1" dirty="0">
                <a:solidFill>
                  <a:srgbClr val="002060"/>
                </a:solidFill>
                <a:latin typeface="Arial" pitchFamily="34" charset="0"/>
                <a:cs typeface="Arial" pitchFamily="34" charset="0"/>
              </a:rPr>
              <a:t>9.3. </a:t>
            </a:r>
            <a:r>
              <a:rPr lang="en-US" i="1" dirty="0" err="1">
                <a:solidFill>
                  <a:srgbClr val="002060"/>
                </a:solidFill>
                <a:latin typeface="Arial" pitchFamily="34" charset="0"/>
                <a:cs typeface="Arial" pitchFamily="34" charset="0"/>
              </a:rPr>
              <a:t>Tham</a:t>
            </a:r>
            <a:r>
              <a:rPr lang="en-US" i="1" dirty="0">
                <a:solidFill>
                  <a:srgbClr val="002060"/>
                </a:solidFill>
                <a:latin typeface="Arial" pitchFamily="34" charset="0"/>
                <a:cs typeface="Arial" pitchFamily="34" charset="0"/>
              </a:rPr>
              <a:t> </a:t>
            </a:r>
            <a:r>
              <a:rPr lang="en-US" i="1" dirty="0" err="1">
                <a:solidFill>
                  <a:srgbClr val="002060"/>
                </a:solidFill>
                <a:latin typeface="Arial" pitchFamily="34" charset="0"/>
                <a:cs typeface="Arial" pitchFamily="34" charset="0"/>
              </a:rPr>
              <a:t>gia</a:t>
            </a:r>
            <a:r>
              <a:rPr lang="en-US" i="1" dirty="0">
                <a:solidFill>
                  <a:srgbClr val="002060"/>
                </a:solidFill>
                <a:latin typeface="Arial" pitchFamily="34" charset="0"/>
                <a:cs typeface="Arial" pitchFamily="34" charset="0"/>
              </a:rPr>
              <a:t> </a:t>
            </a:r>
            <a:r>
              <a:rPr lang="en-US" i="1" dirty="0" err="1">
                <a:solidFill>
                  <a:srgbClr val="002060"/>
                </a:solidFill>
                <a:latin typeface="Arial" pitchFamily="34" charset="0"/>
                <a:cs typeface="Arial" pitchFamily="34" charset="0"/>
              </a:rPr>
              <a:t>kiểm</a:t>
            </a:r>
            <a:r>
              <a:rPr lang="en-US" i="1" dirty="0">
                <a:solidFill>
                  <a:srgbClr val="002060"/>
                </a:solidFill>
                <a:latin typeface="Arial" pitchFamily="34" charset="0"/>
                <a:cs typeface="Arial" pitchFamily="34" charset="0"/>
              </a:rPr>
              <a:t> </a:t>
            </a:r>
            <a:r>
              <a:rPr lang="en-US" i="1" dirty="0" err="1">
                <a:solidFill>
                  <a:srgbClr val="002060"/>
                </a:solidFill>
                <a:latin typeface="Arial" pitchFamily="34" charset="0"/>
                <a:cs typeface="Arial" pitchFamily="34" charset="0"/>
              </a:rPr>
              <a:t>định</a:t>
            </a:r>
            <a:r>
              <a:rPr lang="en-US" i="1" dirty="0">
                <a:solidFill>
                  <a:srgbClr val="002060"/>
                </a:solidFill>
                <a:latin typeface="Arial" pitchFamily="34" charset="0"/>
                <a:cs typeface="Arial" pitchFamily="34" charset="0"/>
              </a:rPr>
              <a:t> </a:t>
            </a:r>
            <a:r>
              <a:rPr lang="en-US" i="1" dirty="0" err="1">
                <a:solidFill>
                  <a:srgbClr val="002060"/>
                </a:solidFill>
                <a:latin typeface="Arial" pitchFamily="34" charset="0"/>
                <a:cs typeface="Arial" pitchFamily="34" charset="0"/>
              </a:rPr>
              <a:t>và</a:t>
            </a:r>
            <a:r>
              <a:rPr lang="en-US" i="1" dirty="0">
                <a:solidFill>
                  <a:srgbClr val="002060"/>
                </a:solidFill>
                <a:latin typeface="Arial" pitchFamily="34" charset="0"/>
                <a:cs typeface="Arial" pitchFamily="34" charset="0"/>
              </a:rPr>
              <a:t> </a:t>
            </a:r>
            <a:r>
              <a:rPr lang="en-US" i="1" dirty="0" err="1">
                <a:solidFill>
                  <a:srgbClr val="002060"/>
                </a:solidFill>
                <a:latin typeface="Arial" pitchFamily="34" charset="0"/>
                <a:cs typeface="Arial" pitchFamily="34" charset="0"/>
              </a:rPr>
              <a:t>tổ</a:t>
            </a:r>
            <a:r>
              <a:rPr lang="en-US" i="1" dirty="0">
                <a:solidFill>
                  <a:srgbClr val="002060"/>
                </a:solidFill>
                <a:latin typeface="Arial" pitchFamily="34" charset="0"/>
                <a:cs typeface="Arial" pitchFamily="34" charset="0"/>
              </a:rPr>
              <a:t> </a:t>
            </a:r>
            <a:r>
              <a:rPr lang="en-US" i="1" dirty="0" err="1">
                <a:solidFill>
                  <a:srgbClr val="002060"/>
                </a:solidFill>
                <a:latin typeface="Arial" pitchFamily="34" charset="0"/>
                <a:cs typeface="Arial" pitchFamily="34" charset="0"/>
              </a:rPr>
              <a:t>chức</a:t>
            </a:r>
            <a:r>
              <a:rPr lang="en-US" i="1" dirty="0">
                <a:solidFill>
                  <a:srgbClr val="002060"/>
                </a:solidFill>
                <a:latin typeface="Arial" pitchFamily="34" charset="0"/>
                <a:cs typeface="Arial" pitchFamily="34" charset="0"/>
              </a:rPr>
              <a:t> </a:t>
            </a:r>
            <a:r>
              <a:rPr lang="en-US" i="1" dirty="0" err="1">
                <a:solidFill>
                  <a:srgbClr val="002060"/>
                </a:solidFill>
                <a:latin typeface="Arial" pitchFamily="34" charset="0"/>
                <a:cs typeface="Arial" pitchFamily="34" charset="0"/>
              </a:rPr>
              <a:t>cải</a:t>
            </a:r>
            <a:r>
              <a:rPr lang="en-US" i="1" dirty="0">
                <a:solidFill>
                  <a:srgbClr val="002060"/>
                </a:solidFill>
                <a:latin typeface="Arial" pitchFamily="34" charset="0"/>
                <a:cs typeface="Arial" pitchFamily="34" charset="0"/>
              </a:rPr>
              <a:t> </a:t>
            </a:r>
            <a:r>
              <a:rPr lang="en-US" i="1" dirty="0" err="1">
                <a:solidFill>
                  <a:srgbClr val="002060"/>
                </a:solidFill>
                <a:latin typeface="Arial" pitchFamily="34" charset="0"/>
                <a:cs typeface="Arial" pitchFamily="34" charset="0"/>
              </a:rPr>
              <a:t>thiện</a:t>
            </a:r>
            <a:r>
              <a:rPr lang="en-US" i="1" dirty="0">
                <a:solidFill>
                  <a:srgbClr val="002060"/>
                </a:solidFill>
                <a:latin typeface="Arial" pitchFamily="34" charset="0"/>
                <a:cs typeface="Arial" pitchFamily="34" charset="0"/>
              </a:rPr>
              <a:t> </a:t>
            </a:r>
            <a:r>
              <a:rPr lang="en-US" i="1" dirty="0" err="1">
                <a:solidFill>
                  <a:srgbClr val="002060"/>
                </a:solidFill>
                <a:latin typeface="Arial" pitchFamily="34" charset="0"/>
                <a:cs typeface="Arial" pitchFamily="34" charset="0"/>
              </a:rPr>
              <a:t>chất</a:t>
            </a:r>
            <a:r>
              <a:rPr lang="en-US" i="1" dirty="0">
                <a:solidFill>
                  <a:srgbClr val="002060"/>
                </a:solidFill>
                <a:latin typeface="Arial" pitchFamily="34" charset="0"/>
                <a:cs typeface="Arial" pitchFamily="34" charset="0"/>
              </a:rPr>
              <a:t> </a:t>
            </a:r>
            <a:r>
              <a:rPr lang="en-US" i="1" dirty="0" err="1">
                <a:solidFill>
                  <a:srgbClr val="002060"/>
                </a:solidFill>
                <a:latin typeface="Arial" pitchFamily="34" charset="0"/>
                <a:cs typeface="Arial" pitchFamily="34" charset="0"/>
              </a:rPr>
              <a:t>lượng</a:t>
            </a:r>
            <a:r>
              <a:rPr lang="en-US" i="1" dirty="0">
                <a:solidFill>
                  <a:srgbClr val="002060"/>
                </a:solidFill>
                <a:latin typeface="Arial" pitchFamily="34" charset="0"/>
                <a:cs typeface="Arial" pitchFamily="34" charset="0"/>
              </a:rPr>
              <a:t> </a:t>
            </a:r>
            <a:r>
              <a:rPr lang="en-US" i="1" dirty="0" err="1">
                <a:solidFill>
                  <a:srgbClr val="002060"/>
                </a:solidFill>
                <a:latin typeface="Arial" pitchFamily="34" charset="0"/>
                <a:cs typeface="Arial" pitchFamily="34" charset="0"/>
              </a:rPr>
              <a:t>giáo</a:t>
            </a:r>
            <a:r>
              <a:rPr lang="en-US" i="1" dirty="0">
                <a:solidFill>
                  <a:srgbClr val="002060"/>
                </a:solidFill>
                <a:latin typeface="Arial" pitchFamily="34" charset="0"/>
                <a:cs typeface="Arial" pitchFamily="34" charset="0"/>
              </a:rPr>
              <a:t> </a:t>
            </a:r>
            <a:r>
              <a:rPr lang="en-US" i="1" dirty="0" err="1">
                <a:solidFill>
                  <a:srgbClr val="002060"/>
                </a:solidFill>
                <a:latin typeface="Arial" pitchFamily="34" charset="0"/>
                <a:cs typeface="Arial" pitchFamily="34" charset="0"/>
              </a:rPr>
              <a:t>dục</a:t>
            </a:r>
            <a:endParaRPr lang="en-US" i="1" dirty="0">
              <a:solidFill>
                <a:srgbClr val="002060"/>
              </a:solidFill>
              <a:latin typeface="Arial" pitchFamily="34" charset="0"/>
              <a:cs typeface="Arial" pitchFamily="34" charset="0"/>
            </a:endParaRPr>
          </a:p>
          <a:p>
            <a:pPr marL="0" indent="0">
              <a:buNone/>
            </a:pPr>
            <a:r>
              <a:rPr lang="pl-PL" i="1" dirty="0">
                <a:solidFill>
                  <a:srgbClr val="002060"/>
                </a:solidFill>
                <a:latin typeface="Arial" pitchFamily="34" charset="0"/>
                <a:cs typeface="Arial" pitchFamily="34" charset="0"/>
              </a:rPr>
              <a:t>Chỉ báo </a:t>
            </a:r>
            <a:r>
              <a:rPr lang="en-US" i="1" dirty="0">
                <a:solidFill>
                  <a:srgbClr val="002060"/>
                </a:solidFill>
                <a:latin typeface="Arial" pitchFamily="34" charset="0"/>
                <a:cs typeface="Arial" pitchFamily="34" charset="0"/>
              </a:rPr>
              <a:t>10.2. </a:t>
            </a:r>
            <a:r>
              <a:rPr lang="en-US" i="1" dirty="0" err="1">
                <a:solidFill>
                  <a:srgbClr val="002060"/>
                </a:solidFill>
                <a:latin typeface="Arial" pitchFamily="34" charset="0"/>
                <a:cs typeface="Arial" pitchFamily="34" charset="0"/>
              </a:rPr>
              <a:t>Xây</a:t>
            </a:r>
            <a:r>
              <a:rPr lang="en-US" i="1" dirty="0">
                <a:solidFill>
                  <a:srgbClr val="002060"/>
                </a:solidFill>
                <a:latin typeface="Arial" pitchFamily="34" charset="0"/>
                <a:cs typeface="Arial" pitchFamily="34" charset="0"/>
              </a:rPr>
              <a:t> </a:t>
            </a:r>
            <a:r>
              <a:rPr lang="en-US" i="1" dirty="0" err="1">
                <a:solidFill>
                  <a:srgbClr val="002060"/>
                </a:solidFill>
                <a:latin typeface="Arial" pitchFamily="34" charset="0"/>
                <a:cs typeface="Arial" pitchFamily="34" charset="0"/>
              </a:rPr>
              <a:t>dựng</a:t>
            </a:r>
            <a:r>
              <a:rPr lang="en-US" i="1" dirty="0">
                <a:solidFill>
                  <a:srgbClr val="002060"/>
                </a:solidFill>
                <a:latin typeface="Arial" pitchFamily="34" charset="0"/>
                <a:cs typeface="Arial" pitchFamily="34" charset="0"/>
              </a:rPr>
              <a:t> </a:t>
            </a:r>
            <a:r>
              <a:rPr lang="en-US" i="1" dirty="0" err="1">
                <a:solidFill>
                  <a:srgbClr val="002060"/>
                </a:solidFill>
                <a:latin typeface="Arial" pitchFamily="34" charset="0"/>
                <a:cs typeface="Arial" pitchFamily="34" charset="0"/>
              </a:rPr>
              <a:t>giá</a:t>
            </a:r>
            <a:r>
              <a:rPr lang="en-US" i="1" dirty="0">
                <a:solidFill>
                  <a:srgbClr val="002060"/>
                </a:solidFill>
                <a:latin typeface="Arial" pitchFamily="34" charset="0"/>
                <a:cs typeface="Arial" pitchFamily="34" charset="0"/>
              </a:rPr>
              <a:t> </a:t>
            </a:r>
            <a:r>
              <a:rPr lang="en-US" i="1" dirty="0" err="1">
                <a:solidFill>
                  <a:srgbClr val="002060"/>
                </a:solidFill>
                <a:latin typeface="Arial" pitchFamily="34" charset="0"/>
                <a:cs typeface="Arial" pitchFamily="34" charset="0"/>
              </a:rPr>
              <a:t>trị</a:t>
            </a:r>
            <a:r>
              <a:rPr lang="en-US" i="1" dirty="0">
                <a:solidFill>
                  <a:srgbClr val="002060"/>
                </a:solidFill>
                <a:latin typeface="Arial" pitchFamily="34" charset="0"/>
                <a:cs typeface="Arial" pitchFamily="34" charset="0"/>
              </a:rPr>
              <a:t>, </a:t>
            </a:r>
            <a:r>
              <a:rPr lang="en-US" i="1" dirty="0" err="1">
                <a:solidFill>
                  <a:srgbClr val="002060"/>
                </a:solidFill>
                <a:latin typeface="Arial" pitchFamily="34" charset="0"/>
                <a:cs typeface="Arial" pitchFamily="34" charset="0"/>
              </a:rPr>
              <a:t>chuẩn</a:t>
            </a:r>
            <a:r>
              <a:rPr lang="en-US" i="1" dirty="0">
                <a:solidFill>
                  <a:srgbClr val="002060"/>
                </a:solidFill>
                <a:latin typeface="Arial" pitchFamily="34" charset="0"/>
                <a:cs typeface="Arial" pitchFamily="34" charset="0"/>
              </a:rPr>
              <a:t> </a:t>
            </a:r>
            <a:r>
              <a:rPr lang="en-US" i="1" dirty="0" err="1">
                <a:solidFill>
                  <a:srgbClr val="002060"/>
                </a:solidFill>
                <a:latin typeface="Arial" pitchFamily="34" charset="0"/>
                <a:cs typeface="Arial" pitchFamily="34" charset="0"/>
              </a:rPr>
              <a:t>mực</a:t>
            </a:r>
            <a:endParaRPr lang="en-US" i="1" dirty="0">
              <a:solidFill>
                <a:srgbClr val="002060"/>
              </a:solidFill>
              <a:latin typeface="Arial" pitchFamily="34" charset="0"/>
              <a:cs typeface="Arial" pitchFamily="34" charset="0"/>
            </a:endParaRPr>
          </a:p>
          <a:p>
            <a:pPr marL="0" indent="0">
              <a:buNone/>
            </a:pPr>
            <a:r>
              <a:rPr lang="pl-PL" i="1" dirty="0">
                <a:solidFill>
                  <a:srgbClr val="002060"/>
                </a:solidFill>
                <a:latin typeface="Arial" pitchFamily="34" charset="0"/>
                <a:cs typeface="Arial" pitchFamily="34" charset="0"/>
              </a:rPr>
              <a:t>Chỉ báo 11.2. Kết nối và chia sẻ tri thức, kinh nghiệm giáo dục</a:t>
            </a:r>
            <a:endParaRPr lang="en-US" i="1" dirty="0">
              <a:solidFill>
                <a:srgbClr val="002060"/>
              </a:solidFill>
              <a:latin typeface="Arial" pitchFamily="34" charset="0"/>
              <a:cs typeface="Arial" pitchFamily="34" charset="0"/>
            </a:endParaRPr>
          </a:p>
          <a:p>
            <a:pPr marL="0" indent="0">
              <a:buNone/>
            </a:pPr>
            <a:r>
              <a:rPr lang="pl-PL" i="1" dirty="0">
                <a:solidFill>
                  <a:srgbClr val="002060"/>
                </a:solidFill>
                <a:latin typeface="Arial" pitchFamily="34" charset="0"/>
                <a:cs typeface="Arial" pitchFamily="34" charset="0"/>
              </a:rPr>
              <a:t> </a:t>
            </a:r>
            <a:endParaRPr lang="en-US" dirty="0">
              <a:solidFill>
                <a:srgbClr val="002060"/>
              </a:solidFill>
              <a:latin typeface="Arial" pitchFamily="34" charset="0"/>
              <a:cs typeface="Arial" pitchFamily="34" charset="0"/>
            </a:endParaRPr>
          </a:p>
        </p:txBody>
      </p:sp>
    </p:spTree>
    <p:extLst>
      <p:ext uri="{BB962C8B-B14F-4D97-AF65-F5344CB8AC3E}">
        <p14:creationId xmlns:p14="http://schemas.microsoft.com/office/powerpoint/2010/main" val="3680392350"/>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800" dirty="0">
                <a:solidFill>
                  <a:srgbClr val="002060"/>
                </a:solidFill>
                <a:latin typeface="Arial" pitchFamily="34" charset="0"/>
                <a:cs typeface="Arial" pitchFamily="34" charset="0"/>
              </a:rPr>
              <a:t>Ý KIẾN GIÁO VIÊN ĐÁNH GIÁ HIỆU TRƯỞNG</a:t>
            </a:r>
          </a:p>
        </p:txBody>
      </p:sp>
      <p:sp>
        <p:nvSpPr>
          <p:cNvPr id="3" name="Content Placeholder 2"/>
          <p:cNvSpPr>
            <a:spLocks noGrp="1"/>
          </p:cNvSpPr>
          <p:nvPr>
            <p:ph idx="1"/>
          </p:nvPr>
        </p:nvSpPr>
        <p:spPr>
          <a:xfrm>
            <a:off x="1981200" y="1600200"/>
            <a:ext cx="8229600" cy="5105400"/>
          </a:xfrm>
        </p:spPr>
        <p:txBody>
          <a:bodyPr>
            <a:normAutofit fontScale="62500" lnSpcReduction="20000"/>
          </a:bodyPr>
          <a:lstStyle/>
          <a:p>
            <a:pPr marL="0" indent="0">
              <a:buNone/>
            </a:pPr>
            <a:r>
              <a:rPr lang="pl-PL" b="1" i="1" dirty="0">
                <a:solidFill>
                  <a:srgbClr val="002060"/>
                </a:solidFill>
                <a:latin typeface="Arial" pitchFamily="34" charset="0"/>
                <a:cs typeface="Arial" pitchFamily="34" charset="0"/>
              </a:rPr>
              <a:t>Các câu hỏi liên quan đến các chỉ báo được đồng ý ở mức cao:</a:t>
            </a:r>
            <a:endParaRPr lang="en-US" dirty="0">
              <a:solidFill>
                <a:srgbClr val="002060"/>
              </a:solidFill>
              <a:latin typeface="Arial" pitchFamily="34" charset="0"/>
              <a:cs typeface="Arial" pitchFamily="34" charset="0"/>
            </a:endParaRPr>
          </a:p>
          <a:p>
            <a:r>
              <a:rPr lang="en-US" i="1" dirty="0" err="1">
                <a:solidFill>
                  <a:srgbClr val="002060"/>
                </a:solidFill>
                <a:latin typeface="Arial" pitchFamily="34" charset="0"/>
                <a:cs typeface="Arial" pitchFamily="34" charset="0"/>
              </a:rPr>
              <a:t>Chỉ</a:t>
            </a:r>
            <a:r>
              <a:rPr lang="en-US" i="1" dirty="0">
                <a:solidFill>
                  <a:srgbClr val="002060"/>
                </a:solidFill>
                <a:latin typeface="Arial" pitchFamily="34" charset="0"/>
                <a:cs typeface="Arial" pitchFamily="34" charset="0"/>
              </a:rPr>
              <a:t> </a:t>
            </a:r>
            <a:r>
              <a:rPr lang="en-US" i="1" dirty="0" err="1">
                <a:solidFill>
                  <a:srgbClr val="002060"/>
                </a:solidFill>
                <a:latin typeface="Arial" pitchFamily="34" charset="0"/>
                <a:cs typeface="Arial" pitchFamily="34" charset="0"/>
              </a:rPr>
              <a:t>báo</a:t>
            </a:r>
            <a:r>
              <a:rPr lang="en-US" i="1" dirty="0">
                <a:solidFill>
                  <a:srgbClr val="002060"/>
                </a:solidFill>
                <a:latin typeface="Arial" pitchFamily="34" charset="0"/>
                <a:cs typeface="Arial" pitchFamily="34" charset="0"/>
              </a:rPr>
              <a:t> 1. 1.HT </a:t>
            </a:r>
            <a:r>
              <a:rPr lang="en-US" i="1" dirty="0" err="1">
                <a:solidFill>
                  <a:srgbClr val="002060"/>
                </a:solidFill>
                <a:latin typeface="Arial" pitchFamily="34" charset="0"/>
                <a:cs typeface="Arial" pitchFamily="34" charset="0"/>
              </a:rPr>
              <a:t>gương</a:t>
            </a:r>
            <a:r>
              <a:rPr lang="en-US" i="1" dirty="0">
                <a:solidFill>
                  <a:srgbClr val="002060"/>
                </a:solidFill>
                <a:latin typeface="Arial" pitchFamily="34" charset="0"/>
                <a:cs typeface="Arial" pitchFamily="34" charset="0"/>
              </a:rPr>
              <a:t> </a:t>
            </a:r>
            <a:r>
              <a:rPr lang="en-US" i="1" dirty="0" err="1">
                <a:solidFill>
                  <a:srgbClr val="002060"/>
                </a:solidFill>
                <a:latin typeface="Arial" pitchFamily="34" charset="0"/>
                <a:cs typeface="Arial" pitchFamily="34" charset="0"/>
              </a:rPr>
              <a:t>mẫu</a:t>
            </a:r>
            <a:r>
              <a:rPr lang="en-US" i="1" dirty="0">
                <a:solidFill>
                  <a:srgbClr val="002060"/>
                </a:solidFill>
                <a:latin typeface="Arial" pitchFamily="34" charset="0"/>
                <a:cs typeface="Arial" pitchFamily="34" charset="0"/>
              </a:rPr>
              <a:t> </a:t>
            </a:r>
            <a:r>
              <a:rPr lang="en-US" i="1" dirty="0" err="1">
                <a:solidFill>
                  <a:srgbClr val="002060"/>
                </a:solidFill>
                <a:latin typeface="Arial" pitchFamily="34" charset="0"/>
                <a:cs typeface="Arial" pitchFamily="34" charset="0"/>
              </a:rPr>
              <a:t>thực</a:t>
            </a:r>
            <a:r>
              <a:rPr lang="en-US" i="1" dirty="0">
                <a:solidFill>
                  <a:srgbClr val="002060"/>
                </a:solidFill>
                <a:latin typeface="Arial" pitchFamily="34" charset="0"/>
                <a:cs typeface="Arial" pitchFamily="34" charset="0"/>
              </a:rPr>
              <a:t> </a:t>
            </a:r>
            <a:r>
              <a:rPr lang="en-US" i="1" dirty="0" err="1">
                <a:solidFill>
                  <a:srgbClr val="002060"/>
                </a:solidFill>
                <a:latin typeface="Arial" pitchFamily="34" charset="0"/>
                <a:cs typeface="Arial" pitchFamily="34" charset="0"/>
              </a:rPr>
              <a:t>hiện</a:t>
            </a:r>
            <a:r>
              <a:rPr lang="en-US" i="1" dirty="0">
                <a:solidFill>
                  <a:srgbClr val="002060"/>
                </a:solidFill>
                <a:latin typeface="Arial" pitchFamily="34" charset="0"/>
                <a:cs typeface="Arial" pitchFamily="34" charset="0"/>
              </a:rPr>
              <a:t> </a:t>
            </a:r>
            <a:r>
              <a:rPr lang="en-US" i="1" dirty="0" err="1">
                <a:solidFill>
                  <a:srgbClr val="002060"/>
                </a:solidFill>
                <a:latin typeface="Arial" pitchFamily="34" charset="0"/>
                <a:cs typeface="Arial" pitchFamily="34" charset="0"/>
              </a:rPr>
              <a:t>chủ</a:t>
            </a:r>
            <a:r>
              <a:rPr lang="en-US" i="1" dirty="0">
                <a:solidFill>
                  <a:srgbClr val="002060"/>
                </a:solidFill>
                <a:latin typeface="Arial" pitchFamily="34" charset="0"/>
                <a:cs typeface="Arial" pitchFamily="34" charset="0"/>
              </a:rPr>
              <a:t> </a:t>
            </a:r>
            <a:r>
              <a:rPr lang="en-US" i="1" dirty="0" err="1">
                <a:solidFill>
                  <a:srgbClr val="002060"/>
                </a:solidFill>
                <a:latin typeface="Arial" pitchFamily="34" charset="0"/>
                <a:cs typeface="Arial" pitchFamily="34" charset="0"/>
              </a:rPr>
              <a:t>trương</a:t>
            </a:r>
            <a:r>
              <a:rPr lang="en-US" i="1" dirty="0">
                <a:solidFill>
                  <a:srgbClr val="002060"/>
                </a:solidFill>
                <a:latin typeface="Arial" pitchFamily="34" charset="0"/>
                <a:cs typeface="Arial" pitchFamily="34" charset="0"/>
              </a:rPr>
              <a:t>, </a:t>
            </a:r>
            <a:r>
              <a:rPr lang="en-US" i="1" dirty="0" err="1">
                <a:solidFill>
                  <a:srgbClr val="002060"/>
                </a:solidFill>
                <a:latin typeface="Arial" pitchFamily="34" charset="0"/>
                <a:cs typeface="Arial" pitchFamily="34" charset="0"/>
              </a:rPr>
              <a:t>đường</a:t>
            </a:r>
            <a:r>
              <a:rPr lang="en-US" i="1" dirty="0">
                <a:solidFill>
                  <a:srgbClr val="002060"/>
                </a:solidFill>
                <a:latin typeface="Arial" pitchFamily="34" charset="0"/>
                <a:cs typeface="Arial" pitchFamily="34" charset="0"/>
              </a:rPr>
              <a:t> </a:t>
            </a:r>
            <a:r>
              <a:rPr lang="en-US" i="1" dirty="0" err="1">
                <a:solidFill>
                  <a:srgbClr val="002060"/>
                </a:solidFill>
                <a:latin typeface="Arial" pitchFamily="34" charset="0"/>
                <a:cs typeface="Arial" pitchFamily="34" charset="0"/>
              </a:rPr>
              <a:t>lối</a:t>
            </a:r>
            <a:r>
              <a:rPr lang="en-US" i="1" dirty="0">
                <a:solidFill>
                  <a:srgbClr val="002060"/>
                </a:solidFill>
                <a:latin typeface="Arial" pitchFamily="34" charset="0"/>
                <a:cs typeface="Arial" pitchFamily="34" charset="0"/>
              </a:rPr>
              <a:t> </a:t>
            </a:r>
            <a:r>
              <a:rPr lang="en-US" i="1" dirty="0" err="1">
                <a:solidFill>
                  <a:srgbClr val="002060"/>
                </a:solidFill>
                <a:latin typeface="Arial" pitchFamily="34" charset="0"/>
                <a:cs typeface="Arial" pitchFamily="34" charset="0"/>
              </a:rPr>
              <a:t>của</a:t>
            </a:r>
            <a:r>
              <a:rPr lang="en-US" i="1" dirty="0">
                <a:solidFill>
                  <a:srgbClr val="002060"/>
                </a:solidFill>
                <a:latin typeface="Arial" pitchFamily="34" charset="0"/>
                <a:cs typeface="Arial" pitchFamily="34" charset="0"/>
              </a:rPr>
              <a:t> </a:t>
            </a:r>
            <a:r>
              <a:rPr lang="en-US" i="1" dirty="0" err="1">
                <a:solidFill>
                  <a:srgbClr val="002060"/>
                </a:solidFill>
                <a:latin typeface="Arial" pitchFamily="34" charset="0"/>
                <a:cs typeface="Arial" pitchFamily="34" charset="0"/>
              </a:rPr>
              <a:t>Đảng</a:t>
            </a:r>
            <a:r>
              <a:rPr lang="en-US" i="1" dirty="0">
                <a:solidFill>
                  <a:srgbClr val="002060"/>
                </a:solidFill>
                <a:latin typeface="Arial" pitchFamily="34" charset="0"/>
                <a:cs typeface="Arial" pitchFamily="34" charset="0"/>
              </a:rPr>
              <a:t>, </a:t>
            </a:r>
            <a:r>
              <a:rPr lang="en-US" i="1" dirty="0" err="1">
                <a:solidFill>
                  <a:srgbClr val="002060"/>
                </a:solidFill>
                <a:latin typeface="Arial" pitchFamily="34" charset="0"/>
                <a:cs typeface="Arial" pitchFamily="34" charset="0"/>
              </a:rPr>
              <a:t>chính</a:t>
            </a:r>
            <a:r>
              <a:rPr lang="en-US" i="1" dirty="0">
                <a:solidFill>
                  <a:srgbClr val="002060"/>
                </a:solidFill>
                <a:latin typeface="Arial" pitchFamily="34" charset="0"/>
                <a:cs typeface="Arial" pitchFamily="34" charset="0"/>
              </a:rPr>
              <a:t> </a:t>
            </a:r>
            <a:r>
              <a:rPr lang="en-US" i="1" dirty="0" err="1">
                <a:solidFill>
                  <a:srgbClr val="002060"/>
                </a:solidFill>
                <a:latin typeface="Arial" pitchFamily="34" charset="0"/>
                <a:cs typeface="Arial" pitchFamily="34" charset="0"/>
              </a:rPr>
              <a:t>sách</a:t>
            </a:r>
            <a:r>
              <a:rPr lang="en-US" i="1" dirty="0">
                <a:solidFill>
                  <a:srgbClr val="002060"/>
                </a:solidFill>
                <a:latin typeface="Arial" pitchFamily="34" charset="0"/>
                <a:cs typeface="Arial" pitchFamily="34" charset="0"/>
              </a:rPr>
              <a:t>, </a:t>
            </a:r>
            <a:r>
              <a:rPr lang="en-US" i="1" dirty="0" err="1">
                <a:solidFill>
                  <a:srgbClr val="002060"/>
                </a:solidFill>
                <a:latin typeface="Arial" pitchFamily="34" charset="0"/>
                <a:cs typeface="Arial" pitchFamily="34" charset="0"/>
              </a:rPr>
              <a:t>pháp</a:t>
            </a:r>
            <a:r>
              <a:rPr lang="en-US" i="1" dirty="0">
                <a:solidFill>
                  <a:srgbClr val="002060"/>
                </a:solidFill>
                <a:latin typeface="Arial" pitchFamily="34" charset="0"/>
                <a:cs typeface="Arial" pitchFamily="34" charset="0"/>
              </a:rPr>
              <a:t> </a:t>
            </a:r>
            <a:r>
              <a:rPr lang="en-US" i="1" dirty="0" err="1">
                <a:solidFill>
                  <a:srgbClr val="002060"/>
                </a:solidFill>
                <a:latin typeface="Arial" pitchFamily="34" charset="0"/>
                <a:cs typeface="Arial" pitchFamily="34" charset="0"/>
              </a:rPr>
              <a:t>luật</a:t>
            </a:r>
            <a:r>
              <a:rPr lang="en-US" i="1" dirty="0">
                <a:solidFill>
                  <a:srgbClr val="002060"/>
                </a:solidFill>
                <a:latin typeface="Arial" pitchFamily="34" charset="0"/>
                <a:cs typeface="Arial" pitchFamily="34" charset="0"/>
              </a:rPr>
              <a:t> </a:t>
            </a:r>
            <a:r>
              <a:rPr lang="en-US" i="1" dirty="0" err="1">
                <a:solidFill>
                  <a:srgbClr val="002060"/>
                </a:solidFill>
                <a:latin typeface="Arial" pitchFamily="34" charset="0"/>
                <a:cs typeface="Arial" pitchFamily="34" charset="0"/>
              </a:rPr>
              <a:t>của</a:t>
            </a:r>
            <a:r>
              <a:rPr lang="en-US" i="1" dirty="0">
                <a:solidFill>
                  <a:srgbClr val="002060"/>
                </a:solidFill>
                <a:latin typeface="Arial" pitchFamily="34" charset="0"/>
                <a:cs typeface="Arial" pitchFamily="34" charset="0"/>
              </a:rPr>
              <a:t> </a:t>
            </a:r>
            <a:r>
              <a:rPr lang="en-US" i="1" dirty="0" err="1">
                <a:solidFill>
                  <a:srgbClr val="002060"/>
                </a:solidFill>
                <a:latin typeface="Arial" pitchFamily="34" charset="0"/>
                <a:cs typeface="Arial" pitchFamily="34" charset="0"/>
              </a:rPr>
              <a:t>Nhà</a:t>
            </a:r>
            <a:r>
              <a:rPr lang="en-US" i="1" dirty="0">
                <a:solidFill>
                  <a:srgbClr val="002060"/>
                </a:solidFill>
                <a:latin typeface="Arial" pitchFamily="34" charset="0"/>
                <a:cs typeface="Arial" pitchFamily="34" charset="0"/>
              </a:rPr>
              <a:t> </a:t>
            </a:r>
            <a:r>
              <a:rPr lang="en-US" i="1" dirty="0" err="1">
                <a:solidFill>
                  <a:srgbClr val="002060"/>
                </a:solidFill>
                <a:latin typeface="Arial" pitchFamily="34" charset="0"/>
                <a:cs typeface="Arial" pitchFamily="34" charset="0"/>
              </a:rPr>
              <a:t>nước</a:t>
            </a:r>
            <a:endParaRPr lang="en-US" i="1" dirty="0">
              <a:solidFill>
                <a:srgbClr val="002060"/>
              </a:solidFill>
              <a:latin typeface="Arial" pitchFamily="34" charset="0"/>
              <a:cs typeface="Arial" pitchFamily="34" charset="0"/>
            </a:endParaRPr>
          </a:p>
          <a:p>
            <a:r>
              <a:rPr lang="en-US" i="1" dirty="0" err="1">
                <a:solidFill>
                  <a:srgbClr val="002060"/>
                </a:solidFill>
                <a:latin typeface="Arial" pitchFamily="34" charset="0"/>
                <a:cs typeface="Arial" pitchFamily="34" charset="0"/>
              </a:rPr>
              <a:t>Chỉ</a:t>
            </a:r>
            <a:r>
              <a:rPr lang="en-US" i="1" dirty="0">
                <a:solidFill>
                  <a:srgbClr val="002060"/>
                </a:solidFill>
                <a:latin typeface="Arial" pitchFamily="34" charset="0"/>
                <a:cs typeface="Arial" pitchFamily="34" charset="0"/>
              </a:rPr>
              <a:t> </a:t>
            </a:r>
            <a:r>
              <a:rPr lang="en-US" i="1" dirty="0" err="1">
                <a:solidFill>
                  <a:srgbClr val="002060"/>
                </a:solidFill>
                <a:latin typeface="Arial" pitchFamily="34" charset="0"/>
                <a:cs typeface="Arial" pitchFamily="34" charset="0"/>
              </a:rPr>
              <a:t>báo</a:t>
            </a:r>
            <a:r>
              <a:rPr lang="en-US" i="1" dirty="0">
                <a:solidFill>
                  <a:srgbClr val="002060"/>
                </a:solidFill>
                <a:latin typeface="Arial" pitchFamily="34" charset="0"/>
                <a:cs typeface="Arial" pitchFamily="34" charset="0"/>
              </a:rPr>
              <a:t> 3.1.  HT </a:t>
            </a:r>
            <a:r>
              <a:rPr lang="en-US" i="1" dirty="0" err="1">
                <a:solidFill>
                  <a:srgbClr val="002060"/>
                </a:solidFill>
                <a:latin typeface="Arial" pitchFamily="34" charset="0"/>
                <a:cs typeface="Arial" pitchFamily="34" charset="0"/>
              </a:rPr>
              <a:t>có</a:t>
            </a:r>
            <a:r>
              <a:rPr lang="en-US" i="1" dirty="0">
                <a:solidFill>
                  <a:srgbClr val="002060"/>
                </a:solidFill>
                <a:latin typeface="Arial" pitchFamily="34" charset="0"/>
                <a:cs typeface="Arial" pitchFamily="34" charset="0"/>
              </a:rPr>
              <a:t> </a:t>
            </a:r>
            <a:r>
              <a:rPr lang="en-US" i="1" dirty="0" err="1">
                <a:solidFill>
                  <a:srgbClr val="002060"/>
                </a:solidFill>
                <a:latin typeface="Arial" pitchFamily="34" charset="0"/>
                <a:cs typeface="Arial" pitchFamily="34" charset="0"/>
              </a:rPr>
              <a:t>trách</a:t>
            </a:r>
            <a:r>
              <a:rPr lang="en-US" i="1" dirty="0">
                <a:solidFill>
                  <a:srgbClr val="002060"/>
                </a:solidFill>
                <a:latin typeface="Arial" pitchFamily="34" charset="0"/>
                <a:cs typeface="Arial" pitchFamily="34" charset="0"/>
              </a:rPr>
              <a:t> </a:t>
            </a:r>
            <a:r>
              <a:rPr lang="en-US" i="1" dirty="0" err="1">
                <a:solidFill>
                  <a:srgbClr val="002060"/>
                </a:solidFill>
                <a:latin typeface="Arial" pitchFamily="34" charset="0"/>
                <a:cs typeface="Arial" pitchFamily="34" charset="0"/>
              </a:rPr>
              <a:t>nhiệm</a:t>
            </a:r>
            <a:r>
              <a:rPr lang="en-US" i="1" dirty="0">
                <a:solidFill>
                  <a:srgbClr val="002060"/>
                </a:solidFill>
                <a:latin typeface="Arial" pitchFamily="34" charset="0"/>
                <a:cs typeface="Arial" pitchFamily="34" charset="0"/>
              </a:rPr>
              <a:t> </a:t>
            </a:r>
            <a:r>
              <a:rPr lang="en-US" i="1" dirty="0" err="1">
                <a:solidFill>
                  <a:srgbClr val="002060"/>
                </a:solidFill>
                <a:latin typeface="Arial" pitchFamily="34" charset="0"/>
                <a:cs typeface="Arial" pitchFamily="34" charset="0"/>
              </a:rPr>
              <a:t>cao</a:t>
            </a:r>
            <a:r>
              <a:rPr lang="en-US" i="1" dirty="0">
                <a:solidFill>
                  <a:srgbClr val="002060"/>
                </a:solidFill>
                <a:latin typeface="Arial" pitchFamily="34" charset="0"/>
                <a:cs typeface="Arial" pitchFamily="34" charset="0"/>
              </a:rPr>
              <a:t> </a:t>
            </a:r>
            <a:r>
              <a:rPr lang="en-US" i="1" dirty="0" err="1">
                <a:solidFill>
                  <a:srgbClr val="002060"/>
                </a:solidFill>
                <a:latin typeface="Arial" pitchFamily="34" charset="0"/>
                <a:cs typeface="Arial" pitchFamily="34" charset="0"/>
              </a:rPr>
              <a:t>về</a:t>
            </a:r>
            <a:r>
              <a:rPr lang="en-US" i="1" dirty="0">
                <a:solidFill>
                  <a:srgbClr val="002060"/>
                </a:solidFill>
                <a:latin typeface="Arial" pitchFamily="34" charset="0"/>
                <a:cs typeface="Arial" pitchFamily="34" charset="0"/>
              </a:rPr>
              <a:t> </a:t>
            </a:r>
            <a:r>
              <a:rPr lang="en-US" i="1" dirty="0" err="1">
                <a:solidFill>
                  <a:srgbClr val="002060"/>
                </a:solidFill>
                <a:latin typeface="Arial" pitchFamily="34" charset="0"/>
                <a:cs typeface="Arial" pitchFamily="34" charset="0"/>
              </a:rPr>
              <a:t>kết</a:t>
            </a:r>
            <a:r>
              <a:rPr lang="en-US" i="1" dirty="0">
                <a:solidFill>
                  <a:srgbClr val="002060"/>
                </a:solidFill>
                <a:latin typeface="Arial" pitchFamily="34" charset="0"/>
                <a:cs typeface="Arial" pitchFamily="34" charset="0"/>
              </a:rPr>
              <a:t> </a:t>
            </a:r>
            <a:r>
              <a:rPr lang="en-US" i="1" dirty="0" err="1">
                <a:solidFill>
                  <a:srgbClr val="002060"/>
                </a:solidFill>
                <a:latin typeface="Arial" pitchFamily="34" charset="0"/>
                <a:cs typeface="Arial" pitchFamily="34" charset="0"/>
              </a:rPr>
              <a:t>quả</a:t>
            </a:r>
            <a:r>
              <a:rPr lang="en-US" i="1" dirty="0">
                <a:solidFill>
                  <a:srgbClr val="002060"/>
                </a:solidFill>
                <a:latin typeface="Arial" pitchFamily="34" charset="0"/>
                <a:cs typeface="Arial" pitchFamily="34" charset="0"/>
              </a:rPr>
              <a:t> </a:t>
            </a:r>
            <a:r>
              <a:rPr lang="en-US" i="1" dirty="0" err="1">
                <a:solidFill>
                  <a:srgbClr val="002060"/>
                </a:solidFill>
                <a:latin typeface="Arial" pitchFamily="34" charset="0"/>
                <a:cs typeface="Arial" pitchFamily="34" charset="0"/>
              </a:rPr>
              <a:t>hoạt</a:t>
            </a:r>
            <a:r>
              <a:rPr lang="en-US" i="1" dirty="0">
                <a:solidFill>
                  <a:srgbClr val="002060"/>
                </a:solidFill>
                <a:latin typeface="Arial" pitchFamily="34" charset="0"/>
                <a:cs typeface="Arial" pitchFamily="34" charset="0"/>
              </a:rPr>
              <a:t> </a:t>
            </a:r>
            <a:r>
              <a:rPr lang="en-US" i="1" dirty="0" err="1">
                <a:solidFill>
                  <a:srgbClr val="002060"/>
                </a:solidFill>
                <a:latin typeface="Arial" pitchFamily="34" charset="0"/>
                <a:cs typeface="Arial" pitchFamily="34" charset="0"/>
              </a:rPr>
              <a:t>động</a:t>
            </a:r>
            <a:r>
              <a:rPr lang="en-US" i="1" dirty="0">
                <a:solidFill>
                  <a:srgbClr val="002060"/>
                </a:solidFill>
                <a:latin typeface="Arial" pitchFamily="34" charset="0"/>
                <a:cs typeface="Arial" pitchFamily="34" charset="0"/>
              </a:rPr>
              <a:t> </a:t>
            </a:r>
            <a:r>
              <a:rPr lang="en-US" i="1" dirty="0" err="1">
                <a:solidFill>
                  <a:srgbClr val="002060"/>
                </a:solidFill>
                <a:latin typeface="Arial" pitchFamily="34" charset="0"/>
                <a:cs typeface="Arial" pitchFamily="34" charset="0"/>
              </a:rPr>
              <a:t>của</a:t>
            </a:r>
            <a:r>
              <a:rPr lang="en-US" i="1" dirty="0">
                <a:solidFill>
                  <a:srgbClr val="002060"/>
                </a:solidFill>
                <a:latin typeface="Arial" pitchFamily="34" charset="0"/>
                <a:cs typeface="Arial" pitchFamily="34" charset="0"/>
              </a:rPr>
              <a:t> </a:t>
            </a:r>
            <a:r>
              <a:rPr lang="en-US" i="1" dirty="0" err="1">
                <a:solidFill>
                  <a:srgbClr val="002060"/>
                </a:solidFill>
                <a:latin typeface="Arial" pitchFamily="34" charset="0"/>
                <a:cs typeface="Arial" pitchFamily="34" charset="0"/>
              </a:rPr>
              <a:t>nhà</a:t>
            </a:r>
            <a:r>
              <a:rPr lang="en-US" i="1" dirty="0">
                <a:solidFill>
                  <a:srgbClr val="002060"/>
                </a:solidFill>
                <a:latin typeface="Arial" pitchFamily="34" charset="0"/>
                <a:cs typeface="Arial" pitchFamily="34" charset="0"/>
              </a:rPr>
              <a:t> </a:t>
            </a:r>
            <a:r>
              <a:rPr lang="en-US" i="1" dirty="0" err="1">
                <a:solidFill>
                  <a:srgbClr val="002060"/>
                </a:solidFill>
                <a:latin typeface="Arial" pitchFamily="34" charset="0"/>
                <a:cs typeface="Arial" pitchFamily="34" charset="0"/>
              </a:rPr>
              <a:t>trường</a:t>
            </a:r>
            <a:endParaRPr lang="en-US" i="1" dirty="0">
              <a:solidFill>
                <a:srgbClr val="002060"/>
              </a:solidFill>
              <a:latin typeface="Arial" pitchFamily="34" charset="0"/>
              <a:cs typeface="Arial" pitchFamily="34" charset="0"/>
            </a:endParaRPr>
          </a:p>
          <a:p>
            <a:r>
              <a:rPr lang="en-US" i="1" dirty="0" err="1">
                <a:solidFill>
                  <a:srgbClr val="002060"/>
                </a:solidFill>
                <a:latin typeface="Arial" pitchFamily="34" charset="0"/>
                <a:cs typeface="Arial" pitchFamily="34" charset="0"/>
              </a:rPr>
              <a:t>Chỉ</a:t>
            </a:r>
            <a:r>
              <a:rPr lang="en-US" i="1" dirty="0">
                <a:solidFill>
                  <a:srgbClr val="002060"/>
                </a:solidFill>
                <a:latin typeface="Arial" pitchFamily="34" charset="0"/>
                <a:cs typeface="Arial" pitchFamily="34" charset="0"/>
              </a:rPr>
              <a:t> </a:t>
            </a:r>
            <a:r>
              <a:rPr lang="en-US" i="1" dirty="0" err="1">
                <a:solidFill>
                  <a:srgbClr val="002060"/>
                </a:solidFill>
                <a:latin typeface="Arial" pitchFamily="34" charset="0"/>
                <a:cs typeface="Arial" pitchFamily="34" charset="0"/>
              </a:rPr>
              <a:t>báo</a:t>
            </a:r>
            <a:r>
              <a:rPr lang="en-US" i="1" dirty="0">
                <a:solidFill>
                  <a:srgbClr val="002060"/>
                </a:solidFill>
                <a:latin typeface="Arial" pitchFamily="34" charset="0"/>
                <a:cs typeface="Arial" pitchFamily="34" charset="0"/>
              </a:rPr>
              <a:t> 7.1. HT </a:t>
            </a:r>
            <a:r>
              <a:rPr lang="en-US" i="1" dirty="0" err="1">
                <a:solidFill>
                  <a:srgbClr val="002060"/>
                </a:solidFill>
                <a:latin typeface="Arial" pitchFamily="34" charset="0"/>
                <a:cs typeface="Arial" pitchFamily="34" charset="0"/>
              </a:rPr>
              <a:t>chỉ</a:t>
            </a:r>
            <a:r>
              <a:rPr lang="en-US" i="1" dirty="0">
                <a:solidFill>
                  <a:srgbClr val="002060"/>
                </a:solidFill>
                <a:latin typeface="Arial" pitchFamily="34" charset="0"/>
                <a:cs typeface="Arial" pitchFamily="34" charset="0"/>
              </a:rPr>
              <a:t> </a:t>
            </a:r>
            <a:r>
              <a:rPr lang="en-US" i="1" dirty="0" err="1">
                <a:solidFill>
                  <a:srgbClr val="002060"/>
                </a:solidFill>
                <a:latin typeface="Arial" pitchFamily="34" charset="0"/>
                <a:cs typeface="Arial" pitchFamily="34" charset="0"/>
              </a:rPr>
              <a:t>đạo</a:t>
            </a:r>
            <a:r>
              <a:rPr lang="en-US" i="1" dirty="0">
                <a:solidFill>
                  <a:srgbClr val="002060"/>
                </a:solidFill>
                <a:latin typeface="Arial" pitchFamily="34" charset="0"/>
                <a:cs typeface="Arial" pitchFamily="34" charset="0"/>
              </a:rPr>
              <a:t> </a:t>
            </a:r>
            <a:r>
              <a:rPr lang="en-US" i="1" dirty="0" err="1">
                <a:solidFill>
                  <a:srgbClr val="002060"/>
                </a:solidFill>
                <a:latin typeface="Arial" pitchFamily="34" charset="0"/>
                <a:cs typeface="Arial" pitchFamily="34" charset="0"/>
              </a:rPr>
              <a:t>tổ</a:t>
            </a:r>
            <a:r>
              <a:rPr lang="en-US" i="1" dirty="0">
                <a:solidFill>
                  <a:srgbClr val="002060"/>
                </a:solidFill>
                <a:latin typeface="Arial" pitchFamily="34" charset="0"/>
                <a:cs typeface="Arial" pitchFamily="34" charset="0"/>
              </a:rPr>
              <a:t> </a:t>
            </a:r>
            <a:r>
              <a:rPr lang="en-US" i="1" dirty="0" err="1">
                <a:solidFill>
                  <a:srgbClr val="002060"/>
                </a:solidFill>
                <a:latin typeface="Arial" pitchFamily="34" charset="0"/>
                <a:cs typeface="Arial" pitchFamily="34" charset="0"/>
              </a:rPr>
              <a:t>chuyên</a:t>
            </a:r>
            <a:r>
              <a:rPr lang="en-US" i="1" dirty="0">
                <a:solidFill>
                  <a:srgbClr val="002060"/>
                </a:solidFill>
                <a:latin typeface="Arial" pitchFamily="34" charset="0"/>
                <a:cs typeface="Arial" pitchFamily="34" charset="0"/>
              </a:rPr>
              <a:t> </a:t>
            </a:r>
            <a:r>
              <a:rPr lang="en-US" i="1" dirty="0" err="1">
                <a:solidFill>
                  <a:srgbClr val="002060"/>
                </a:solidFill>
                <a:latin typeface="Arial" pitchFamily="34" charset="0"/>
                <a:cs typeface="Arial" pitchFamily="34" charset="0"/>
              </a:rPr>
              <a:t>môn,GV</a:t>
            </a:r>
            <a:r>
              <a:rPr lang="en-US" i="1" dirty="0">
                <a:solidFill>
                  <a:srgbClr val="002060"/>
                </a:solidFill>
                <a:latin typeface="Arial" pitchFamily="34" charset="0"/>
                <a:cs typeface="Arial" pitchFamily="34" charset="0"/>
              </a:rPr>
              <a:t> </a:t>
            </a:r>
            <a:r>
              <a:rPr lang="en-US" i="1" dirty="0" err="1">
                <a:solidFill>
                  <a:srgbClr val="002060"/>
                </a:solidFill>
                <a:latin typeface="Arial" pitchFamily="34" charset="0"/>
                <a:cs typeface="Arial" pitchFamily="34" charset="0"/>
              </a:rPr>
              <a:t>xây</a:t>
            </a:r>
            <a:r>
              <a:rPr lang="en-US" i="1" dirty="0">
                <a:solidFill>
                  <a:srgbClr val="002060"/>
                </a:solidFill>
                <a:latin typeface="Arial" pitchFamily="34" charset="0"/>
                <a:cs typeface="Arial" pitchFamily="34" charset="0"/>
              </a:rPr>
              <a:t> </a:t>
            </a:r>
            <a:r>
              <a:rPr lang="en-US" i="1" dirty="0" err="1">
                <a:solidFill>
                  <a:srgbClr val="002060"/>
                </a:solidFill>
                <a:latin typeface="Arial" pitchFamily="34" charset="0"/>
                <a:cs typeface="Arial" pitchFamily="34" charset="0"/>
              </a:rPr>
              <a:t>dựng</a:t>
            </a:r>
            <a:r>
              <a:rPr lang="en-US" i="1" dirty="0">
                <a:solidFill>
                  <a:srgbClr val="002060"/>
                </a:solidFill>
                <a:latin typeface="Arial" pitchFamily="34" charset="0"/>
                <a:cs typeface="Arial" pitchFamily="34" charset="0"/>
              </a:rPr>
              <a:t> </a:t>
            </a:r>
            <a:r>
              <a:rPr lang="en-US" i="1" dirty="0" err="1">
                <a:solidFill>
                  <a:srgbClr val="002060"/>
                </a:solidFill>
                <a:latin typeface="Arial" pitchFamily="34" charset="0"/>
                <a:cs typeface="Arial" pitchFamily="34" charset="0"/>
              </a:rPr>
              <a:t>kế</a:t>
            </a:r>
            <a:r>
              <a:rPr lang="en-US" i="1" dirty="0">
                <a:solidFill>
                  <a:srgbClr val="002060"/>
                </a:solidFill>
                <a:latin typeface="Arial" pitchFamily="34" charset="0"/>
                <a:cs typeface="Arial" pitchFamily="34" charset="0"/>
              </a:rPr>
              <a:t> </a:t>
            </a:r>
            <a:r>
              <a:rPr lang="en-US" i="1" dirty="0" err="1">
                <a:solidFill>
                  <a:srgbClr val="002060"/>
                </a:solidFill>
                <a:latin typeface="Arial" pitchFamily="34" charset="0"/>
                <a:cs typeface="Arial" pitchFamily="34" charset="0"/>
              </a:rPr>
              <a:t>hoạch</a:t>
            </a:r>
            <a:r>
              <a:rPr lang="en-US" i="1" dirty="0">
                <a:solidFill>
                  <a:srgbClr val="002060"/>
                </a:solidFill>
                <a:latin typeface="Arial" pitchFamily="34" charset="0"/>
                <a:cs typeface="Arial" pitchFamily="34" charset="0"/>
              </a:rPr>
              <a:t> </a:t>
            </a:r>
            <a:r>
              <a:rPr lang="en-US" i="1" dirty="0" err="1">
                <a:solidFill>
                  <a:srgbClr val="002060"/>
                </a:solidFill>
                <a:latin typeface="Arial" pitchFamily="34" charset="0"/>
                <a:cs typeface="Arial" pitchFamily="34" charset="0"/>
              </a:rPr>
              <a:t>dạy</a:t>
            </a:r>
            <a:r>
              <a:rPr lang="en-US" i="1" dirty="0">
                <a:solidFill>
                  <a:srgbClr val="002060"/>
                </a:solidFill>
                <a:latin typeface="Arial" pitchFamily="34" charset="0"/>
                <a:cs typeface="Arial" pitchFamily="34" charset="0"/>
              </a:rPr>
              <a:t> </a:t>
            </a:r>
            <a:r>
              <a:rPr lang="en-US" i="1" dirty="0" err="1">
                <a:solidFill>
                  <a:srgbClr val="002060"/>
                </a:solidFill>
                <a:latin typeface="Arial" pitchFamily="34" charset="0"/>
                <a:cs typeface="Arial" pitchFamily="34" charset="0"/>
              </a:rPr>
              <a:t>học</a:t>
            </a:r>
            <a:r>
              <a:rPr lang="en-US" i="1" dirty="0">
                <a:solidFill>
                  <a:srgbClr val="002060"/>
                </a:solidFill>
                <a:latin typeface="Arial" pitchFamily="34" charset="0"/>
                <a:cs typeface="Arial" pitchFamily="34" charset="0"/>
              </a:rPr>
              <a:t> </a:t>
            </a:r>
            <a:r>
              <a:rPr lang="en-US" i="1" dirty="0" err="1">
                <a:solidFill>
                  <a:srgbClr val="002060"/>
                </a:solidFill>
                <a:latin typeface="Arial" pitchFamily="34" charset="0"/>
                <a:cs typeface="Arial" pitchFamily="34" charset="0"/>
              </a:rPr>
              <a:t>theo</a:t>
            </a:r>
            <a:r>
              <a:rPr lang="en-US" i="1" dirty="0">
                <a:solidFill>
                  <a:srgbClr val="002060"/>
                </a:solidFill>
                <a:latin typeface="Arial" pitchFamily="34" charset="0"/>
                <a:cs typeface="Arial" pitchFamily="34" charset="0"/>
              </a:rPr>
              <a:t> </a:t>
            </a:r>
            <a:r>
              <a:rPr lang="en-US" i="1" dirty="0" err="1">
                <a:solidFill>
                  <a:srgbClr val="002060"/>
                </a:solidFill>
                <a:latin typeface="Arial" pitchFamily="34" charset="0"/>
                <a:cs typeface="Arial" pitchFamily="34" charset="0"/>
              </a:rPr>
              <a:t>yêu</a:t>
            </a:r>
            <a:r>
              <a:rPr lang="en-US" i="1" dirty="0">
                <a:solidFill>
                  <a:srgbClr val="002060"/>
                </a:solidFill>
                <a:latin typeface="Arial" pitchFamily="34" charset="0"/>
                <a:cs typeface="Arial" pitchFamily="34" charset="0"/>
              </a:rPr>
              <a:t> </a:t>
            </a:r>
            <a:r>
              <a:rPr lang="en-US" i="1" dirty="0" err="1">
                <a:solidFill>
                  <a:srgbClr val="002060"/>
                </a:solidFill>
                <a:latin typeface="Arial" pitchFamily="34" charset="0"/>
                <a:cs typeface="Arial" pitchFamily="34" charset="0"/>
              </a:rPr>
              <a:t>cầu</a:t>
            </a:r>
            <a:r>
              <a:rPr lang="en-US" i="1" dirty="0">
                <a:solidFill>
                  <a:srgbClr val="002060"/>
                </a:solidFill>
                <a:latin typeface="Arial" pitchFamily="34" charset="0"/>
                <a:cs typeface="Arial" pitchFamily="34" charset="0"/>
              </a:rPr>
              <a:t> </a:t>
            </a:r>
            <a:r>
              <a:rPr lang="en-US" i="1" dirty="0" err="1">
                <a:solidFill>
                  <a:srgbClr val="002060"/>
                </a:solidFill>
                <a:latin typeface="Arial" pitchFamily="34" charset="0"/>
                <a:cs typeface="Arial" pitchFamily="34" charset="0"/>
              </a:rPr>
              <a:t>đổi</a:t>
            </a:r>
            <a:r>
              <a:rPr lang="en-US" i="1" dirty="0">
                <a:solidFill>
                  <a:srgbClr val="002060"/>
                </a:solidFill>
                <a:latin typeface="Arial" pitchFamily="34" charset="0"/>
                <a:cs typeface="Arial" pitchFamily="34" charset="0"/>
              </a:rPr>
              <a:t> </a:t>
            </a:r>
            <a:r>
              <a:rPr lang="en-US" i="1" dirty="0" err="1">
                <a:solidFill>
                  <a:srgbClr val="002060"/>
                </a:solidFill>
                <a:latin typeface="Arial" pitchFamily="34" charset="0"/>
                <a:cs typeface="Arial" pitchFamily="34" charset="0"/>
              </a:rPr>
              <a:t>mới</a:t>
            </a:r>
            <a:r>
              <a:rPr lang="en-US" i="1" dirty="0">
                <a:solidFill>
                  <a:srgbClr val="002060"/>
                </a:solidFill>
                <a:latin typeface="Arial" pitchFamily="34" charset="0"/>
                <a:cs typeface="Arial" pitchFamily="34" charset="0"/>
              </a:rPr>
              <a:t> GD</a:t>
            </a:r>
          </a:p>
          <a:p>
            <a:r>
              <a:rPr lang="en-US" i="1" dirty="0" err="1">
                <a:solidFill>
                  <a:srgbClr val="002060"/>
                </a:solidFill>
                <a:latin typeface="Arial" pitchFamily="34" charset="0"/>
                <a:cs typeface="Arial" pitchFamily="34" charset="0"/>
              </a:rPr>
              <a:t>Chỉ</a:t>
            </a:r>
            <a:r>
              <a:rPr lang="en-US" i="1" dirty="0">
                <a:solidFill>
                  <a:srgbClr val="002060"/>
                </a:solidFill>
                <a:latin typeface="Arial" pitchFamily="34" charset="0"/>
                <a:cs typeface="Arial" pitchFamily="34" charset="0"/>
              </a:rPr>
              <a:t> </a:t>
            </a:r>
            <a:r>
              <a:rPr lang="en-US" i="1" dirty="0" err="1">
                <a:solidFill>
                  <a:srgbClr val="002060"/>
                </a:solidFill>
                <a:latin typeface="Arial" pitchFamily="34" charset="0"/>
                <a:cs typeface="Arial" pitchFamily="34" charset="0"/>
              </a:rPr>
              <a:t>báo</a:t>
            </a:r>
            <a:r>
              <a:rPr lang="en-US" i="1" dirty="0">
                <a:solidFill>
                  <a:srgbClr val="002060"/>
                </a:solidFill>
                <a:latin typeface="Arial" pitchFamily="34" charset="0"/>
                <a:cs typeface="Arial" pitchFamily="34" charset="0"/>
              </a:rPr>
              <a:t> 6.3. </a:t>
            </a:r>
            <a:r>
              <a:rPr lang="en-US" i="1" dirty="0" err="1">
                <a:solidFill>
                  <a:srgbClr val="002060"/>
                </a:solidFill>
                <a:latin typeface="Arial" pitchFamily="34" charset="0"/>
                <a:cs typeface="Arial" pitchFamily="34" charset="0"/>
              </a:rPr>
              <a:t>Thực</a:t>
            </a:r>
            <a:r>
              <a:rPr lang="en-US" i="1" dirty="0">
                <a:solidFill>
                  <a:srgbClr val="002060"/>
                </a:solidFill>
                <a:latin typeface="Arial" pitchFamily="34" charset="0"/>
                <a:cs typeface="Arial" pitchFamily="34" charset="0"/>
              </a:rPr>
              <a:t> </a:t>
            </a:r>
            <a:r>
              <a:rPr lang="en-US" i="1" dirty="0" err="1">
                <a:solidFill>
                  <a:srgbClr val="002060"/>
                </a:solidFill>
                <a:latin typeface="Arial" pitchFamily="34" charset="0"/>
                <a:cs typeface="Arial" pitchFamily="34" charset="0"/>
              </a:rPr>
              <a:t>hiện</a:t>
            </a:r>
            <a:r>
              <a:rPr lang="en-US" i="1" dirty="0">
                <a:solidFill>
                  <a:srgbClr val="002060"/>
                </a:solidFill>
                <a:latin typeface="Arial" pitchFamily="34" charset="0"/>
                <a:cs typeface="Arial" pitchFamily="34" charset="0"/>
              </a:rPr>
              <a:t> </a:t>
            </a:r>
            <a:r>
              <a:rPr lang="en-US" i="1" dirty="0" err="1">
                <a:solidFill>
                  <a:srgbClr val="002060"/>
                </a:solidFill>
                <a:latin typeface="Arial" pitchFamily="34" charset="0"/>
                <a:cs typeface="Arial" pitchFamily="34" charset="0"/>
              </a:rPr>
              <a:t>tốt</a:t>
            </a:r>
            <a:r>
              <a:rPr lang="en-US" i="1" dirty="0">
                <a:solidFill>
                  <a:srgbClr val="002060"/>
                </a:solidFill>
                <a:latin typeface="Arial" pitchFamily="34" charset="0"/>
                <a:cs typeface="Arial" pitchFamily="34" charset="0"/>
              </a:rPr>
              <a:t> </a:t>
            </a:r>
            <a:r>
              <a:rPr lang="en-US" i="1" dirty="0" err="1">
                <a:solidFill>
                  <a:srgbClr val="002060"/>
                </a:solidFill>
                <a:latin typeface="Arial" pitchFamily="34" charset="0"/>
                <a:cs typeface="Arial" pitchFamily="34" charset="0"/>
              </a:rPr>
              <a:t>chế</a:t>
            </a:r>
            <a:r>
              <a:rPr lang="en-US" i="1" dirty="0">
                <a:solidFill>
                  <a:srgbClr val="002060"/>
                </a:solidFill>
                <a:latin typeface="Arial" pitchFamily="34" charset="0"/>
                <a:cs typeface="Arial" pitchFamily="34" charset="0"/>
              </a:rPr>
              <a:t> </a:t>
            </a:r>
            <a:r>
              <a:rPr lang="en-US" i="1" dirty="0" err="1">
                <a:solidFill>
                  <a:srgbClr val="002060"/>
                </a:solidFill>
                <a:latin typeface="Arial" pitchFamily="34" charset="0"/>
                <a:cs typeface="Arial" pitchFamily="34" charset="0"/>
              </a:rPr>
              <a:t>độ</a:t>
            </a:r>
            <a:r>
              <a:rPr lang="en-US" i="1" dirty="0">
                <a:solidFill>
                  <a:srgbClr val="002060"/>
                </a:solidFill>
                <a:latin typeface="Arial" pitchFamily="34" charset="0"/>
                <a:cs typeface="Arial" pitchFamily="34" charset="0"/>
              </a:rPr>
              <a:t> </a:t>
            </a:r>
            <a:r>
              <a:rPr lang="en-US" i="1" dirty="0" err="1">
                <a:solidFill>
                  <a:srgbClr val="002060"/>
                </a:solidFill>
                <a:latin typeface="Arial" pitchFamily="34" charset="0"/>
                <a:cs typeface="Arial" pitchFamily="34" charset="0"/>
              </a:rPr>
              <a:t>chính</a:t>
            </a:r>
            <a:r>
              <a:rPr lang="en-US" i="1" dirty="0">
                <a:solidFill>
                  <a:srgbClr val="002060"/>
                </a:solidFill>
                <a:latin typeface="Arial" pitchFamily="34" charset="0"/>
                <a:cs typeface="Arial" pitchFamily="34" charset="0"/>
              </a:rPr>
              <a:t> </a:t>
            </a:r>
            <a:r>
              <a:rPr lang="en-US" i="1" dirty="0" err="1">
                <a:solidFill>
                  <a:srgbClr val="002060"/>
                </a:solidFill>
                <a:latin typeface="Arial" pitchFamily="34" charset="0"/>
                <a:cs typeface="Arial" pitchFamily="34" charset="0"/>
              </a:rPr>
              <a:t>sách</a:t>
            </a:r>
            <a:r>
              <a:rPr lang="en-US" i="1" dirty="0">
                <a:solidFill>
                  <a:srgbClr val="002060"/>
                </a:solidFill>
                <a:latin typeface="Arial" pitchFamily="34" charset="0"/>
                <a:cs typeface="Arial" pitchFamily="34" charset="0"/>
              </a:rPr>
              <a:t>, </a:t>
            </a:r>
            <a:r>
              <a:rPr lang="en-US" i="1" dirty="0" err="1">
                <a:solidFill>
                  <a:srgbClr val="002060"/>
                </a:solidFill>
                <a:latin typeface="Arial" pitchFamily="34" charset="0"/>
                <a:cs typeface="Arial" pitchFamily="34" charset="0"/>
              </a:rPr>
              <a:t>Khích</a:t>
            </a:r>
            <a:r>
              <a:rPr lang="en-US" i="1" dirty="0">
                <a:solidFill>
                  <a:srgbClr val="002060"/>
                </a:solidFill>
                <a:latin typeface="Arial" pitchFamily="34" charset="0"/>
                <a:cs typeface="Arial" pitchFamily="34" charset="0"/>
              </a:rPr>
              <a:t> </a:t>
            </a:r>
            <a:r>
              <a:rPr lang="en-US" i="1" dirty="0" err="1">
                <a:solidFill>
                  <a:srgbClr val="002060"/>
                </a:solidFill>
                <a:latin typeface="Arial" pitchFamily="34" charset="0"/>
                <a:cs typeface="Arial" pitchFamily="34" charset="0"/>
              </a:rPr>
              <a:t>lệ</a:t>
            </a:r>
            <a:r>
              <a:rPr lang="en-US" i="1" dirty="0">
                <a:solidFill>
                  <a:srgbClr val="002060"/>
                </a:solidFill>
                <a:latin typeface="Arial" pitchFamily="34" charset="0"/>
                <a:cs typeface="Arial" pitchFamily="34" charset="0"/>
              </a:rPr>
              <a:t> CB GV, NV </a:t>
            </a:r>
            <a:r>
              <a:rPr lang="en-US" i="1" dirty="0" err="1">
                <a:solidFill>
                  <a:srgbClr val="002060"/>
                </a:solidFill>
                <a:latin typeface="Arial" pitchFamily="34" charset="0"/>
                <a:cs typeface="Arial" pitchFamily="34" charset="0"/>
              </a:rPr>
              <a:t>làm</a:t>
            </a:r>
            <a:r>
              <a:rPr lang="en-US" i="1" dirty="0">
                <a:solidFill>
                  <a:srgbClr val="002060"/>
                </a:solidFill>
                <a:latin typeface="Arial" pitchFamily="34" charset="0"/>
                <a:cs typeface="Arial" pitchFamily="34" charset="0"/>
              </a:rPr>
              <a:t> </a:t>
            </a:r>
            <a:r>
              <a:rPr lang="en-US" i="1" dirty="0" err="1">
                <a:solidFill>
                  <a:srgbClr val="002060"/>
                </a:solidFill>
                <a:latin typeface="Arial" pitchFamily="34" charset="0"/>
                <a:cs typeface="Arial" pitchFamily="34" charset="0"/>
              </a:rPr>
              <a:t>việc</a:t>
            </a:r>
            <a:r>
              <a:rPr lang="en-US" i="1" dirty="0">
                <a:solidFill>
                  <a:srgbClr val="002060"/>
                </a:solidFill>
                <a:latin typeface="Arial" pitchFamily="34" charset="0"/>
                <a:cs typeface="Arial" pitchFamily="34" charset="0"/>
              </a:rPr>
              <a:t> </a:t>
            </a:r>
            <a:r>
              <a:rPr lang="en-US" i="1" dirty="0" err="1">
                <a:solidFill>
                  <a:srgbClr val="002060"/>
                </a:solidFill>
                <a:latin typeface="Arial" pitchFamily="34" charset="0"/>
                <a:cs typeface="Arial" pitchFamily="34" charset="0"/>
              </a:rPr>
              <a:t>tốt</a:t>
            </a:r>
            <a:endParaRPr lang="en-US" i="1" dirty="0">
              <a:solidFill>
                <a:srgbClr val="002060"/>
              </a:solidFill>
              <a:latin typeface="Arial" pitchFamily="34" charset="0"/>
              <a:cs typeface="Arial" pitchFamily="34" charset="0"/>
            </a:endParaRPr>
          </a:p>
          <a:p>
            <a:pPr marL="0" indent="0">
              <a:buNone/>
            </a:pPr>
            <a:endParaRPr lang="en-US" b="1" i="1" dirty="0">
              <a:solidFill>
                <a:srgbClr val="002060"/>
              </a:solidFill>
              <a:latin typeface="Arial" pitchFamily="34" charset="0"/>
              <a:cs typeface="Arial" pitchFamily="34" charset="0"/>
            </a:endParaRPr>
          </a:p>
          <a:p>
            <a:pPr marL="0" indent="0">
              <a:buNone/>
            </a:pPr>
            <a:r>
              <a:rPr lang="pl-PL" b="1" i="1" dirty="0">
                <a:solidFill>
                  <a:srgbClr val="002060"/>
                </a:solidFill>
                <a:latin typeface="Arial" pitchFamily="34" charset="0"/>
                <a:cs typeface="Arial" pitchFamily="34" charset="0"/>
              </a:rPr>
              <a:t>Các câu hỏi liên quan đến các chỉ báo được đồng ý ở mức thấp: </a:t>
            </a:r>
            <a:endParaRPr lang="en-US" dirty="0">
              <a:solidFill>
                <a:srgbClr val="002060"/>
              </a:solidFill>
              <a:latin typeface="Arial" pitchFamily="34" charset="0"/>
              <a:cs typeface="Arial" pitchFamily="34" charset="0"/>
            </a:endParaRPr>
          </a:p>
          <a:p>
            <a:r>
              <a:rPr lang="pl-PL" i="1" dirty="0">
                <a:solidFill>
                  <a:srgbClr val="002060"/>
                </a:solidFill>
                <a:latin typeface="Arial" pitchFamily="34" charset="0"/>
                <a:cs typeface="Arial" pitchFamily="34" charset="0"/>
              </a:rPr>
              <a:t>Chỉ báo 2.1. Dân chủ, công bằng, không vụ lợi</a:t>
            </a:r>
            <a:endParaRPr lang="en-US" i="1" dirty="0">
              <a:solidFill>
                <a:srgbClr val="002060"/>
              </a:solidFill>
              <a:latin typeface="Arial" pitchFamily="34" charset="0"/>
              <a:cs typeface="Arial" pitchFamily="34" charset="0"/>
            </a:endParaRPr>
          </a:p>
          <a:p>
            <a:r>
              <a:rPr lang="pl-PL" i="1" dirty="0">
                <a:solidFill>
                  <a:srgbClr val="002060"/>
                </a:solidFill>
                <a:latin typeface="Arial" pitchFamily="34" charset="0"/>
                <a:cs typeface="Arial" pitchFamily="34" charset="0"/>
              </a:rPr>
              <a:t>Chỉ báo 4.1.   KHCL của trường có tuyên bố sứ mạng, giá trị cốt lõi và tầm nhìn đáp ứng mong đợi của GV, HS</a:t>
            </a:r>
            <a:r>
              <a:rPr lang="pl-PL" dirty="0">
                <a:solidFill>
                  <a:srgbClr val="002060"/>
                </a:solidFill>
                <a:latin typeface="Arial" pitchFamily="34" charset="0"/>
                <a:cs typeface="Arial" pitchFamily="34" charset="0"/>
              </a:rPr>
              <a:t> </a:t>
            </a:r>
            <a:endParaRPr lang="en-US" dirty="0">
              <a:solidFill>
                <a:srgbClr val="002060"/>
              </a:solidFill>
              <a:latin typeface="Arial" pitchFamily="34" charset="0"/>
              <a:cs typeface="Arial" pitchFamily="34" charset="0"/>
            </a:endParaRPr>
          </a:p>
          <a:p>
            <a:r>
              <a:rPr lang="pl-PL" i="1" dirty="0">
                <a:solidFill>
                  <a:srgbClr val="002060"/>
                </a:solidFill>
                <a:latin typeface="Arial" pitchFamily="34" charset="0"/>
                <a:cs typeface="Arial" pitchFamily="34" charset="0"/>
              </a:rPr>
              <a:t>Chỉ báo 6.3. Tạo động lực làm việc cho GV, NV</a:t>
            </a:r>
            <a:endParaRPr lang="en-US" i="1" dirty="0">
              <a:solidFill>
                <a:srgbClr val="002060"/>
              </a:solidFill>
              <a:latin typeface="Arial" pitchFamily="34" charset="0"/>
              <a:cs typeface="Arial" pitchFamily="34" charset="0"/>
            </a:endParaRPr>
          </a:p>
        </p:txBody>
      </p:sp>
    </p:spTree>
    <p:extLst>
      <p:ext uri="{BB962C8B-B14F-4D97-AF65-F5344CB8AC3E}">
        <p14:creationId xmlns:p14="http://schemas.microsoft.com/office/powerpoint/2010/main" val="87403809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26AB72D-CA16-4A4D-907F-D6453FEAE325}"/>
              </a:ext>
            </a:extLst>
          </p:cNvPr>
          <p:cNvSpPr>
            <a:spLocks noGrp="1"/>
          </p:cNvSpPr>
          <p:nvPr>
            <p:ph type="title"/>
          </p:nvPr>
        </p:nvSpPr>
        <p:spPr/>
        <p:txBody>
          <a:bodyPr>
            <a:normAutofit fontScale="90000"/>
          </a:bodyPr>
          <a:lstStyle/>
          <a:p>
            <a:r>
              <a:rPr lang="en-US" b="1" dirty="0" err="1"/>
              <a:t>Kết</a:t>
            </a:r>
            <a:r>
              <a:rPr lang="en-US" b="1" dirty="0"/>
              <a:t> </a:t>
            </a:r>
            <a:r>
              <a:rPr lang="en-US" b="1" dirty="0" err="1"/>
              <a:t>quả</a:t>
            </a:r>
            <a:r>
              <a:rPr lang="en-US" b="1" dirty="0"/>
              <a:t> </a:t>
            </a:r>
            <a:r>
              <a:rPr lang="en-US" b="1" dirty="0" err="1"/>
              <a:t>thử</a:t>
            </a:r>
            <a:r>
              <a:rPr lang="en-US" b="1" dirty="0"/>
              <a:t> </a:t>
            </a:r>
            <a:r>
              <a:rPr lang="en-US" b="1" dirty="0" err="1"/>
              <a:t>nghiệm</a:t>
            </a:r>
            <a:r>
              <a:rPr lang="en-US" b="1" dirty="0"/>
              <a:t> </a:t>
            </a:r>
            <a:r>
              <a:rPr lang="en-US" b="1" dirty="0" err="1"/>
              <a:t>chuẩn</a:t>
            </a:r>
            <a:r>
              <a:rPr lang="en-US" b="1" dirty="0"/>
              <a:t> HT </a:t>
            </a:r>
            <a:r>
              <a:rPr lang="en-US" b="1" dirty="0" err="1"/>
              <a:t>tại</a:t>
            </a:r>
            <a:r>
              <a:rPr lang="en-US" b="1" dirty="0"/>
              <a:t> 3 </a:t>
            </a:r>
            <a:r>
              <a:rPr lang="en-US" b="1" dirty="0" err="1"/>
              <a:t>tỉnh</a:t>
            </a:r>
            <a:r>
              <a:rPr lang="en-US" b="1" dirty="0"/>
              <a:t> </a:t>
            </a:r>
            <a:r>
              <a:rPr lang="en-US" b="1" dirty="0" err="1"/>
              <a:t>Hòa</a:t>
            </a:r>
            <a:r>
              <a:rPr lang="en-US" b="1" dirty="0"/>
              <a:t> </a:t>
            </a:r>
            <a:r>
              <a:rPr lang="en-US" b="1" dirty="0" err="1"/>
              <a:t>Bình</a:t>
            </a:r>
            <a:r>
              <a:rPr lang="en-US" b="1" dirty="0"/>
              <a:t>, </a:t>
            </a:r>
            <a:r>
              <a:rPr lang="en-US" b="1" dirty="0" err="1"/>
              <a:t>Hà</a:t>
            </a:r>
            <a:r>
              <a:rPr lang="en-US" b="1" dirty="0"/>
              <a:t> </a:t>
            </a:r>
            <a:r>
              <a:rPr lang="en-US" b="1" dirty="0" err="1"/>
              <a:t>nam</a:t>
            </a:r>
            <a:r>
              <a:rPr lang="en-US" b="1" dirty="0"/>
              <a:t> </a:t>
            </a:r>
            <a:r>
              <a:rPr lang="en-US" b="1" dirty="0" err="1"/>
              <a:t>và</a:t>
            </a:r>
            <a:r>
              <a:rPr lang="en-US" b="1" dirty="0"/>
              <a:t> </a:t>
            </a:r>
            <a:r>
              <a:rPr lang="en-US" b="1" dirty="0" err="1"/>
              <a:t>ĐakLak</a:t>
            </a:r>
            <a:endParaRPr lang="en-US" dirty="0"/>
          </a:p>
        </p:txBody>
      </p:sp>
    </p:spTree>
    <p:extLst>
      <p:ext uri="{BB962C8B-B14F-4D97-AF65-F5344CB8AC3E}">
        <p14:creationId xmlns:p14="http://schemas.microsoft.com/office/powerpoint/2010/main" val="2786182130"/>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800" dirty="0">
                <a:solidFill>
                  <a:srgbClr val="002060"/>
                </a:solidFill>
                <a:latin typeface="Arial" pitchFamily="34" charset="0"/>
                <a:cs typeface="Arial" pitchFamily="34" charset="0"/>
              </a:rPr>
              <a:t>KẾT QUẢ KHẢO SÁT Ý KIẾN VỀ CHUẨN HT:</a:t>
            </a:r>
            <a:br>
              <a:rPr lang="en-US" sz="2800" dirty="0">
                <a:solidFill>
                  <a:srgbClr val="002060"/>
                </a:solidFill>
                <a:latin typeface="Arial" pitchFamily="34" charset="0"/>
                <a:cs typeface="Arial" pitchFamily="34" charset="0"/>
              </a:rPr>
            </a:br>
            <a:r>
              <a:rPr lang="en-US" sz="2800" dirty="0">
                <a:solidFill>
                  <a:srgbClr val="002060"/>
                </a:solidFill>
                <a:latin typeface="Arial" pitchFamily="34" charset="0"/>
                <a:cs typeface="Arial" pitchFamily="34" charset="0"/>
              </a:rPr>
              <a:t>1. </a:t>
            </a:r>
            <a:r>
              <a:rPr lang="en-US" sz="2800" b="1" dirty="0" err="1">
                <a:solidFill>
                  <a:srgbClr val="002060"/>
                </a:solidFill>
                <a:latin typeface="Arial" pitchFamily="34" charset="0"/>
                <a:cs typeface="Arial" pitchFamily="34" charset="0"/>
              </a:rPr>
              <a:t>Mục</a:t>
            </a:r>
            <a:r>
              <a:rPr lang="en-US" sz="2800" b="1" dirty="0">
                <a:solidFill>
                  <a:srgbClr val="002060"/>
                </a:solidFill>
                <a:latin typeface="Arial" pitchFamily="34" charset="0"/>
                <a:cs typeface="Arial" pitchFamily="34" charset="0"/>
              </a:rPr>
              <a:t> </a:t>
            </a:r>
            <a:r>
              <a:rPr lang="en-US" sz="2800" b="1" dirty="0" err="1">
                <a:solidFill>
                  <a:srgbClr val="002060"/>
                </a:solidFill>
                <a:latin typeface="Arial" pitchFamily="34" charset="0"/>
                <a:cs typeface="Arial" pitchFamily="34" charset="0"/>
              </a:rPr>
              <a:t>đích</a:t>
            </a:r>
            <a:r>
              <a:rPr lang="en-US" sz="2800" b="1" dirty="0">
                <a:solidFill>
                  <a:srgbClr val="002060"/>
                </a:solidFill>
                <a:latin typeface="Arial" pitchFamily="34" charset="0"/>
                <a:cs typeface="Arial" pitchFamily="34" charset="0"/>
              </a:rPr>
              <a:t> XD </a:t>
            </a:r>
            <a:r>
              <a:rPr lang="en-US" sz="2800" b="1" dirty="0" err="1">
                <a:solidFill>
                  <a:srgbClr val="002060"/>
                </a:solidFill>
                <a:latin typeface="Arial" pitchFamily="34" charset="0"/>
                <a:cs typeface="Arial" pitchFamily="34" charset="0"/>
              </a:rPr>
              <a:t>chuẩn</a:t>
            </a:r>
            <a:endParaRPr lang="en-US" sz="2800" b="1" dirty="0">
              <a:solidFill>
                <a:srgbClr val="002060"/>
              </a:solidFill>
              <a:latin typeface="Arial" pitchFamily="34" charset="0"/>
              <a:cs typeface="Arial" pitchFamily="34" charset="0"/>
            </a:endParaRPr>
          </a:p>
        </p:txBody>
      </p:sp>
      <p:graphicFrame>
        <p:nvGraphicFramePr>
          <p:cNvPr id="4" name="Content Placeholder 3"/>
          <p:cNvGraphicFramePr>
            <a:graphicFrameLocks noGrp="1"/>
          </p:cNvGraphicFramePr>
          <p:nvPr>
            <p:ph idx="1"/>
            <p:extLst/>
          </p:nvPr>
        </p:nvGraphicFramePr>
        <p:xfrm>
          <a:off x="2209800" y="1447800"/>
          <a:ext cx="8229600" cy="518160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052292120"/>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2400" dirty="0">
                <a:solidFill>
                  <a:srgbClr val="002060"/>
                </a:solidFill>
                <a:latin typeface="Arial" pitchFamily="34" charset="0"/>
                <a:cs typeface="Arial" pitchFamily="34" charset="0"/>
              </a:rPr>
              <a:t>KẾT QUẢ KHẢO SÁT Ý KIẾN VỀ CHUẨN HT:</a:t>
            </a:r>
            <a:br>
              <a:rPr lang="en-US" sz="2400" dirty="0">
                <a:solidFill>
                  <a:srgbClr val="002060"/>
                </a:solidFill>
                <a:latin typeface="Arial" pitchFamily="34" charset="0"/>
                <a:cs typeface="Arial" pitchFamily="34" charset="0"/>
              </a:rPr>
            </a:br>
            <a:r>
              <a:rPr lang="en-US" sz="2400" b="1" dirty="0">
                <a:solidFill>
                  <a:srgbClr val="002060"/>
                </a:solidFill>
                <a:latin typeface="Arial" pitchFamily="34" charset="0"/>
                <a:cs typeface="Arial" pitchFamily="34" charset="0"/>
              </a:rPr>
              <a:t>2. </a:t>
            </a:r>
            <a:r>
              <a:rPr lang="en-US" sz="2400" b="1" dirty="0" err="1">
                <a:solidFill>
                  <a:srgbClr val="002060"/>
                </a:solidFill>
                <a:latin typeface="Arial" pitchFamily="34" charset="0"/>
                <a:cs typeface="Arial" pitchFamily="34" charset="0"/>
              </a:rPr>
              <a:t>Nội</a:t>
            </a:r>
            <a:r>
              <a:rPr lang="en-US" sz="2400" b="1" dirty="0">
                <a:solidFill>
                  <a:srgbClr val="002060"/>
                </a:solidFill>
                <a:latin typeface="Arial" pitchFamily="34" charset="0"/>
                <a:cs typeface="Arial" pitchFamily="34" charset="0"/>
              </a:rPr>
              <a:t> dung </a:t>
            </a:r>
            <a:r>
              <a:rPr lang="en-US" sz="2400" b="1" dirty="0" err="1">
                <a:solidFill>
                  <a:srgbClr val="002060"/>
                </a:solidFill>
                <a:latin typeface="Arial" pitchFamily="34" charset="0"/>
                <a:cs typeface="Arial" pitchFamily="34" charset="0"/>
              </a:rPr>
              <a:t>chuẩn</a:t>
            </a:r>
            <a:endParaRPr lang="en-US" sz="2400" dirty="0"/>
          </a:p>
        </p:txBody>
      </p:sp>
      <p:pic>
        <p:nvPicPr>
          <p:cNvPr id="6" name="Chart 2">
            <a:extLst>
              <a:ext uri="{FF2B5EF4-FFF2-40B4-BE49-F238E27FC236}">
                <a16:creationId xmlns:a16="http://schemas.microsoft.com/office/drawing/2014/main" xmlns="" id="{FA8B7E83-0B71-47FB-94F8-78AEA531A3AC}"/>
              </a:ext>
            </a:extLst>
          </p:cNvPr>
          <p:cNvPicPr>
            <a:picLocks noChangeArrowheads="1"/>
          </p:cNvPicPr>
          <p:nvPr/>
        </p:nvPicPr>
        <p:blipFill>
          <a:blip r:embed="rId2">
            <a:extLst>
              <a:ext uri="{28A0092B-C50C-407E-A947-70E740481C1C}">
                <a14:useLocalDpi xmlns:a14="http://schemas.microsoft.com/office/drawing/2010/main" val="0"/>
              </a:ext>
            </a:extLst>
          </a:blip>
          <a:srcRect b="-21"/>
          <a:stretch>
            <a:fillRect/>
          </a:stretch>
        </p:blipFill>
        <p:spPr bwMode="auto">
          <a:xfrm>
            <a:off x="152400" y="1417638"/>
            <a:ext cx="11658600" cy="5440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78564237"/>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100" dirty="0">
                <a:solidFill>
                  <a:srgbClr val="002060"/>
                </a:solidFill>
                <a:latin typeface="Arial" pitchFamily="34" charset="0"/>
                <a:cs typeface="Arial" pitchFamily="34" charset="0"/>
              </a:rPr>
              <a:t>KẾT QUẢ KHẢO SÁT Ý KIẾN VỀ CHUẨN HT:</a:t>
            </a:r>
            <a:r>
              <a:rPr lang="en-US" dirty="0">
                <a:solidFill>
                  <a:srgbClr val="002060"/>
                </a:solidFill>
                <a:latin typeface="Arial" pitchFamily="34" charset="0"/>
                <a:cs typeface="Arial" pitchFamily="34" charset="0"/>
              </a:rPr>
              <a:t/>
            </a:r>
            <a:br>
              <a:rPr lang="en-US" dirty="0">
                <a:solidFill>
                  <a:srgbClr val="002060"/>
                </a:solidFill>
                <a:latin typeface="Arial" pitchFamily="34" charset="0"/>
                <a:cs typeface="Arial" pitchFamily="34" charset="0"/>
              </a:rPr>
            </a:br>
            <a:r>
              <a:rPr lang="en-US" sz="3100" b="1" dirty="0">
                <a:solidFill>
                  <a:srgbClr val="002060"/>
                </a:solidFill>
                <a:latin typeface="Arial" pitchFamily="34" charset="0"/>
                <a:cs typeface="Arial" pitchFamily="34" charset="0"/>
              </a:rPr>
              <a:t>3. </a:t>
            </a:r>
            <a:r>
              <a:rPr lang="en-US" sz="3100" b="1" dirty="0" err="1">
                <a:solidFill>
                  <a:srgbClr val="002060"/>
                </a:solidFill>
                <a:latin typeface="Arial" pitchFamily="34" charset="0"/>
                <a:cs typeface="Arial" pitchFamily="34" charset="0"/>
              </a:rPr>
              <a:t>Hướng</a:t>
            </a:r>
            <a:r>
              <a:rPr lang="en-US" sz="3100" b="1" dirty="0">
                <a:solidFill>
                  <a:srgbClr val="002060"/>
                </a:solidFill>
                <a:latin typeface="Arial" pitchFamily="34" charset="0"/>
                <a:cs typeface="Arial" pitchFamily="34" charset="0"/>
              </a:rPr>
              <a:t> </a:t>
            </a:r>
            <a:r>
              <a:rPr lang="en-US" sz="3100" b="1" dirty="0" err="1">
                <a:solidFill>
                  <a:srgbClr val="002060"/>
                </a:solidFill>
                <a:latin typeface="Arial" pitchFamily="34" charset="0"/>
                <a:cs typeface="Arial" pitchFamily="34" charset="0"/>
              </a:rPr>
              <a:t>dẫn</a:t>
            </a:r>
            <a:r>
              <a:rPr lang="en-US" sz="3100" b="1" dirty="0">
                <a:solidFill>
                  <a:srgbClr val="002060"/>
                </a:solidFill>
                <a:latin typeface="Arial" pitchFamily="34" charset="0"/>
                <a:cs typeface="Arial" pitchFamily="34" charset="0"/>
              </a:rPr>
              <a:t> </a:t>
            </a:r>
            <a:r>
              <a:rPr lang="en-US" sz="3100" b="1" dirty="0" err="1">
                <a:solidFill>
                  <a:srgbClr val="002060"/>
                </a:solidFill>
                <a:latin typeface="Arial" pitchFamily="34" charset="0"/>
                <a:cs typeface="Arial" pitchFamily="34" charset="0"/>
              </a:rPr>
              <a:t>thực</a:t>
            </a:r>
            <a:r>
              <a:rPr lang="en-US" sz="3100" b="1" dirty="0">
                <a:solidFill>
                  <a:srgbClr val="002060"/>
                </a:solidFill>
                <a:latin typeface="Arial" pitchFamily="34" charset="0"/>
                <a:cs typeface="Arial" pitchFamily="34" charset="0"/>
              </a:rPr>
              <a:t> </a:t>
            </a:r>
            <a:r>
              <a:rPr lang="en-US" sz="3100" b="1" dirty="0" err="1">
                <a:solidFill>
                  <a:srgbClr val="002060"/>
                </a:solidFill>
                <a:latin typeface="Arial" pitchFamily="34" charset="0"/>
                <a:cs typeface="Arial" pitchFamily="34" charset="0"/>
              </a:rPr>
              <a:t>hiện</a:t>
            </a:r>
            <a:r>
              <a:rPr lang="en-US" sz="3100" b="1" dirty="0">
                <a:solidFill>
                  <a:srgbClr val="002060"/>
                </a:solidFill>
                <a:latin typeface="Arial" pitchFamily="34" charset="0"/>
                <a:cs typeface="Arial" pitchFamily="34" charset="0"/>
              </a:rPr>
              <a:t> </a:t>
            </a:r>
            <a:r>
              <a:rPr lang="en-US" sz="3100" b="1" dirty="0" err="1">
                <a:solidFill>
                  <a:srgbClr val="002060"/>
                </a:solidFill>
                <a:latin typeface="Arial" pitchFamily="34" charset="0"/>
                <a:cs typeface="Arial" pitchFamily="34" charset="0"/>
              </a:rPr>
              <a:t>Chuẩn</a:t>
            </a:r>
            <a:endParaRPr lang="en-US" sz="3100" b="1" dirty="0"/>
          </a:p>
        </p:txBody>
      </p:sp>
      <p:graphicFrame>
        <p:nvGraphicFramePr>
          <p:cNvPr id="4" name="Chart 3"/>
          <p:cNvGraphicFramePr>
            <a:graphicFrameLocks/>
          </p:cNvGraphicFramePr>
          <p:nvPr>
            <p:extLst>
              <p:ext uri="{D42A27DB-BD31-4B8C-83A1-F6EECF244321}">
                <p14:modId xmlns:p14="http://schemas.microsoft.com/office/powerpoint/2010/main" val="4211290372"/>
              </p:ext>
            </p:extLst>
          </p:nvPr>
        </p:nvGraphicFramePr>
        <p:xfrm>
          <a:off x="228600" y="1447801"/>
          <a:ext cx="11658600" cy="5135561"/>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681307440"/>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800" dirty="0">
                <a:solidFill>
                  <a:srgbClr val="002060"/>
                </a:solidFill>
                <a:latin typeface="Arial" pitchFamily="34" charset="0"/>
                <a:cs typeface="Arial" pitchFamily="34" charset="0"/>
              </a:rPr>
              <a:t>KẾT QUẢ KHẢO SÁT Ý KIẾN VỀ CHUẨN HT:</a:t>
            </a:r>
            <a:br>
              <a:rPr lang="en-US" sz="2800" dirty="0">
                <a:solidFill>
                  <a:srgbClr val="002060"/>
                </a:solidFill>
                <a:latin typeface="Arial" pitchFamily="34" charset="0"/>
                <a:cs typeface="Arial" pitchFamily="34" charset="0"/>
              </a:rPr>
            </a:br>
            <a:r>
              <a:rPr lang="en-US" sz="2800" b="1" dirty="0" err="1">
                <a:solidFill>
                  <a:srgbClr val="002060"/>
                </a:solidFill>
                <a:latin typeface="Arial" pitchFamily="34" charset="0"/>
                <a:cs typeface="Arial" pitchFamily="34" charset="0"/>
              </a:rPr>
              <a:t>Quy</a:t>
            </a:r>
            <a:r>
              <a:rPr lang="en-US" sz="2800" b="1" dirty="0">
                <a:solidFill>
                  <a:srgbClr val="002060"/>
                </a:solidFill>
                <a:latin typeface="Arial" pitchFamily="34" charset="0"/>
                <a:cs typeface="Arial" pitchFamily="34" charset="0"/>
              </a:rPr>
              <a:t> </a:t>
            </a:r>
            <a:r>
              <a:rPr lang="en-US" sz="2800" b="1" dirty="0" err="1">
                <a:solidFill>
                  <a:srgbClr val="002060"/>
                </a:solidFill>
                <a:latin typeface="Arial" pitchFamily="34" charset="0"/>
                <a:cs typeface="Arial" pitchFamily="34" charset="0"/>
              </a:rPr>
              <a:t>trình</a:t>
            </a:r>
            <a:r>
              <a:rPr lang="en-US" sz="2800" b="1" dirty="0">
                <a:solidFill>
                  <a:srgbClr val="002060"/>
                </a:solidFill>
                <a:latin typeface="Arial" pitchFamily="34" charset="0"/>
                <a:cs typeface="Arial" pitchFamily="34" charset="0"/>
              </a:rPr>
              <a:t> </a:t>
            </a:r>
            <a:r>
              <a:rPr lang="en-US" sz="2800" b="1" dirty="0" err="1">
                <a:solidFill>
                  <a:srgbClr val="002060"/>
                </a:solidFill>
                <a:latin typeface="Arial" pitchFamily="34" charset="0"/>
                <a:cs typeface="Arial" pitchFamily="34" charset="0"/>
              </a:rPr>
              <a:t>đánh</a:t>
            </a:r>
            <a:r>
              <a:rPr lang="en-US" sz="2800" b="1" dirty="0">
                <a:solidFill>
                  <a:srgbClr val="002060"/>
                </a:solidFill>
                <a:latin typeface="Arial" pitchFamily="34" charset="0"/>
                <a:cs typeface="Arial" pitchFamily="34" charset="0"/>
              </a:rPr>
              <a:t> </a:t>
            </a:r>
            <a:r>
              <a:rPr lang="en-US" sz="2800" b="1" dirty="0" err="1">
                <a:solidFill>
                  <a:srgbClr val="002060"/>
                </a:solidFill>
                <a:latin typeface="Arial" pitchFamily="34" charset="0"/>
                <a:cs typeface="Arial" pitchFamily="34" charset="0"/>
              </a:rPr>
              <a:t>giá</a:t>
            </a:r>
            <a:r>
              <a:rPr lang="en-US" sz="2800" b="1" dirty="0">
                <a:solidFill>
                  <a:srgbClr val="002060"/>
                </a:solidFill>
                <a:latin typeface="Arial" pitchFamily="34" charset="0"/>
                <a:cs typeface="Arial" pitchFamily="34" charset="0"/>
              </a:rPr>
              <a:t> HT </a:t>
            </a:r>
            <a:r>
              <a:rPr lang="en-US" sz="2800" b="1" dirty="0" err="1">
                <a:solidFill>
                  <a:srgbClr val="002060"/>
                </a:solidFill>
                <a:latin typeface="Arial" pitchFamily="34" charset="0"/>
                <a:cs typeface="Arial" pitchFamily="34" charset="0"/>
              </a:rPr>
              <a:t>theo</a:t>
            </a:r>
            <a:r>
              <a:rPr lang="en-US" sz="2800" b="1" dirty="0">
                <a:solidFill>
                  <a:srgbClr val="002060"/>
                </a:solidFill>
                <a:latin typeface="Arial" pitchFamily="34" charset="0"/>
                <a:cs typeface="Arial" pitchFamily="34" charset="0"/>
              </a:rPr>
              <a:t> </a:t>
            </a:r>
            <a:r>
              <a:rPr lang="en-US" sz="2800" b="1" dirty="0" err="1">
                <a:solidFill>
                  <a:srgbClr val="002060"/>
                </a:solidFill>
                <a:latin typeface="Arial" pitchFamily="34" charset="0"/>
                <a:cs typeface="Arial" pitchFamily="34" charset="0"/>
              </a:rPr>
              <a:t>Chuẩn</a:t>
            </a:r>
            <a:endParaRPr lang="en-US" sz="2800" dirty="0"/>
          </a:p>
        </p:txBody>
      </p:sp>
      <p:graphicFrame>
        <p:nvGraphicFramePr>
          <p:cNvPr id="4" name="Chart 3"/>
          <p:cNvGraphicFramePr>
            <a:graphicFrameLocks/>
          </p:cNvGraphicFramePr>
          <p:nvPr>
            <p:extLst/>
          </p:nvPr>
        </p:nvGraphicFramePr>
        <p:xfrm>
          <a:off x="2133600" y="1524000"/>
          <a:ext cx="8001000" cy="457200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879543913"/>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800" dirty="0">
                <a:solidFill>
                  <a:srgbClr val="002060"/>
                </a:solidFill>
                <a:latin typeface="Arial" pitchFamily="34" charset="0"/>
                <a:cs typeface="Arial" pitchFamily="34" charset="0"/>
              </a:rPr>
              <a:t>KẾT QUẢ KHẢO SÁT Ý KIẾN VỀ CHUẨN HT:</a:t>
            </a:r>
            <a:br>
              <a:rPr lang="en-US" sz="2800" dirty="0">
                <a:solidFill>
                  <a:srgbClr val="002060"/>
                </a:solidFill>
                <a:latin typeface="Arial" pitchFamily="34" charset="0"/>
                <a:cs typeface="Arial" pitchFamily="34" charset="0"/>
              </a:rPr>
            </a:br>
            <a:r>
              <a:rPr lang="en-US" sz="2800" b="1" dirty="0" err="1">
                <a:solidFill>
                  <a:srgbClr val="002060"/>
                </a:solidFill>
                <a:latin typeface="Arial" pitchFamily="34" charset="0"/>
                <a:cs typeface="Arial" pitchFamily="34" charset="0"/>
              </a:rPr>
              <a:t>Các</a:t>
            </a:r>
            <a:r>
              <a:rPr lang="en-US" sz="2800" b="1" dirty="0">
                <a:solidFill>
                  <a:srgbClr val="002060"/>
                </a:solidFill>
                <a:latin typeface="Arial" pitchFamily="34" charset="0"/>
                <a:cs typeface="Arial" pitchFamily="34" charset="0"/>
              </a:rPr>
              <a:t> </a:t>
            </a:r>
            <a:r>
              <a:rPr lang="en-US" sz="2800" b="1" dirty="0" err="1">
                <a:solidFill>
                  <a:srgbClr val="002060"/>
                </a:solidFill>
                <a:latin typeface="Arial" pitchFamily="34" charset="0"/>
                <a:cs typeface="Arial" pitchFamily="34" charset="0"/>
              </a:rPr>
              <a:t>phiếu</a:t>
            </a:r>
            <a:r>
              <a:rPr lang="en-US" sz="2800" b="1" dirty="0">
                <a:solidFill>
                  <a:srgbClr val="002060"/>
                </a:solidFill>
                <a:latin typeface="Arial" pitchFamily="34" charset="0"/>
                <a:cs typeface="Arial" pitchFamily="34" charset="0"/>
              </a:rPr>
              <a:t> </a:t>
            </a:r>
            <a:r>
              <a:rPr lang="en-US" sz="2800" b="1" dirty="0" err="1">
                <a:solidFill>
                  <a:srgbClr val="002060"/>
                </a:solidFill>
                <a:latin typeface="Arial" pitchFamily="34" charset="0"/>
                <a:cs typeface="Arial" pitchFamily="34" charset="0"/>
              </a:rPr>
              <a:t>đánh</a:t>
            </a:r>
            <a:r>
              <a:rPr lang="en-US" sz="2800" b="1" dirty="0">
                <a:solidFill>
                  <a:srgbClr val="002060"/>
                </a:solidFill>
                <a:latin typeface="Arial" pitchFamily="34" charset="0"/>
                <a:cs typeface="Arial" pitchFamily="34" charset="0"/>
              </a:rPr>
              <a:t> </a:t>
            </a:r>
            <a:r>
              <a:rPr lang="en-US" sz="2800" b="1" dirty="0" err="1">
                <a:solidFill>
                  <a:srgbClr val="002060"/>
                </a:solidFill>
                <a:latin typeface="Arial" pitchFamily="34" charset="0"/>
                <a:cs typeface="Arial" pitchFamily="34" charset="0"/>
              </a:rPr>
              <a:t>giá</a:t>
            </a:r>
            <a:r>
              <a:rPr lang="en-US" sz="2800" b="1" dirty="0">
                <a:solidFill>
                  <a:srgbClr val="002060"/>
                </a:solidFill>
                <a:latin typeface="Arial" pitchFamily="34" charset="0"/>
                <a:cs typeface="Arial" pitchFamily="34" charset="0"/>
              </a:rPr>
              <a:t> </a:t>
            </a:r>
            <a:r>
              <a:rPr lang="en-US" sz="2800" b="1" dirty="0" err="1">
                <a:solidFill>
                  <a:srgbClr val="002060"/>
                </a:solidFill>
                <a:latin typeface="Arial" pitchFamily="34" charset="0"/>
                <a:cs typeface="Arial" pitchFamily="34" charset="0"/>
              </a:rPr>
              <a:t>và</a:t>
            </a:r>
            <a:r>
              <a:rPr lang="en-US" sz="2800" b="1" dirty="0">
                <a:solidFill>
                  <a:srgbClr val="002060"/>
                </a:solidFill>
                <a:latin typeface="Arial" pitchFamily="34" charset="0"/>
                <a:cs typeface="Arial" pitchFamily="34" charset="0"/>
              </a:rPr>
              <a:t> minh </a:t>
            </a:r>
            <a:r>
              <a:rPr lang="en-US" sz="2800" b="1" dirty="0" err="1">
                <a:solidFill>
                  <a:srgbClr val="002060"/>
                </a:solidFill>
                <a:latin typeface="Arial" pitchFamily="34" charset="0"/>
                <a:cs typeface="Arial" pitchFamily="34" charset="0"/>
              </a:rPr>
              <a:t>chứng</a:t>
            </a:r>
            <a:endParaRPr lang="en-US" sz="2800" dirty="0"/>
          </a:p>
        </p:txBody>
      </p:sp>
      <p:graphicFrame>
        <p:nvGraphicFramePr>
          <p:cNvPr id="5" name="Chart 4"/>
          <p:cNvGraphicFramePr>
            <a:graphicFrameLocks/>
          </p:cNvGraphicFramePr>
          <p:nvPr>
            <p:extLst>
              <p:ext uri="{D42A27DB-BD31-4B8C-83A1-F6EECF244321}">
                <p14:modId xmlns:p14="http://schemas.microsoft.com/office/powerpoint/2010/main" val="115744597"/>
              </p:ext>
            </p:extLst>
          </p:nvPr>
        </p:nvGraphicFramePr>
        <p:xfrm>
          <a:off x="533400" y="1447800"/>
          <a:ext cx="11506200" cy="518160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364837538"/>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err="1">
                <a:solidFill>
                  <a:srgbClr val="002060"/>
                </a:solidFill>
                <a:latin typeface="Arial" pitchFamily="34" charset="0"/>
                <a:cs typeface="Arial" pitchFamily="34" charset="0"/>
              </a:rPr>
              <a:t>Phạm</a:t>
            </a:r>
            <a:r>
              <a:rPr lang="en-US" b="1" dirty="0">
                <a:solidFill>
                  <a:srgbClr val="002060"/>
                </a:solidFill>
                <a:latin typeface="Arial" pitchFamily="34" charset="0"/>
                <a:cs typeface="Arial" pitchFamily="34" charset="0"/>
              </a:rPr>
              <a:t> vi </a:t>
            </a:r>
            <a:r>
              <a:rPr lang="en-US" b="1" dirty="0" err="1">
                <a:solidFill>
                  <a:srgbClr val="002060"/>
                </a:solidFill>
                <a:latin typeface="Arial" pitchFamily="34" charset="0"/>
                <a:cs typeface="Arial" pitchFamily="34" charset="0"/>
              </a:rPr>
              <a:t>điều</a:t>
            </a:r>
            <a:r>
              <a:rPr lang="en-US" b="1" dirty="0">
                <a:solidFill>
                  <a:srgbClr val="002060"/>
                </a:solidFill>
                <a:latin typeface="Arial" pitchFamily="34" charset="0"/>
                <a:cs typeface="Arial" pitchFamily="34" charset="0"/>
              </a:rPr>
              <a:t> </a:t>
            </a:r>
            <a:r>
              <a:rPr lang="en-US" b="1" dirty="0" err="1">
                <a:solidFill>
                  <a:srgbClr val="002060"/>
                </a:solidFill>
                <a:latin typeface="Arial" pitchFamily="34" charset="0"/>
                <a:cs typeface="Arial" pitchFamily="34" charset="0"/>
              </a:rPr>
              <a:t>chỉnh</a:t>
            </a:r>
            <a:r>
              <a:rPr lang="en-US" b="1" dirty="0">
                <a:solidFill>
                  <a:srgbClr val="002060"/>
                </a:solidFill>
                <a:latin typeface="Arial" pitchFamily="34" charset="0"/>
                <a:cs typeface="Arial" pitchFamily="34" charset="0"/>
              </a:rPr>
              <a:t>:</a:t>
            </a:r>
            <a:endParaRPr lang="vi-VN" b="1" dirty="0">
              <a:solidFill>
                <a:srgbClr val="002060"/>
              </a:solidFill>
              <a:latin typeface="Arial" pitchFamily="34" charset="0"/>
              <a:cs typeface="Arial" pitchFamily="34" charset="0"/>
            </a:endParaRPr>
          </a:p>
        </p:txBody>
      </p:sp>
      <p:sp>
        <p:nvSpPr>
          <p:cNvPr id="3" name="Content Placeholder 2"/>
          <p:cNvSpPr>
            <a:spLocks noGrp="1"/>
          </p:cNvSpPr>
          <p:nvPr>
            <p:ph idx="1"/>
          </p:nvPr>
        </p:nvSpPr>
        <p:spPr/>
        <p:txBody>
          <a:bodyPr>
            <a:normAutofit/>
          </a:bodyPr>
          <a:lstStyle/>
          <a:p>
            <a:r>
              <a:rPr lang="nb-NO" b="1" dirty="0">
                <a:solidFill>
                  <a:srgbClr val="002060"/>
                </a:solidFill>
                <a:latin typeface="Arial" pitchFamily="34" charset="0"/>
                <a:cs typeface="Arial" pitchFamily="34" charset="0"/>
              </a:rPr>
              <a:t>Chuẩn HT áp dụng thống nhất </a:t>
            </a:r>
            <a:r>
              <a:rPr lang="nb-NO" dirty="0">
                <a:solidFill>
                  <a:srgbClr val="002060"/>
                </a:solidFill>
                <a:latin typeface="Arial" pitchFamily="34" charset="0"/>
                <a:cs typeface="Arial" pitchFamily="34" charset="0"/>
              </a:rPr>
              <a:t>đối với hiệu trưởng trường tiểu học, hiệu trưởng trường trung học cơ sở, trường trung học phổ thông và trường phổ thông có nhiều cấp học thuộc hệ thống giáo dục quốc dân (sau đây gọi chung là hiệu trưởng) (thay cho 2 chuẩn Hiệu trưởng của 2 cấp học trước đây).</a:t>
            </a:r>
            <a:endParaRPr lang="vi-VN" dirty="0">
              <a:solidFill>
                <a:srgbClr val="002060"/>
              </a:solidFill>
              <a:latin typeface="Arial" pitchFamily="34" charset="0"/>
              <a:cs typeface="Arial" pitchFamily="34" charset="0"/>
            </a:endParaRPr>
          </a:p>
          <a:p>
            <a:endParaRPr lang="vi-VN" dirty="0"/>
          </a:p>
        </p:txBody>
      </p:sp>
    </p:spTree>
    <p:extLst>
      <p:ext uri="{BB962C8B-B14F-4D97-AF65-F5344CB8AC3E}">
        <p14:creationId xmlns:p14="http://schemas.microsoft.com/office/powerpoint/2010/main" val="127410253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l"/>
            <a:r>
              <a:rPr lang="en-US" sz="4000" b="1" dirty="0" smtClean="0">
                <a:solidFill>
                  <a:srgbClr val="FF0000"/>
                </a:solidFill>
              </a:rPr>
              <a:t>1.Căn </a:t>
            </a:r>
            <a:r>
              <a:rPr lang="en-US" sz="4000" b="1" dirty="0" err="1" smtClean="0">
                <a:solidFill>
                  <a:srgbClr val="FF0000"/>
                </a:solidFill>
              </a:rPr>
              <a:t>cứ</a:t>
            </a:r>
            <a:r>
              <a:rPr lang="en-US" sz="4000" b="1" dirty="0" smtClean="0">
                <a:solidFill>
                  <a:srgbClr val="FF0000"/>
                </a:solidFill>
              </a:rPr>
              <a:t>, </a:t>
            </a:r>
            <a:r>
              <a:rPr lang="en-US" sz="4000" b="1" dirty="0" err="1" smtClean="0">
                <a:solidFill>
                  <a:srgbClr val="FF0000"/>
                </a:solidFill>
              </a:rPr>
              <a:t>hướng</a:t>
            </a:r>
            <a:r>
              <a:rPr lang="en-US" sz="4000" b="1" dirty="0" smtClean="0">
                <a:solidFill>
                  <a:srgbClr val="FF0000"/>
                </a:solidFill>
              </a:rPr>
              <a:t> </a:t>
            </a:r>
            <a:r>
              <a:rPr lang="en-US" sz="4000" b="1" dirty="0" err="1" smtClean="0">
                <a:solidFill>
                  <a:srgbClr val="FF0000"/>
                </a:solidFill>
              </a:rPr>
              <a:t>tiếp</a:t>
            </a:r>
            <a:r>
              <a:rPr lang="en-US" sz="4000" b="1" dirty="0" smtClean="0">
                <a:solidFill>
                  <a:srgbClr val="FF0000"/>
                </a:solidFill>
              </a:rPr>
              <a:t> </a:t>
            </a:r>
            <a:r>
              <a:rPr lang="en-US" sz="4000" b="1" dirty="0" err="1" smtClean="0">
                <a:solidFill>
                  <a:srgbClr val="FF0000"/>
                </a:solidFill>
              </a:rPr>
              <a:t>cận</a:t>
            </a:r>
            <a:r>
              <a:rPr lang="en-US" sz="4000" b="1" dirty="0" smtClean="0">
                <a:solidFill>
                  <a:srgbClr val="FF0000"/>
                </a:solidFill>
              </a:rPr>
              <a:t> </a:t>
            </a:r>
            <a:r>
              <a:rPr lang="en-US" sz="4000" b="1" dirty="0" err="1" smtClean="0">
                <a:solidFill>
                  <a:srgbClr val="FF0000"/>
                </a:solidFill>
              </a:rPr>
              <a:t>và</a:t>
            </a:r>
            <a:r>
              <a:rPr lang="en-US" sz="4000" b="1" dirty="0" smtClean="0">
                <a:solidFill>
                  <a:srgbClr val="FF0000"/>
                </a:solidFill>
              </a:rPr>
              <a:t> </a:t>
            </a:r>
            <a:r>
              <a:rPr lang="en-US" sz="4000" b="1" dirty="0" err="1" smtClean="0">
                <a:solidFill>
                  <a:srgbClr val="FF0000"/>
                </a:solidFill>
              </a:rPr>
              <a:t>phương</a:t>
            </a:r>
            <a:r>
              <a:rPr lang="en-US" sz="4000" b="1" dirty="0" smtClean="0">
                <a:solidFill>
                  <a:srgbClr val="FF0000"/>
                </a:solidFill>
              </a:rPr>
              <a:t> </a:t>
            </a:r>
            <a:r>
              <a:rPr lang="en-US" sz="4000" b="1" dirty="0" err="1" smtClean="0">
                <a:solidFill>
                  <a:srgbClr val="FF0000"/>
                </a:solidFill>
              </a:rPr>
              <a:t>pháp</a:t>
            </a:r>
            <a:r>
              <a:rPr lang="en-US" sz="4000" b="1" dirty="0" smtClean="0">
                <a:solidFill>
                  <a:srgbClr val="FF0000"/>
                </a:solidFill>
              </a:rPr>
              <a:t>  </a:t>
            </a:r>
            <a:r>
              <a:rPr lang="en-US" sz="4000" b="1" dirty="0" err="1" smtClean="0">
                <a:solidFill>
                  <a:srgbClr val="FF0000"/>
                </a:solidFill>
              </a:rPr>
              <a:t>nghiên</a:t>
            </a:r>
            <a:r>
              <a:rPr lang="en-US" sz="4000" b="1" dirty="0" smtClean="0">
                <a:solidFill>
                  <a:srgbClr val="FF0000"/>
                </a:solidFill>
              </a:rPr>
              <a:t> </a:t>
            </a:r>
            <a:r>
              <a:rPr lang="en-US" sz="4000" b="1" dirty="0" err="1" smtClean="0">
                <a:solidFill>
                  <a:srgbClr val="FF0000"/>
                </a:solidFill>
              </a:rPr>
              <a:t>cứu</a:t>
            </a:r>
            <a:r>
              <a:rPr lang="en-US" sz="4000" b="1" dirty="0" smtClean="0">
                <a:solidFill>
                  <a:srgbClr val="FF0000"/>
                </a:solidFill>
              </a:rPr>
              <a:t>…</a:t>
            </a:r>
            <a:endParaRPr lang="en-US" sz="4000" b="1" dirty="0">
              <a:solidFill>
                <a:srgbClr val="FF0000"/>
              </a:solidFill>
            </a:endParaRPr>
          </a:p>
        </p:txBody>
      </p:sp>
      <p:sp>
        <p:nvSpPr>
          <p:cNvPr id="3" name="Content Placeholder 2"/>
          <p:cNvSpPr>
            <a:spLocks noGrp="1"/>
          </p:cNvSpPr>
          <p:nvPr>
            <p:ph idx="1"/>
          </p:nvPr>
        </p:nvSpPr>
        <p:spPr/>
        <p:txBody>
          <a:bodyPr>
            <a:normAutofit/>
          </a:bodyPr>
          <a:lstStyle/>
          <a:p>
            <a:pPr marL="0" indent="0">
              <a:buNone/>
            </a:pPr>
            <a:r>
              <a:rPr lang="en-US" b="1" dirty="0" smtClean="0">
                <a:solidFill>
                  <a:srgbClr val="002060"/>
                </a:solidFill>
              </a:rPr>
              <a:t>1.1. </a:t>
            </a:r>
            <a:r>
              <a:rPr lang="en-US" b="1" dirty="0" err="1" smtClean="0">
                <a:solidFill>
                  <a:srgbClr val="002060"/>
                </a:solidFill>
              </a:rPr>
              <a:t>Căn</a:t>
            </a:r>
            <a:r>
              <a:rPr lang="en-US" b="1" dirty="0" smtClean="0">
                <a:solidFill>
                  <a:srgbClr val="002060"/>
                </a:solidFill>
              </a:rPr>
              <a:t> </a:t>
            </a:r>
            <a:r>
              <a:rPr lang="en-US" b="1" dirty="0" err="1" smtClean="0">
                <a:solidFill>
                  <a:srgbClr val="002060"/>
                </a:solidFill>
              </a:rPr>
              <a:t>cứ</a:t>
            </a:r>
            <a:r>
              <a:rPr lang="en-US" b="1" dirty="0" smtClean="0">
                <a:solidFill>
                  <a:srgbClr val="002060"/>
                </a:solidFill>
              </a:rPr>
              <a:t> </a:t>
            </a:r>
            <a:r>
              <a:rPr lang="en-US" b="1" dirty="0" err="1" smtClean="0">
                <a:solidFill>
                  <a:srgbClr val="002060"/>
                </a:solidFill>
              </a:rPr>
              <a:t>pháp</a:t>
            </a:r>
            <a:r>
              <a:rPr lang="en-US" b="1" dirty="0" smtClean="0">
                <a:solidFill>
                  <a:srgbClr val="002060"/>
                </a:solidFill>
              </a:rPr>
              <a:t> </a:t>
            </a:r>
            <a:r>
              <a:rPr lang="en-US" b="1" dirty="0" err="1" smtClean="0">
                <a:solidFill>
                  <a:srgbClr val="002060"/>
                </a:solidFill>
              </a:rPr>
              <a:t>lý</a:t>
            </a:r>
            <a:endParaRPr lang="en-US" b="1" dirty="0" smtClean="0">
              <a:solidFill>
                <a:srgbClr val="002060"/>
              </a:solidFill>
            </a:endParaRPr>
          </a:p>
          <a:p>
            <a:pPr marL="0" indent="0">
              <a:buNone/>
            </a:pPr>
            <a:r>
              <a:rPr lang="en-US" b="1" dirty="0" smtClean="0">
                <a:solidFill>
                  <a:srgbClr val="002060"/>
                </a:solidFill>
              </a:rPr>
              <a:t>1.3. </a:t>
            </a:r>
            <a:r>
              <a:rPr lang="en-US" b="1" dirty="0" err="1" smtClean="0">
                <a:solidFill>
                  <a:srgbClr val="002060"/>
                </a:solidFill>
              </a:rPr>
              <a:t>Căn</a:t>
            </a:r>
            <a:r>
              <a:rPr lang="en-US" b="1" dirty="0" smtClean="0">
                <a:solidFill>
                  <a:srgbClr val="002060"/>
                </a:solidFill>
              </a:rPr>
              <a:t> </a:t>
            </a:r>
            <a:r>
              <a:rPr lang="en-US" b="1" dirty="0" err="1" smtClean="0">
                <a:solidFill>
                  <a:srgbClr val="002060"/>
                </a:solidFill>
              </a:rPr>
              <a:t>cứ</a:t>
            </a:r>
            <a:r>
              <a:rPr lang="en-US" b="1" dirty="0" smtClean="0">
                <a:solidFill>
                  <a:srgbClr val="002060"/>
                </a:solidFill>
              </a:rPr>
              <a:t> </a:t>
            </a:r>
            <a:r>
              <a:rPr lang="en-US" b="1" dirty="0" err="1" smtClean="0">
                <a:solidFill>
                  <a:srgbClr val="002060"/>
                </a:solidFill>
              </a:rPr>
              <a:t>thực</a:t>
            </a:r>
            <a:r>
              <a:rPr lang="en-US" b="1" dirty="0" smtClean="0">
                <a:solidFill>
                  <a:srgbClr val="002060"/>
                </a:solidFill>
              </a:rPr>
              <a:t> </a:t>
            </a:r>
            <a:r>
              <a:rPr lang="en-US" b="1" dirty="0" err="1" smtClean="0">
                <a:solidFill>
                  <a:srgbClr val="002060"/>
                </a:solidFill>
              </a:rPr>
              <a:t>tiễn</a:t>
            </a:r>
            <a:endParaRPr lang="en-US" b="1" dirty="0" smtClean="0">
              <a:solidFill>
                <a:srgbClr val="002060"/>
              </a:solidFill>
            </a:endParaRPr>
          </a:p>
          <a:p>
            <a:pPr marL="0" indent="0">
              <a:buNone/>
            </a:pPr>
            <a:r>
              <a:rPr lang="en-US" b="1" dirty="0" smtClean="0">
                <a:solidFill>
                  <a:srgbClr val="002060"/>
                </a:solidFill>
              </a:rPr>
              <a:t>1.2. </a:t>
            </a:r>
            <a:r>
              <a:rPr lang="en-US" b="1" dirty="0" err="1" smtClean="0">
                <a:solidFill>
                  <a:srgbClr val="002060"/>
                </a:solidFill>
              </a:rPr>
              <a:t>Hướng</a:t>
            </a:r>
            <a:r>
              <a:rPr lang="en-US" b="1" dirty="0" smtClean="0">
                <a:solidFill>
                  <a:srgbClr val="002060"/>
                </a:solidFill>
              </a:rPr>
              <a:t> </a:t>
            </a:r>
            <a:r>
              <a:rPr lang="en-US" b="1" dirty="0" err="1" smtClean="0">
                <a:solidFill>
                  <a:srgbClr val="002060"/>
                </a:solidFill>
              </a:rPr>
              <a:t>tiếp</a:t>
            </a:r>
            <a:r>
              <a:rPr lang="en-US" b="1" dirty="0" smtClean="0">
                <a:solidFill>
                  <a:srgbClr val="002060"/>
                </a:solidFill>
              </a:rPr>
              <a:t> </a:t>
            </a:r>
            <a:r>
              <a:rPr lang="en-US" b="1" dirty="0" err="1" smtClean="0">
                <a:solidFill>
                  <a:srgbClr val="002060"/>
                </a:solidFill>
              </a:rPr>
              <a:t>cận</a:t>
            </a:r>
            <a:r>
              <a:rPr lang="en-US" b="1" dirty="0" smtClean="0">
                <a:solidFill>
                  <a:srgbClr val="002060"/>
                </a:solidFill>
              </a:rPr>
              <a:t> </a:t>
            </a:r>
            <a:r>
              <a:rPr lang="en-US" b="1" dirty="0" err="1" smtClean="0">
                <a:solidFill>
                  <a:srgbClr val="002060"/>
                </a:solidFill>
              </a:rPr>
              <a:t>và</a:t>
            </a:r>
            <a:r>
              <a:rPr lang="en-US" b="1" dirty="0" smtClean="0">
                <a:solidFill>
                  <a:srgbClr val="002060"/>
                </a:solidFill>
              </a:rPr>
              <a:t> </a:t>
            </a:r>
            <a:r>
              <a:rPr lang="en-US" b="1" dirty="0" err="1" smtClean="0">
                <a:solidFill>
                  <a:srgbClr val="002060"/>
                </a:solidFill>
              </a:rPr>
              <a:t>phương</a:t>
            </a:r>
            <a:r>
              <a:rPr lang="en-US" b="1" dirty="0" smtClean="0">
                <a:solidFill>
                  <a:srgbClr val="002060"/>
                </a:solidFill>
              </a:rPr>
              <a:t> </a:t>
            </a:r>
            <a:r>
              <a:rPr lang="en-US" b="1" dirty="0" err="1" smtClean="0">
                <a:solidFill>
                  <a:srgbClr val="002060"/>
                </a:solidFill>
              </a:rPr>
              <a:t>pháp</a:t>
            </a:r>
            <a:r>
              <a:rPr lang="en-US" b="1" dirty="0" smtClean="0">
                <a:solidFill>
                  <a:srgbClr val="002060"/>
                </a:solidFill>
              </a:rPr>
              <a:t> </a:t>
            </a:r>
            <a:r>
              <a:rPr lang="en-US" b="1" dirty="0" err="1" smtClean="0">
                <a:solidFill>
                  <a:srgbClr val="002060"/>
                </a:solidFill>
              </a:rPr>
              <a:t>nghiên</a:t>
            </a:r>
            <a:r>
              <a:rPr lang="en-US" b="1" dirty="0" smtClean="0">
                <a:solidFill>
                  <a:srgbClr val="002060"/>
                </a:solidFill>
              </a:rPr>
              <a:t> </a:t>
            </a:r>
            <a:r>
              <a:rPr lang="en-US" b="1" dirty="0" err="1" smtClean="0">
                <a:solidFill>
                  <a:srgbClr val="002060"/>
                </a:solidFill>
              </a:rPr>
              <a:t>cứu</a:t>
            </a:r>
            <a:endParaRPr lang="en-US" b="1" dirty="0">
              <a:solidFill>
                <a:srgbClr val="002060"/>
              </a:solidFill>
            </a:endParaRPr>
          </a:p>
        </p:txBody>
      </p:sp>
    </p:spTree>
    <p:extLst>
      <p:ext uri="{BB962C8B-B14F-4D97-AF65-F5344CB8AC3E}">
        <p14:creationId xmlns:p14="http://schemas.microsoft.com/office/powerpoint/2010/main" val="1899602228"/>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err="1">
                <a:solidFill>
                  <a:srgbClr val="002060"/>
                </a:solidFill>
              </a:rPr>
              <a:t>Phạm</a:t>
            </a:r>
            <a:r>
              <a:rPr lang="en-US" b="1" dirty="0">
                <a:solidFill>
                  <a:srgbClr val="002060"/>
                </a:solidFill>
              </a:rPr>
              <a:t> vi </a:t>
            </a:r>
            <a:r>
              <a:rPr lang="en-US" b="1" dirty="0" err="1">
                <a:solidFill>
                  <a:srgbClr val="002060"/>
                </a:solidFill>
              </a:rPr>
              <a:t>điều</a:t>
            </a:r>
            <a:r>
              <a:rPr lang="en-US" b="1" dirty="0">
                <a:solidFill>
                  <a:srgbClr val="002060"/>
                </a:solidFill>
              </a:rPr>
              <a:t> </a:t>
            </a:r>
            <a:r>
              <a:rPr lang="en-US" b="1" dirty="0" err="1">
                <a:solidFill>
                  <a:srgbClr val="002060"/>
                </a:solidFill>
              </a:rPr>
              <a:t>chỉnh</a:t>
            </a:r>
            <a:r>
              <a:rPr lang="en-US" b="1" dirty="0">
                <a:solidFill>
                  <a:srgbClr val="002060"/>
                </a:solidFill>
              </a:rPr>
              <a:t> </a:t>
            </a:r>
            <a:r>
              <a:rPr lang="en-US" b="1" dirty="0" err="1">
                <a:solidFill>
                  <a:srgbClr val="002060"/>
                </a:solidFill>
              </a:rPr>
              <a:t>và</a:t>
            </a:r>
            <a:r>
              <a:rPr lang="en-US" b="1" dirty="0">
                <a:solidFill>
                  <a:srgbClr val="002060"/>
                </a:solidFill>
              </a:rPr>
              <a:t> </a:t>
            </a:r>
            <a:r>
              <a:rPr lang="en-US" b="1" dirty="0" err="1">
                <a:solidFill>
                  <a:srgbClr val="002060"/>
                </a:solidFill>
              </a:rPr>
              <a:t>đối</a:t>
            </a:r>
            <a:r>
              <a:rPr lang="en-US" b="1" dirty="0">
                <a:solidFill>
                  <a:srgbClr val="002060"/>
                </a:solidFill>
              </a:rPr>
              <a:t> </a:t>
            </a:r>
            <a:r>
              <a:rPr lang="en-US" b="1" dirty="0" err="1">
                <a:solidFill>
                  <a:srgbClr val="002060"/>
                </a:solidFill>
              </a:rPr>
              <a:t>tượng</a:t>
            </a:r>
            <a:r>
              <a:rPr lang="en-US" b="1" dirty="0">
                <a:solidFill>
                  <a:srgbClr val="002060"/>
                </a:solidFill>
              </a:rPr>
              <a:t> </a:t>
            </a:r>
            <a:r>
              <a:rPr lang="en-US" b="1" dirty="0" err="1">
                <a:solidFill>
                  <a:srgbClr val="002060"/>
                </a:solidFill>
              </a:rPr>
              <a:t>áp</a:t>
            </a:r>
            <a:r>
              <a:rPr lang="en-US" b="1" dirty="0">
                <a:solidFill>
                  <a:srgbClr val="002060"/>
                </a:solidFill>
              </a:rPr>
              <a:t> </a:t>
            </a:r>
            <a:r>
              <a:rPr lang="en-US" b="1" dirty="0" err="1">
                <a:solidFill>
                  <a:srgbClr val="002060"/>
                </a:solidFill>
              </a:rPr>
              <a:t>dụng</a:t>
            </a:r>
            <a:r>
              <a:rPr lang="en-US" b="1" dirty="0">
                <a:solidFill>
                  <a:srgbClr val="002060"/>
                </a:solidFill>
              </a:rPr>
              <a:t> </a:t>
            </a:r>
            <a:r>
              <a:rPr lang="en-US" b="1" dirty="0" err="1">
                <a:solidFill>
                  <a:srgbClr val="002060"/>
                </a:solidFill>
              </a:rPr>
              <a:t>Chuẩn</a:t>
            </a:r>
            <a:r>
              <a:rPr lang="en-US" b="1" dirty="0">
                <a:solidFill>
                  <a:srgbClr val="002060"/>
                </a:solidFill>
              </a:rPr>
              <a:t> </a:t>
            </a:r>
            <a:r>
              <a:rPr lang="en-US" b="1" dirty="0" err="1">
                <a:solidFill>
                  <a:srgbClr val="002060"/>
                </a:solidFill>
              </a:rPr>
              <a:t>Hiệu</a:t>
            </a:r>
            <a:r>
              <a:rPr lang="en-US" b="1" dirty="0">
                <a:solidFill>
                  <a:srgbClr val="002060"/>
                </a:solidFill>
              </a:rPr>
              <a:t> </a:t>
            </a:r>
            <a:r>
              <a:rPr lang="en-US" b="1" dirty="0" err="1">
                <a:solidFill>
                  <a:srgbClr val="002060"/>
                </a:solidFill>
              </a:rPr>
              <a:t>trưởng</a:t>
            </a:r>
            <a:endParaRPr lang="en-US" b="1" dirty="0">
              <a:solidFill>
                <a:srgbClr val="002060"/>
              </a:solidFill>
            </a:endParaRPr>
          </a:p>
        </p:txBody>
      </p:sp>
      <p:sp>
        <p:nvSpPr>
          <p:cNvPr id="3" name="Content Placeholder 2"/>
          <p:cNvSpPr>
            <a:spLocks noGrp="1"/>
          </p:cNvSpPr>
          <p:nvPr>
            <p:ph idx="1"/>
          </p:nvPr>
        </p:nvSpPr>
        <p:spPr/>
        <p:txBody>
          <a:bodyPr>
            <a:normAutofit fontScale="92500" lnSpcReduction="20000"/>
          </a:bodyPr>
          <a:lstStyle/>
          <a:p>
            <a:pPr marL="0" indent="0">
              <a:buNone/>
            </a:pPr>
            <a:r>
              <a:rPr lang="en-US" b="1" dirty="0" err="1">
                <a:solidFill>
                  <a:srgbClr val="002060"/>
                </a:solidFill>
              </a:rPr>
              <a:t>Chuẩn</a:t>
            </a:r>
            <a:r>
              <a:rPr lang="en-US" b="1" dirty="0">
                <a:solidFill>
                  <a:srgbClr val="002060"/>
                </a:solidFill>
              </a:rPr>
              <a:t> </a:t>
            </a:r>
            <a:r>
              <a:rPr lang="en-US" b="1" dirty="0" err="1">
                <a:solidFill>
                  <a:srgbClr val="002060"/>
                </a:solidFill>
              </a:rPr>
              <a:t>Hiệu</a:t>
            </a:r>
            <a:r>
              <a:rPr lang="en-US" b="1" dirty="0">
                <a:solidFill>
                  <a:srgbClr val="002060"/>
                </a:solidFill>
              </a:rPr>
              <a:t> </a:t>
            </a:r>
            <a:r>
              <a:rPr lang="en-US" b="1" dirty="0" err="1">
                <a:solidFill>
                  <a:srgbClr val="002060"/>
                </a:solidFill>
              </a:rPr>
              <a:t>trưởng</a:t>
            </a:r>
            <a:r>
              <a:rPr lang="en-US" b="1" dirty="0">
                <a:solidFill>
                  <a:srgbClr val="002060"/>
                </a:solidFill>
              </a:rPr>
              <a:t>  tr</a:t>
            </a:r>
            <a:r>
              <a:rPr lang="vi-VN" b="1" dirty="0">
                <a:solidFill>
                  <a:srgbClr val="002060"/>
                </a:solidFill>
              </a:rPr>
              <a:t>ư</a:t>
            </a:r>
            <a:r>
              <a:rPr lang="en-US" b="1" dirty="0" err="1">
                <a:solidFill>
                  <a:srgbClr val="002060"/>
                </a:solidFill>
              </a:rPr>
              <a:t>ờng</a:t>
            </a:r>
            <a:r>
              <a:rPr lang="en-US" b="1" dirty="0">
                <a:solidFill>
                  <a:srgbClr val="002060"/>
                </a:solidFill>
              </a:rPr>
              <a:t> PT </a:t>
            </a:r>
            <a:r>
              <a:rPr lang="en-US" b="1" dirty="0" err="1">
                <a:solidFill>
                  <a:srgbClr val="002060"/>
                </a:solidFill>
              </a:rPr>
              <a:t>áp</a:t>
            </a:r>
            <a:r>
              <a:rPr lang="en-US" b="1" dirty="0">
                <a:solidFill>
                  <a:srgbClr val="002060"/>
                </a:solidFill>
              </a:rPr>
              <a:t> </a:t>
            </a:r>
            <a:r>
              <a:rPr lang="en-US" b="1" dirty="0" err="1">
                <a:solidFill>
                  <a:srgbClr val="002060"/>
                </a:solidFill>
              </a:rPr>
              <a:t>dụng</a:t>
            </a:r>
            <a:r>
              <a:rPr lang="en-US" b="1" dirty="0">
                <a:solidFill>
                  <a:srgbClr val="002060"/>
                </a:solidFill>
              </a:rPr>
              <a:t> </a:t>
            </a:r>
            <a:r>
              <a:rPr lang="en-US" b="1" dirty="0" err="1">
                <a:solidFill>
                  <a:srgbClr val="002060"/>
                </a:solidFill>
              </a:rPr>
              <a:t>đối</a:t>
            </a:r>
            <a:r>
              <a:rPr lang="en-US" b="1" dirty="0">
                <a:solidFill>
                  <a:srgbClr val="002060"/>
                </a:solidFill>
              </a:rPr>
              <a:t> </a:t>
            </a:r>
            <a:r>
              <a:rPr lang="en-US" b="1" dirty="0" err="1">
                <a:solidFill>
                  <a:srgbClr val="002060"/>
                </a:solidFill>
              </a:rPr>
              <a:t>với</a:t>
            </a:r>
            <a:r>
              <a:rPr lang="en-US" b="1" dirty="0">
                <a:solidFill>
                  <a:srgbClr val="002060"/>
                </a:solidFill>
              </a:rPr>
              <a:t> </a:t>
            </a:r>
            <a:r>
              <a:rPr lang="en-US" b="1" dirty="0" err="1">
                <a:solidFill>
                  <a:srgbClr val="002060"/>
                </a:solidFill>
              </a:rPr>
              <a:t>hiệu</a:t>
            </a:r>
            <a:r>
              <a:rPr lang="en-US" b="1" dirty="0">
                <a:solidFill>
                  <a:srgbClr val="002060"/>
                </a:solidFill>
              </a:rPr>
              <a:t> </a:t>
            </a:r>
            <a:r>
              <a:rPr lang="en-US" b="1" dirty="0" err="1">
                <a:solidFill>
                  <a:srgbClr val="002060"/>
                </a:solidFill>
              </a:rPr>
              <a:t>trưởng</a:t>
            </a:r>
            <a:r>
              <a:rPr lang="en-US" b="1" dirty="0">
                <a:solidFill>
                  <a:srgbClr val="002060"/>
                </a:solidFill>
              </a:rPr>
              <a:t> </a:t>
            </a:r>
            <a:r>
              <a:rPr lang="en-US" b="1" dirty="0" err="1">
                <a:solidFill>
                  <a:srgbClr val="002060"/>
                </a:solidFill>
              </a:rPr>
              <a:t>các</a:t>
            </a:r>
            <a:r>
              <a:rPr lang="en-US" b="1" dirty="0">
                <a:solidFill>
                  <a:srgbClr val="002060"/>
                </a:solidFill>
              </a:rPr>
              <a:t> tr</a:t>
            </a:r>
            <a:r>
              <a:rPr lang="vi-VN" b="1" dirty="0">
                <a:solidFill>
                  <a:srgbClr val="002060"/>
                </a:solidFill>
              </a:rPr>
              <a:t>ư</a:t>
            </a:r>
            <a:r>
              <a:rPr lang="en-US" b="1" dirty="0" err="1">
                <a:solidFill>
                  <a:srgbClr val="002060"/>
                </a:solidFill>
              </a:rPr>
              <a:t>ờng</a:t>
            </a:r>
            <a:r>
              <a:rPr lang="en-US" b="1" dirty="0">
                <a:solidFill>
                  <a:srgbClr val="002060"/>
                </a:solidFill>
              </a:rPr>
              <a:t>:</a:t>
            </a:r>
          </a:p>
          <a:p>
            <a:r>
              <a:rPr lang="en-US" dirty="0">
                <a:solidFill>
                  <a:srgbClr val="002060"/>
                </a:solidFill>
              </a:rPr>
              <a:t> </a:t>
            </a:r>
            <a:r>
              <a:rPr lang="en-US" dirty="0" err="1">
                <a:solidFill>
                  <a:srgbClr val="002060"/>
                </a:solidFill>
              </a:rPr>
              <a:t>Trường</a:t>
            </a:r>
            <a:r>
              <a:rPr lang="en-US" dirty="0">
                <a:solidFill>
                  <a:srgbClr val="002060"/>
                </a:solidFill>
              </a:rPr>
              <a:t> </a:t>
            </a:r>
            <a:r>
              <a:rPr lang="en-US" dirty="0" err="1">
                <a:solidFill>
                  <a:srgbClr val="002060"/>
                </a:solidFill>
              </a:rPr>
              <a:t>tiểu</a:t>
            </a:r>
            <a:r>
              <a:rPr lang="en-US" dirty="0">
                <a:solidFill>
                  <a:srgbClr val="002060"/>
                </a:solidFill>
              </a:rPr>
              <a:t> </a:t>
            </a:r>
            <a:r>
              <a:rPr lang="en-US" dirty="0" err="1">
                <a:solidFill>
                  <a:srgbClr val="002060"/>
                </a:solidFill>
              </a:rPr>
              <a:t>học</a:t>
            </a:r>
            <a:endParaRPr lang="en-US" dirty="0">
              <a:solidFill>
                <a:srgbClr val="002060"/>
              </a:solidFill>
            </a:endParaRPr>
          </a:p>
          <a:p>
            <a:r>
              <a:rPr lang="en-US" dirty="0">
                <a:solidFill>
                  <a:srgbClr val="002060"/>
                </a:solidFill>
              </a:rPr>
              <a:t> </a:t>
            </a:r>
            <a:r>
              <a:rPr lang="en-US" dirty="0" err="1">
                <a:solidFill>
                  <a:srgbClr val="002060"/>
                </a:solidFill>
              </a:rPr>
              <a:t>Trường</a:t>
            </a:r>
            <a:r>
              <a:rPr lang="en-US" dirty="0">
                <a:solidFill>
                  <a:srgbClr val="002060"/>
                </a:solidFill>
              </a:rPr>
              <a:t> </a:t>
            </a:r>
            <a:r>
              <a:rPr lang="en-US" dirty="0" err="1">
                <a:solidFill>
                  <a:srgbClr val="002060"/>
                </a:solidFill>
              </a:rPr>
              <a:t>trung</a:t>
            </a:r>
            <a:r>
              <a:rPr lang="en-US" dirty="0">
                <a:solidFill>
                  <a:srgbClr val="002060"/>
                </a:solidFill>
              </a:rPr>
              <a:t> </a:t>
            </a:r>
            <a:r>
              <a:rPr lang="en-US" dirty="0" err="1">
                <a:solidFill>
                  <a:srgbClr val="002060"/>
                </a:solidFill>
              </a:rPr>
              <a:t>học</a:t>
            </a:r>
            <a:r>
              <a:rPr lang="en-US" dirty="0">
                <a:solidFill>
                  <a:srgbClr val="002060"/>
                </a:solidFill>
              </a:rPr>
              <a:t> </a:t>
            </a:r>
            <a:r>
              <a:rPr lang="en-US" dirty="0" err="1">
                <a:solidFill>
                  <a:srgbClr val="002060"/>
                </a:solidFill>
              </a:rPr>
              <a:t>cơ</a:t>
            </a:r>
            <a:r>
              <a:rPr lang="en-US" dirty="0">
                <a:solidFill>
                  <a:srgbClr val="002060"/>
                </a:solidFill>
              </a:rPr>
              <a:t> </a:t>
            </a:r>
            <a:r>
              <a:rPr lang="en-US" dirty="0" err="1">
                <a:solidFill>
                  <a:srgbClr val="002060"/>
                </a:solidFill>
              </a:rPr>
              <a:t>sở</a:t>
            </a:r>
            <a:endParaRPr lang="en-US" dirty="0">
              <a:solidFill>
                <a:srgbClr val="002060"/>
              </a:solidFill>
            </a:endParaRPr>
          </a:p>
          <a:p>
            <a:r>
              <a:rPr lang="en-US" dirty="0">
                <a:solidFill>
                  <a:srgbClr val="002060"/>
                </a:solidFill>
              </a:rPr>
              <a:t> </a:t>
            </a:r>
            <a:r>
              <a:rPr lang="en-US" dirty="0" err="1">
                <a:solidFill>
                  <a:srgbClr val="002060"/>
                </a:solidFill>
              </a:rPr>
              <a:t>Trường</a:t>
            </a:r>
            <a:r>
              <a:rPr lang="en-US" dirty="0">
                <a:solidFill>
                  <a:srgbClr val="002060"/>
                </a:solidFill>
              </a:rPr>
              <a:t> </a:t>
            </a:r>
            <a:r>
              <a:rPr lang="en-US" dirty="0" err="1">
                <a:solidFill>
                  <a:srgbClr val="002060"/>
                </a:solidFill>
              </a:rPr>
              <a:t>trung</a:t>
            </a:r>
            <a:r>
              <a:rPr lang="en-US" dirty="0">
                <a:solidFill>
                  <a:srgbClr val="002060"/>
                </a:solidFill>
              </a:rPr>
              <a:t> </a:t>
            </a:r>
            <a:r>
              <a:rPr lang="en-US" dirty="0" err="1">
                <a:solidFill>
                  <a:srgbClr val="002060"/>
                </a:solidFill>
              </a:rPr>
              <a:t>học</a:t>
            </a:r>
            <a:r>
              <a:rPr lang="en-US" dirty="0">
                <a:solidFill>
                  <a:srgbClr val="002060"/>
                </a:solidFill>
              </a:rPr>
              <a:t> </a:t>
            </a:r>
            <a:r>
              <a:rPr lang="en-US" dirty="0" err="1">
                <a:solidFill>
                  <a:srgbClr val="002060"/>
                </a:solidFill>
              </a:rPr>
              <a:t>phổ</a:t>
            </a:r>
            <a:r>
              <a:rPr lang="en-US" dirty="0">
                <a:solidFill>
                  <a:srgbClr val="002060"/>
                </a:solidFill>
              </a:rPr>
              <a:t> </a:t>
            </a:r>
            <a:r>
              <a:rPr lang="en-US" dirty="0" err="1">
                <a:solidFill>
                  <a:srgbClr val="002060"/>
                </a:solidFill>
              </a:rPr>
              <a:t>thông</a:t>
            </a:r>
            <a:endParaRPr lang="en-US" dirty="0">
              <a:solidFill>
                <a:srgbClr val="002060"/>
              </a:solidFill>
            </a:endParaRPr>
          </a:p>
          <a:p>
            <a:r>
              <a:rPr lang="en-US" dirty="0" err="1">
                <a:solidFill>
                  <a:srgbClr val="002060"/>
                </a:solidFill>
              </a:rPr>
              <a:t>Trường</a:t>
            </a:r>
            <a:r>
              <a:rPr lang="en-US" dirty="0">
                <a:solidFill>
                  <a:srgbClr val="002060"/>
                </a:solidFill>
              </a:rPr>
              <a:t> </a:t>
            </a:r>
            <a:r>
              <a:rPr lang="en-US" dirty="0" err="1">
                <a:solidFill>
                  <a:srgbClr val="002060"/>
                </a:solidFill>
              </a:rPr>
              <a:t>phổ</a:t>
            </a:r>
            <a:r>
              <a:rPr lang="en-US" dirty="0">
                <a:solidFill>
                  <a:srgbClr val="002060"/>
                </a:solidFill>
              </a:rPr>
              <a:t> </a:t>
            </a:r>
            <a:r>
              <a:rPr lang="en-US" dirty="0" err="1">
                <a:solidFill>
                  <a:srgbClr val="002060"/>
                </a:solidFill>
              </a:rPr>
              <a:t>thông</a:t>
            </a:r>
            <a:r>
              <a:rPr lang="en-US" dirty="0">
                <a:solidFill>
                  <a:srgbClr val="002060"/>
                </a:solidFill>
              </a:rPr>
              <a:t> </a:t>
            </a:r>
            <a:r>
              <a:rPr lang="en-US" dirty="0" err="1">
                <a:solidFill>
                  <a:srgbClr val="002060"/>
                </a:solidFill>
              </a:rPr>
              <a:t>có</a:t>
            </a:r>
            <a:r>
              <a:rPr lang="en-US" dirty="0">
                <a:solidFill>
                  <a:srgbClr val="002060"/>
                </a:solidFill>
              </a:rPr>
              <a:t> </a:t>
            </a:r>
            <a:r>
              <a:rPr lang="en-US" dirty="0" err="1">
                <a:solidFill>
                  <a:srgbClr val="002060"/>
                </a:solidFill>
              </a:rPr>
              <a:t>nhiều</a:t>
            </a:r>
            <a:r>
              <a:rPr lang="en-US" dirty="0">
                <a:solidFill>
                  <a:srgbClr val="002060"/>
                </a:solidFill>
              </a:rPr>
              <a:t> </a:t>
            </a:r>
            <a:r>
              <a:rPr lang="en-US" dirty="0" err="1">
                <a:solidFill>
                  <a:srgbClr val="002060"/>
                </a:solidFill>
              </a:rPr>
              <a:t>cấp</a:t>
            </a:r>
            <a:r>
              <a:rPr lang="en-US" dirty="0">
                <a:solidFill>
                  <a:srgbClr val="002060"/>
                </a:solidFill>
              </a:rPr>
              <a:t> </a:t>
            </a:r>
            <a:r>
              <a:rPr lang="en-US" dirty="0" err="1">
                <a:solidFill>
                  <a:srgbClr val="002060"/>
                </a:solidFill>
              </a:rPr>
              <a:t>học</a:t>
            </a:r>
            <a:endParaRPr lang="en-US" dirty="0">
              <a:solidFill>
                <a:srgbClr val="002060"/>
              </a:solidFill>
            </a:endParaRPr>
          </a:p>
          <a:p>
            <a:r>
              <a:rPr lang="en-US" dirty="0" err="1">
                <a:solidFill>
                  <a:srgbClr val="002060"/>
                </a:solidFill>
              </a:rPr>
              <a:t>Trường</a:t>
            </a:r>
            <a:r>
              <a:rPr lang="en-US" dirty="0">
                <a:solidFill>
                  <a:srgbClr val="002060"/>
                </a:solidFill>
              </a:rPr>
              <a:t> </a:t>
            </a:r>
            <a:r>
              <a:rPr lang="en-US" dirty="0" err="1">
                <a:solidFill>
                  <a:srgbClr val="002060"/>
                </a:solidFill>
              </a:rPr>
              <a:t>chuyên</a:t>
            </a:r>
            <a:endParaRPr lang="en-US" dirty="0">
              <a:solidFill>
                <a:srgbClr val="002060"/>
              </a:solidFill>
            </a:endParaRPr>
          </a:p>
          <a:p>
            <a:r>
              <a:rPr lang="en-US" dirty="0" err="1">
                <a:solidFill>
                  <a:srgbClr val="002060"/>
                </a:solidFill>
              </a:rPr>
              <a:t>Trường</a:t>
            </a:r>
            <a:r>
              <a:rPr lang="en-US" dirty="0">
                <a:solidFill>
                  <a:srgbClr val="002060"/>
                </a:solidFill>
              </a:rPr>
              <a:t> </a:t>
            </a:r>
            <a:r>
              <a:rPr lang="en-US" dirty="0" err="1">
                <a:solidFill>
                  <a:srgbClr val="002060"/>
                </a:solidFill>
              </a:rPr>
              <a:t>phổ</a:t>
            </a:r>
            <a:r>
              <a:rPr lang="en-US" dirty="0">
                <a:solidFill>
                  <a:srgbClr val="002060"/>
                </a:solidFill>
              </a:rPr>
              <a:t> </a:t>
            </a:r>
            <a:r>
              <a:rPr lang="en-US" dirty="0" err="1">
                <a:solidFill>
                  <a:srgbClr val="002060"/>
                </a:solidFill>
              </a:rPr>
              <a:t>thông</a:t>
            </a:r>
            <a:r>
              <a:rPr lang="en-US" dirty="0">
                <a:solidFill>
                  <a:srgbClr val="002060"/>
                </a:solidFill>
              </a:rPr>
              <a:t> </a:t>
            </a:r>
            <a:r>
              <a:rPr lang="en-US" dirty="0" err="1">
                <a:solidFill>
                  <a:srgbClr val="002060"/>
                </a:solidFill>
              </a:rPr>
              <a:t>dân</a:t>
            </a:r>
            <a:r>
              <a:rPr lang="en-US" dirty="0">
                <a:solidFill>
                  <a:srgbClr val="002060"/>
                </a:solidFill>
              </a:rPr>
              <a:t> </a:t>
            </a:r>
            <a:r>
              <a:rPr lang="en-US" dirty="0" err="1">
                <a:solidFill>
                  <a:srgbClr val="002060"/>
                </a:solidFill>
              </a:rPr>
              <a:t>tộc</a:t>
            </a:r>
            <a:r>
              <a:rPr lang="en-US" dirty="0">
                <a:solidFill>
                  <a:srgbClr val="002060"/>
                </a:solidFill>
              </a:rPr>
              <a:t> </a:t>
            </a:r>
            <a:r>
              <a:rPr lang="en-US" dirty="0" err="1">
                <a:solidFill>
                  <a:srgbClr val="002060"/>
                </a:solidFill>
              </a:rPr>
              <a:t>nội</a:t>
            </a:r>
            <a:r>
              <a:rPr lang="en-US" dirty="0">
                <a:solidFill>
                  <a:srgbClr val="002060"/>
                </a:solidFill>
              </a:rPr>
              <a:t> </a:t>
            </a:r>
            <a:r>
              <a:rPr lang="en-US" dirty="0" err="1">
                <a:solidFill>
                  <a:srgbClr val="002060"/>
                </a:solidFill>
              </a:rPr>
              <a:t>trú</a:t>
            </a:r>
            <a:r>
              <a:rPr lang="en-US" dirty="0">
                <a:solidFill>
                  <a:srgbClr val="002060"/>
                </a:solidFill>
              </a:rPr>
              <a:t>, </a:t>
            </a:r>
            <a:r>
              <a:rPr lang="en-US" dirty="0" err="1">
                <a:solidFill>
                  <a:srgbClr val="002060"/>
                </a:solidFill>
              </a:rPr>
              <a:t>trường</a:t>
            </a:r>
            <a:r>
              <a:rPr lang="en-US" dirty="0">
                <a:solidFill>
                  <a:srgbClr val="002060"/>
                </a:solidFill>
              </a:rPr>
              <a:t> </a:t>
            </a:r>
            <a:r>
              <a:rPr lang="en-US" dirty="0" err="1">
                <a:solidFill>
                  <a:srgbClr val="002060"/>
                </a:solidFill>
              </a:rPr>
              <a:t>phổ</a:t>
            </a:r>
            <a:r>
              <a:rPr lang="en-US" dirty="0">
                <a:solidFill>
                  <a:srgbClr val="002060"/>
                </a:solidFill>
              </a:rPr>
              <a:t> </a:t>
            </a:r>
            <a:r>
              <a:rPr lang="en-US" dirty="0" err="1">
                <a:solidFill>
                  <a:srgbClr val="002060"/>
                </a:solidFill>
              </a:rPr>
              <a:t>thông</a:t>
            </a:r>
            <a:r>
              <a:rPr lang="en-US" dirty="0">
                <a:solidFill>
                  <a:srgbClr val="002060"/>
                </a:solidFill>
              </a:rPr>
              <a:t> </a:t>
            </a:r>
            <a:r>
              <a:rPr lang="en-US" dirty="0" err="1">
                <a:solidFill>
                  <a:srgbClr val="002060"/>
                </a:solidFill>
              </a:rPr>
              <a:t>dân</a:t>
            </a:r>
            <a:r>
              <a:rPr lang="en-US" dirty="0">
                <a:solidFill>
                  <a:srgbClr val="002060"/>
                </a:solidFill>
              </a:rPr>
              <a:t> </a:t>
            </a:r>
            <a:r>
              <a:rPr lang="en-US" dirty="0" err="1">
                <a:solidFill>
                  <a:srgbClr val="002060"/>
                </a:solidFill>
              </a:rPr>
              <a:t>tộc</a:t>
            </a:r>
            <a:r>
              <a:rPr lang="en-US" dirty="0">
                <a:solidFill>
                  <a:srgbClr val="002060"/>
                </a:solidFill>
              </a:rPr>
              <a:t> </a:t>
            </a:r>
            <a:r>
              <a:rPr lang="en-US" dirty="0" err="1">
                <a:solidFill>
                  <a:srgbClr val="002060"/>
                </a:solidFill>
              </a:rPr>
              <a:t>bán</a:t>
            </a:r>
            <a:r>
              <a:rPr lang="en-US" dirty="0">
                <a:solidFill>
                  <a:srgbClr val="002060"/>
                </a:solidFill>
              </a:rPr>
              <a:t> </a:t>
            </a:r>
            <a:r>
              <a:rPr lang="en-US" dirty="0" err="1">
                <a:solidFill>
                  <a:srgbClr val="002060"/>
                </a:solidFill>
              </a:rPr>
              <a:t>trú</a:t>
            </a:r>
            <a:r>
              <a:rPr lang="en-US" dirty="0">
                <a:solidFill>
                  <a:srgbClr val="002060"/>
                </a:solidFill>
              </a:rPr>
              <a:t> </a:t>
            </a:r>
          </a:p>
          <a:p>
            <a:r>
              <a:rPr lang="en-US" dirty="0" err="1">
                <a:solidFill>
                  <a:srgbClr val="002060"/>
                </a:solidFill>
              </a:rPr>
              <a:t>Các</a:t>
            </a:r>
            <a:r>
              <a:rPr lang="en-US" dirty="0">
                <a:solidFill>
                  <a:srgbClr val="002060"/>
                </a:solidFill>
              </a:rPr>
              <a:t> </a:t>
            </a:r>
            <a:r>
              <a:rPr lang="en-US" dirty="0" err="1">
                <a:solidFill>
                  <a:srgbClr val="002060"/>
                </a:solidFill>
              </a:rPr>
              <a:t>tổ</a:t>
            </a:r>
            <a:r>
              <a:rPr lang="en-US" dirty="0">
                <a:solidFill>
                  <a:srgbClr val="002060"/>
                </a:solidFill>
              </a:rPr>
              <a:t> </a:t>
            </a:r>
            <a:r>
              <a:rPr lang="en-US" dirty="0" err="1">
                <a:solidFill>
                  <a:srgbClr val="002060"/>
                </a:solidFill>
              </a:rPr>
              <a:t>chức</a:t>
            </a:r>
            <a:r>
              <a:rPr lang="en-US" dirty="0">
                <a:solidFill>
                  <a:srgbClr val="002060"/>
                </a:solidFill>
              </a:rPr>
              <a:t>, </a:t>
            </a:r>
            <a:r>
              <a:rPr lang="en-US" dirty="0" err="1">
                <a:solidFill>
                  <a:srgbClr val="002060"/>
                </a:solidFill>
              </a:rPr>
              <a:t>cá</a:t>
            </a:r>
            <a:r>
              <a:rPr lang="en-US" dirty="0">
                <a:solidFill>
                  <a:srgbClr val="002060"/>
                </a:solidFill>
              </a:rPr>
              <a:t> </a:t>
            </a:r>
            <a:r>
              <a:rPr lang="en-US" dirty="0" err="1">
                <a:solidFill>
                  <a:srgbClr val="002060"/>
                </a:solidFill>
              </a:rPr>
              <a:t>nhân</a:t>
            </a:r>
            <a:r>
              <a:rPr lang="en-US" dirty="0">
                <a:solidFill>
                  <a:srgbClr val="002060"/>
                </a:solidFill>
              </a:rPr>
              <a:t> </a:t>
            </a:r>
            <a:r>
              <a:rPr lang="en-US" dirty="0" err="1">
                <a:solidFill>
                  <a:srgbClr val="002060"/>
                </a:solidFill>
              </a:rPr>
              <a:t>có</a:t>
            </a:r>
            <a:r>
              <a:rPr lang="en-US" dirty="0">
                <a:solidFill>
                  <a:srgbClr val="002060"/>
                </a:solidFill>
              </a:rPr>
              <a:t> </a:t>
            </a:r>
            <a:r>
              <a:rPr lang="en-US" dirty="0" err="1">
                <a:solidFill>
                  <a:srgbClr val="002060"/>
                </a:solidFill>
              </a:rPr>
              <a:t>liên</a:t>
            </a:r>
            <a:r>
              <a:rPr lang="en-US" dirty="0">
                <a:solidFill>
                  <a:srgbClr val="002060"/>
                </a:solidFill>
              </a:rPr>
              <a:t> </a:t>
            </a:r>
            <a:r>
              <a:rPr lang="en-US" dirty="0" err="1">
                <a:solidFill>
                  <a:srgbClr val="002060"/>
                </a:solidFill>
              </a:rPr>
              <a:t>quan</a:t>
            </a:r>
            <a:endParaRPr lang="en-US" dirty="0">
              <a:solidFill>
                <a:srgbClr val="002060"/>
              </a:solidFill>
            </a:endParaRPr>
          </a:p>
        </p:txBody>
      </p:sp>
    </p:spTree>
    <p:extLst>
      <p:ext uri="{BB962C8B-B14F-4D97-AF65-F5344CB8AC3E}">
        <p14:creationId xmlns:p14="http://schemas.microsoft.com/office/powerpoint/2010/main" val="2803344734"/>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err="1">
                <a:solidFill>
                  <a:srgbClr val="002060"/>
                </a:solidFill>
              </a:rPr>
              <a:t>Mục</a:t>
            </a:r>
            <a:r>
              <a:rPr lang="en-US" b="1" dirty="0">
                <a:solidFill>
                  <a:srgbClr val="002060"/>
                </a:solidFill>
              </a:rPr>
              <a:t> </a:t>
            </a:r>
            <a:r>
              <a:rPr lang="en-US" b="1" dirty="0" err="1">
                <a:solidFill>
                  <a:srgbClr val="002060"/>
                </a:solidFill>
              </a:rPr>
              <a:t>tiêu</a:t>
            </a:r>
            <a:r>
              <a:rPr lang="en-US" b="1" dirty="0">
                <a:solidFill>
                  <a:srgbClr val="002060"/>
                </a:solidFill>
              </a:rPr>
              <a:t> </a:t>
            </a:r>
            <a:r>
              <a:rPr lang="en-US" b="1" dirty="0" err="1">
                <a:solidFill>
                  <a:srgbClr val="002060"/>
                </a:solidFill>
              </a:rPr>
              <a:t>chung</a:t>
            </a:r>
            <a:r>
              <a:rPr lang="en-US" b="1" dirty="0">
                <a:solidFill>
                  <a:srgbClr val="002060"/>
                </a:solidFill>
              </a:rPr>
              <a:t> </a:t>
            </a:r>
          </a:p>
        </p:txBody>
      </p:sp>
      <p:sp>
        <p:nvSpPr>
          <p:cNvPr id="3" name="Content Placeholder 2"/>
          <p:cNvSpPr>
            <a:spLocks noGrp="1"/>
          </p:cNvSpPr>
          <p:nvPr>
            <p:ph idx="1"/>
          </p:nvPr>
        </p:nvSpPr>
        <p:spPr>
          <a:xfrm>
            <a:off x="1981200" y="1600201"/>
            <a:ext cx="7772400" cy="4525963"/>
          </a:xfrm>
        </p:spPr>
        <p:txBody>
          <a:bodyPr/>
          <a:lstStyle/>
          <a:p>
            <a:r>
              <a:rPr lang="vi-VN" dirty="0">
                <a:solidFill>
                  <a:srgbClr val="002060"/>
                </a:solidFill>
              </a:rPr>
              <a:t>Chuẩn hiệu trưởng trường phổ thông nhằm </a:t>
            </a:r>
            <a:r>
              <a:rPr lang="vi-VN" b="1" dirty="0">
                <a:solidFill>
                  <a:srgbClr val="002060"/>
                </a:solidFill>
              </a:rPr>
              <a:t>phát triển phẩm chất, năng lực quản trị trường học </a:t>
            </a:r>
            <a:r>
              <a:rPr lang="vi-VN" dirty="0">
                <a:solidFill>
                  <a:srgbClr val="002060"/>
                </a:solidFill>
              </a:rPr>
              <a:t>của đội ngũ CBQL các cơ sở giáo dục phổ thông đáp ứng nhu cầu đổi mới giáo dục</a:t>
            </a:r>
            <a:r>
              <a:rPr lang="en-US" dirty="0">
                <a:solidFill>
                  <a:srgbClr val="002060"/>
                </a:solidFill>
              </a:rPr>
              <a:t>.</a:t>
            </a:r>
          </a:p>
        </p:txBody>
      </p:sp>
    </p:spTree>
    <p:extLst>
      <p:ext uri="{BB962C8B-B14F-4D97-AF65-F5344CB8AC3E}">
        <p14:creationId xmlns:p14="http://schemas.microsoft.com/office/powerpoint/2010/main" val="2597165573"/>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4A01D14-42D1-4B79-9688-AAA1D3392495}"/>
              </a:ext>
            </a:extLst>
          </p:cNvPr>
          <p:cNvSpPr>
            <a:spLocks noGrp="1"/>
          </p:cNvSpPr>
          <p:nvPr>
            <p:ph type="title"/>
          </p:nvPr>
        </p:nvSpPr>
        <p:spPr/>
        <p:txBody>
          <a:bodyPr>
            <a:normAutofit fontScale="90000"/>
          </a:bodyPr>
          <a:lstStyle/>
          <a:p>
            <a:r>
              <a:rPr lang="en-US" b="1" dirty="0" err="1">
                <a:solidFill>
                  <a:srgbClr val="002060"/>
                </a:solidFill>
              </a:rPr>
              <a:t>Mục</a:t>
            </a:r>
            <a:r>
              <a:rPr lang="en-US" b="1" dirty="0">
                <a:solidFill>
                  <a:srgbClr val="002060"/>
                </a:solidFill>
              </a:rPr>
              <a:t> </a:t>
            </a:r>
            <a:r>
              <a:rPr lang="en-US" b="1" dirty="0" err="1">
                <a:solidFill>
                  <a:srgbClr val="002060"/>
                </a:solidFill>
              </a:rPr>
              <a:t>đích</a:t>
            </a:r>
            <a:r>
              <a:rPr lang="en-US" b="1" dirty="0">
                <a:solidFill>
                  <a:srgbClr val="002060"/>
                </a:solidFill>
              </a:rPr>
              <a:t> ban </a:t>
            </a:r>
            <a:r>
              <a:rPr lang="en-US" b="1" dirty="0" err="1">
                <a:solidFill>
                  <a:srgbClr val="002060"/>
                </a:solidFill>
              </a:rPr>
              <a:t>hành</a:t>
            </a:r>
            <a:r>
              <a:rPr lang="en-US" b="1" dirty="0">
                <a:solidFill>
                  <a:srgbClr val="002060"/>
                </a:solidFill>
              </a:rPr>
              <a:t> </a:t>
            </a:r>
            <a:r>
              <a:rPr lang="en-US" b="1" dirty="0" err="1">
                <a:solidFill>
                  <a:srgbClr val="002060"/>
                </a:solidFill>
              </a:rPr>
              <a:t>quy</a:t>
            </a:r>
            <a:r>
              <a:rPr lang="en-US" b="1" dirty="0">
                <a:solidFill>
                  <a:srgbClr val="002060"/>
                </a:solidFill>
              </a:rPr>
              <a:t> </a:t>
            </a:r>
            <a:r>
              <a:rPr lang="en-US" b="1" dirty="0" err="1">
                <a:solidFill>
                  <a:srgbClr val="002060"/>
                </a:solidFill>
              </a:rPr>
              <a:t>định</a:t>
            </a:r>
            <a:r>
              <a:rPr lang="en-US" b="1" dirty="0">
                <a:solidFill>
                  <a:srgbClr val="002060"/>
                </a:solidFill>
              </a:rPr>
              <a:t/>
            </a:r>
            <a:br>
              <a:rPr lang="en-US" b="1" dirty="0">
                <a:solidFill>
                  <a:srgbClr val="002060"/>
                </a:solidFill>
              </a:rPr>
            </a:br>
            <a:r>
              <a:rPr lang="en-US" b="1" dirty="0">
                <a:solidFill>
                  <a:srgbClr val="002060"/>
                </a:solidFill>
              </a:rPr>
              <a:t> </a:t>
            </a:r>
            <a:r>
              <a:rPr lang="en-US" b="1" dirty="0" err="1">
                <a:solidFill>
                  <a:srgbClr val="002060"/>
                </a:solidFill>
              </a:rPr>
              <a:t>chuẩn</a:t>
            </a:r>
            <a:r>
              <a:rPr lang="en-US" b="1" dirty="0">
                <a:solidFill>
                  <a:srgbClr val="002060"/>
                </a:solidFill>
              </a:rPr>
              <a:t> </a:t>
            </a:r>
            <a:r>
              <a:rPr lang="en-US" b="1" dirty="0" err="1">
                <a:solidFill>
                  <a:srgbClr val="002060"/>
                </a:solidFill>
              </a:rPr>
              <a:t>hiệu</a:t>
            </a:r>
            <a:r>
              <a:rPr lang="en-US" b="1" dirty="0">
                <a:solidFill>
                  <a:srgbClr val="002060"/>
                </a:solidFill>
              </a:rPr>
              <a:t> </a:t>
            </a:r>
            <a:r>
              <a:rPr lang="en-US" b="1" dirty="0" err="1">
                <a:solidFill>
                  <a:srgbClr val="002060"/>
                </a:solidFill>
              </a:rPr>
              <a:t>trưởng</a:t>
            </a:r>
            <a:endParaRPr lang="en-US" dirty="0">
              <a:solidFill>
                <a:srgbClr val="002060"/>
              </a:solidFill>
            </a:endParaRPr>
          </a:p>
        </p:txBody>
      </p:sp>
      <p:graphicFrame>
        <p:nvGraphicFramePr>
          <p:cNvPr id="4" name="Diagram 3">
            <a:extLst>
              <a:ext uri="{FF2B5EF4-FFF2-40B4-BE49-F238E27FC236}">
                <a16:creationId xmlns:a16="http://schemas.microsoft.com/office/drawing/2014/main" xmlns="" id="{7027849A-CBE8-4482-AF56-2E8725C3095E}"/>
              </a:ext>
            </a:extLst>
          </p:cNvPr>
          <p:cNvGraphicFramePr/>
          <p:nvPr>
            <p:extLst>
              <p:ext uri="{D42A27DB-BD31-4B8C-83A1-F6EECF244321}">
                <p14:modId xmlns:p14="http://schemas.microsoft.com/office/powerpoint/2010/main" val="660387545"/>
              </p:ext>
            </p:extLst>
          </p:nvPr>
        </p:nvGraphicFramePr>
        <p:xfrm>
          <a:off x="457200" y="1092200"/>
          <a:ext cx="10820400" cy="60706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5" name="Picture 2" descr="Káº¿t quáº£ hÃ¬nh áº£nh cho má»¥c tiÃªu">
            <a:extLst>
              <a:ext uri="{FF2B5EF4-FFF2-40B4-BE49-F238E27FC236}">
                <a16:creationId xmlns:a16="http://schemas.microsoft.com/office/drawing/2014/main" xmlns="" id="{94C760D8-B1FA-4D6E-921E-0DE5EA271159}"/>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409494" y="5105400"/>
            <a:ext cx="2258506" cy="1752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8175384"/>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solidFill>
                  <a:srgbClr val="002060"/>
                </a:solidFill>
              </a:rPr>
              <a:t> </a:t>
            </a:r>
            <a:r>
              <a:rPr lang="en-US" b="1" dirty="0" err="1">
                <a:solidFill>
                  <a:srgbClr val="002060"/>
                </a:solidFill>
              </a:rPr>
              <a:t>Cấu</a:t>
            </a:r>
            <a:r>
              <a:rPr lang="en-US" b="1" dirty="0">
                <a:solidFill>
                  <a:srgbClr val="002060"/>
                </a:solidFill>
              </a:rPr>
              <a:t> </a:t>
            </a:r>
            <a:r>
              <a:rPr lang="en-US" b="1" dirty="0" err="1">
                <a:solidFill>
                  <a:srgbClr val="002060"/>
                </a:solidFill>
              </a:rPr>
              <a:t>trúc</a:t>
            </a:r>
            <a:r>
              <a:rPr lang="en-US" b="1" dirty="0">
                <a:solidFill>
                  <a:srgbClr val="002060"/>
                </a:solidFill>
              </a:rPr>
              <a:t> </a:t>
            </a:r>
            <a:r>
              <a:rPr lang="en-US" b="1" dirty="0" err="1">
                <a:solidFill>
                  <a:srgbClr val="002060"/>
                </a:solidFill>
              </a:rPr>
              <a:t>của</a:t>
            </a:r>
            <a:r>
              <a:rPr lang="en-US" b="1" dirty="0">
                <a:solidFill>
                  <a:srgbClr val="002060"/>
                </a:solidFill>
              </a:rPr>
              <a:t> </a:t>
            </a:r>
            <a:r>
              <a:rPr lang="en-US" b="1" dirty="0" err="1">
                <a:solidFill>
                  <a:srgbClr val="002060"/>
                </a:solidFill>
              </a:rPr>
              <a:t>chuẩn</a:t>
            </a:r>
            <a:r>
              <a:rPr lang="en-US" b="1" dirty="0">
                <a:solidFill>
                  <a:srgbClr val="002060"/>
                </a:solidFill>
              </a:rPr>
              <a:t> HT</a:t>
            </a:r>
            <a:br>
              <a:rPr lang="en-US" b="1" dirty="0">
                <a:solidFill>
                  <a:srgbClr val="002060"/>
                </a:solidFill>
              </a:rPr>
            </a:br>
            <a:endParaRPr lang="en-US" dirty="0">
              <a:solidFill>
                <a:srgbClr val="002060"/>
              </a:solidFill>
            </a:endParaRPr>
          </a:p>
        </p:txBody>
      </p:sp>
      <p:graphicFrame>
        <p:nvGraphicFramePr>
          <p:cNvPr id="4" name="Diagram 3"/>
          <p:cNvGraphicFramePr/>
          <p:nvPr>
            <p:extLst>
              <p:ext uri="{D42A27DB-BD31-4B8C-83A1-F6EECF244321}">
                <p14:modId xmlns:p14="http://schemas.microsoft.com/office/powerpoint/2010/main" val="3695020353"/>
              </p:ext>
            </p:extLst>
          </p:nvPr>
        </p:nvGraphicFramePr>
        <p:xfrm>
          <a:off x="0" y="1219200"/>
          <a:ext cx="12192000" cy="54864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104215711"/>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3600" b="1" dirty="0" err="1">
                <a:solidFill>
                  <a:srgbClr val="002060"/>
                </a:solidFill>
              </a:rPr>
              <a:t>Chuẩn</a:t>
            </a:r>
            <a:r>
              <a:rPr lang="en-US" sz="3600" b="1" dirty="0">
                <a:solidFill>
                  <a:srgbClr val="002060"/>
                </a:solidFill>
              </a:rPr>
              <a:t> </a:t>
            </a:r>
            <a:r>
              <a:rPr lang="en-US" sz="3600" b="1" dirty="0" err="1">
                <a:solidFill>
                  <a:srgbClr val="002060"/>
                </a:solidFill>
              </a:rPr>
              <a:t>Hiệu</a:t>
            </a:r>
            <a:r>
              <a:rPr lang="en-US" sz="3600" b="1" dirty="0">
                <a:solidFill>
                  <a:srgbClr val="002060"/>
                </a:solidFill>
              </a:rPr>
              <a:t> tr</a:t>
            </a:r>
            <a:r>
              <a:rPr lang="vi-VN" sz="3600" b="1" dirty="0">
                <a:solidFill>
                  <a:srgbClr val="002060"/>
                </a:solidFill>
              </a:rPr>
              <a:t>ư</a:t>
            </a:r>
            <a:r>
              <a:rPr lang="en-US" sz="3600" b="1" dirty="0" err="1">
                <a:solidFill>
                  <a:srgbClr val="002060"/>
                </a:solidFill>
              </a:rPr>
              <a:t>ởng</a:t>
            </a:r>
            <a:r>
              <a:rPr lang="en-US" sz="3600" b="1" dirty="0">
                <a:solidFill>
                  <a:srgbClr val="002060"/>
                </a:solidFill>
              </a:rPr>
              <a:t> </a:t>
            </a:r>
            <a:r>
              <a:rPr lang="en-US" sz="3600" b="1" dirty="0" err="1">
                <a:solidFill>
                  <a:srgbClr val="002060"/>
                </a:solidFill>
              </a:rPr>
              <a:t>trường</a:t>
            </a:r>
            <a:r>
              <a:rPr lang="en-US" sz="3600" b="1" dirty="0">
                <a:solidFill>
                  <a:srgbClr val="002060"/>
                </a:solidFill>
              </a:rPr>
              <a:t> </a:t>
            </a:r>
            <a:r>
              <a:rPr lang="en-US" sz="3600" b="1" dirty="0" err="1">
                <a:solidFill>
                  <a:srgbClr val="002060"/>
                </a:solidFill>
              </a:rPr>
              <a:t>phổ</a:t>
            </a:r>
            <a:r>
              <a:rPr lang="en-US" sz="3600" b="1" dirty="0">
                <a:solidFill>
                  <a:srgbClr val="002060"/>
                </a:solidFill>
              </a:rPr>
              <a:t> </a:t>
            </a:r>
            <a:r>
              <a:rPr lang="en-US" sz="3600" b="1" dirty="0" err="1">
                <a:solidFill>
                  <a:srgbClr val="002060"/>
                </a:solidFill>
              </a:rPr>
              <a:t>thông</a:t>
            </a:r>
            <a:r>
              <a:rPr lang="en-US" sz="3600" b="1" dirty="0">
                <a:solidFill>
                  <a:srgbClr val="002060"/>
                </a:solidFill>
              </a:rPr>
              <a:t>: </a:t>
            </a:r>
            <a:br>
              <a:rPr lang="en-US" sz="3600" b="1" dirty="0">
                <a:solidFill>
                  <a:srgbClr val="002060"/>
                </a:solidFill>
              </a:rPr>
            </a:br>
            <a:r>
              <a:rPr lang="en-US" sz="3600" b="1" dirty="0">
                <a:solidFill>
                  <a:srgbClr val="002060"/>
                </a:solidFill>
              </a:rPr>
              <a:t>5 </a:t>
            </a:r>
            <a:r>
              <a:rPr lang="en-US" sz="3600" b="1" dirty="0" err="1">
                <a:solidFill>
                  <a:srgbClr val="002060"/>
                </a:solidFill>
              </a:rPr>
              <a:t>tiêu</a:t>
            </a:r>
            <a:r>
              <a:rPr lang="en-US" sz="3600" b="1" dirty="0">
                <a:solidFill>
                  <a:srgbClr val="002060"/>
                </a:solidFill>
              </a:rPr>
              <a:t> </a:t>
            </a:r>
            <a:r>
              <a:rPr lang="en-US" sz="3600" b="1" dirty="0" err="1">
                <a:solidFill>
                  <a:srgbClr val="002060"/>
                </a:solidFill>
              </a:rPr>
              <a:t>chuẩn</a:t>
            </a:r>
            <a:r>
              <a:rPr lang="en-US" sz="3600" b="1" dirty="0">
                <a:solidFill>
                  <a:srgbClr val="002060"/>
                </a:solidFill>
              </a:rPr>
              <a:t> </a:t>
            </a:r>
            <a:r>
              <a:rPr lang="en-US" b="1" dirty="0"/>
              <a:t/>
            </a:r>
            <a:br>
              <a:rPr lang="en-US" b="1" dirty="0"/>
            </a:br>
            <a:endParaRPr lang="en-US" dirty="0"/>
          </a:p>
        </p:txBody>
      </p:sp>
      <p:graphicFrame>
        <p:nvGraphicFramePr>
          <p:cNvPr id="4" name="Diagram 3"/>
          <p:cNvGraphicFramePr/>
          <p:nvPr>
            <p:extLst>
              <p:ext uri="{D42A27DB-BD31-4B8C-83A1-F6EECF244321}">
                <p14:modId xmlns:p14="http://schemas.microsoft.com/office/powerpoint/2010/main" val="2644453132"/>
              </p:ext>
            </p:extLst>
          </p:nvPr>
        </p:nvGraphicFramePr>
        <p:xfrm>
          <a:off x="2286000" y="990600"/>
          <a:ext cx="8077200" cy="55626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695144111"/>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a:extLst>
              <a:ext uri="{FF2B5EF4-FFF2-40B4-BE49-F238E27FC236}">
                <a16:creationId xmlns:a16="http://schemas.microsoft.com/office/drawing/2014/main" xmlns="" id="{473B2536-E669-48A3-9133-7146B6018CB3}"/>
              </a:ext>
            </a:extLst>
          </p:cNvPr>
          <p:cNvGraphicFramePr/>
          <p:nvPr>
            <p:extLst>
              <p:ext uri="{D42A27DB-BD31-4B8C-83A1-F6EECF244321}">
                <p14:modId xmlns:p14="http://schemas.microsoft.com/office/powerpoint/2010/main" val="3555059720"/>
              </p:ext>
            </p:extLst>
          </p:nvPr>
        </p:nvGraphicFramePr>
        <p:xfrm>
          <a:off x="1828800" y="304800"/>
          <a:ext cx="8382000" cy="59436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169597892"/>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46449BA-605E-461E-BA74-5C36F21B61BD}"/>
              </a:ext>
            </a:extLst>
          </p:cNvPr>
          <p:cNvSpPr>
            <a:spLocks noGrp="1"/>
          </p:cNvSpPr>
          <p:nvPr>
            <p:ph type="title"/>
          </p:nvPr>
        </p:nvSpPr>
        <p:spPr/>
        <p:txBody>
          <a:bodyPr>
            <a:normAutofit fontScale="90000"/>
          </a:bodyPr>
          <a:lstStyle/>
          <a:p>
            <a:r>
              <a:rPr lang="en-US" dirty="0" err="1"/>
              <a:t>Tiêu</a:t>
            </a:r>
            <a:r>
              <a:rPr lang="en-US" dirty="0"/>
              <a:t> </a:t>
            </a:r>
            <a:r>
              <a:rPr lang="en-US" dirty="0" err="1"/>
              <a:t>chí</a:t>
            </a:r>
            <a:r>
              <a:rPr lang="en-US" dirty="0"/>
              <a:t> 1. </a:t>
            </a:r>
            <a:r>
              <a:rPr lang="en-US" dirty="0" err="1"/>
              <a:t>Đạo</a:t>
            </a:r>
            <a:r>
              <a:rPr lang="en-US" dirty="0"/>
              <a:t> </a:t>
            </a:r>
            <a:r>
              <a:rPr lang="en-US" dirty="0" err="1"/>
              <a:t>đức</a:t>
            </a:r>
            <a:r>
              <a:rPr lang="en-US" dirty="0"/>
              <a:t> </a:t>
            </a:r>
            <a:r>
              <a:rPr lang="en-US" dirty="0" err="1"/>
              <a:t>nghề</a:t>
            </a:r>
            <a:r>
              <a:rPr lang="en-US" dirty="0"/>
              <a:t> </a:t>
            </a:r>
            <a:r>
              <a:rPr lang="en-US" dirty="0" err="1"/>
              <a:t>nghiệp</a:t>
            </a:r>
            <a:r>
              <a:rPr lang="en-US" dirty="0"/>
              <a:t/>
            </a:r>
            <a:br>
              <a:rPr lang="en-US" dirty="0"/>
            </a:br>
            <a:r>
              <a:rPr lang="en-US" dirty="0"/>
              <a:t/>
            </a:r>
            <a:br>
              <a:rPr lang="en-US" dirty="0"/>
            </a:br>
            <a:endParaRPr lang="en-US" dirty="0"/>
          </a:p>
        </p:txBody>
      </p:sp>
      <p:graphicFrame>
        <p:nvGraphicFramePr>
          <p:cNvPr id="4" name="Diagram 3">
            <a:extLst>
              <a:ext uri="{FF2B5EF4-FFF2-40B4-BE49-F238E27FC236}">
                <a16:creationId xmlns:a16="http://schemas.microsoft.com/office/drawing/2014/main" xmlns="" id="{406E9B37-3F2A-497B-A4DB-320E48234A1A}"/>
              </a:ext>
            </a:extLst>
          </p:cNvPr>
          <p:cNvGraphicFramePr/>
          <p:nvPr>
            <p:extLst>
              <p:ext uri="{D42A27DB-BD31-4B8C-83A1-F6EECF244321}">
                <p14:modId xmlns:p14="http://schemas.microsoft.com/office/powerpoint/2010/main" val="2085993492"/>
              </p:ext>
            </p:extLst>
          </p:nvPr>
        </p:nvGraphicFramePr>
        <p:xfrm>
          <a:off x="1981200" y="1397000"/>
          <a:ext cx="8229600" cy="48514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066207694"/>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46449BA-605E-461E-BA74-5C36F21B61BD}"/>
              </a:ext>
            </a:extLst>
          </p:cNvPr>
          <p:cNvSpPr>
            <a:spLocks noGrp="1"/>
          </p:cNvSpPr>
          <p:nvPr>
            <p:ph type="title"/>
          </p:nvPr>
        </p:nvSpPr>
        <p:spPr/>
        <p:txBody>
          <a:bodyPr>
            <a:normAutofit fontScale="90000"/>
          </a:bodyPr>
          <a:lstStyle/>
          <a:p>
            <a:r>
              <a:rPr lang="en-US" dirty="0" err="1"/>
              <a:t>Tiêu</a:t>
            </a:r>
            <a:r>
              <a:rPr lang="en-US" dirty="0"/>
              <a:t> </a:t>
            </a:r>
            <a:r>
              <a:rPr lang="en-US" dirty="0" err="1"/>
              <a:t>chí</a:t>
            </a:r>
            <a:r>
              <a:rPr lang="en-US" dirty="0"/>
              <a:t> 2. </a:t>
            </a:r>
            <a:r>
              <a:rPr lang="en-US" dirty="0" err="1"/>
              <a:t>Tư</a:t>
            </a:r>
            <a:r>
              <a:rPr lang="en-US" dirty="0"/>
              <a:t> </a:t>
            </a:r>
            <a:r>
              <a:rPr lang="en-US" dirty="0" err="1"/>
              <a:t>tưởng</a:t>
            </a:r>
            <a:r>
              <a:rPr lang="en-US" dirty="0"/>
              <a:t> </a:t>
            </a:r>
            <a:r>
              <a:rPr lang="en-US" dirty="0" err="1"/>
              <a:t>đổi</a:t>
            </a:r>
            <a:r>
              <a:rPr lang="en-US" dirty="0"/>
              <a:t> </a:t>
            </a:r>
            <a:r>
              <a:rPr lang="en-US" dirty="0" err="1"/>
              <a:t>mới</a:t>
            </a:r>
            <a:r>
              <a:rPr lang="en-US" dirty="0"/>
              <a:t> </a:t>
            </a:r>
            <a:r>
              <a:rPr lang="en-US" dirty="0" err="1"/>
              <a:t>trong</a:t>
            </a:r>
            <a:r>
              <a:rPr lang="en-US" dirty="0"/>
              <a:t> </a:t>
            </a:r>
            <a:r>
              <a:rPr lang="en-US" dirty="0" err="1"/>
              <a:t>lãnh</a:t>
            </a:r>
            <a:r>
              <a:rPr lang="en-US" dirty="0"/>
              <a:t> </a:t>
            </a:r>
            <a:r>
              <a:rPr lang="en-US" dirty="0" err="1"/>
              <a:t>đạo</a:t>
            </a:r>
            <a:r>
              <a:rPr lang="en-US" dirty="0"/>
              <a:t>, </a:t>
            </a:r>
            <a:r>
              <a:rPr lang="en-US" dirty="0" err="1"/>
              <a:t>quản</a:t>
            </a:r>
            <a:r>
              <a:rPr lang="en-US" dirty="0"/>
              <a:t> </a:t>
            </a:r>
            <a:r>
              <a:rPr lang="en-US" dirty="0" err="1"/>
              <a:t>trị</a:t>
            </a:r>
            <a:r>
              <a:rPr lang="en-US" dirty="0"/>
              <a:t> </a:t>
            </a:r>
            <a:r>
              <a:rPr lang="en-US" dirty="0" err="1"/>
              <a:t>nhà</a:t>
            </a:r>
            <a:r>
              <a:rPr lang="en-US" dirty="0"/>
              <a:t> </a:t>
            </a:r>
            <a:r>
              <a:rPr lang="en-US" dirty="0" err="1"/>
              <a:t>trường</a:t>
            </a:r>
            <a:endParaRPr lang="en-US" dirty="0"/>
          </a:p>
        </p:txBody>
      </p:sp>
      <p:graphicFrame>
        <p:nvGraphicFramePr>
          <p:cNvPr id="4" name="Diagram 3">
            <a:extLst>
              <a:ext uri="{FF2B5EF4-FFF2-40B4-BE49-F238E27FC236}">
                <a16:creationId xmlns:a16="http://schemas.microsoft.com/office/drawing/2014/main" xmlns="" id="{406E9B37-3F2A-497B-A4DB-320E48234A1A}"/>
              </a:ext>
            </a:extLst>
          </p:cNvPr>
          <p:cNvGraphicFramePr/>
          <p:nvPr>
            <p:extLst>
              <p:ext uri="{D42A27DB-BD31-4B8C-83A1-F6EECF244321}">
                <p14:modId xmlns:p14="http://schemas.microsoft.com/office/powerpoint/2010/main" val="2607579031"/>
              </p:ext>
            </p:extLst>
          </p:nvPr>
        </p:nvGraphicFramePr>
        <p:xfrm>
          <a:off x="1981200" y="1397000"/>
          <a:ext cx="8229600" cy="48514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71626639"/>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46449BA-605E-461E-BA74-5C36F21B61BD}"/>
              </a:ext>
            </a:extLst>
          </p:cNvPr>
          <p:cNvSpPr>
            <a:spLocks noGrp="1"/>
          </p:cNvSpPr>
          <p:nvPr>
            <p:ph type="title"/>
          </p:nvPr>
        </p:nvSpPr>
        <p:spPr/>
        <p:txBody>
          <a:bodyPr>
            <a:normAutofit fontScale="90000"/>
          </a:bodyPr>
          <a:lstStyle/>
          <a:p>
            <a:r>
              <a:rPr lang="en-US" dirty="0" err="1"/>
              <a:t>Tiêu</a:t>
            </a:r>
            <a:r>
              <a:rPr lang="en-US" dirty="0"/>
              <a:t> </a:t>
            </a:r>
            <a:r>
              <a:rPr lang="en-US" dirty="0" err="1"/>
              <a:t>chí</a:t>
            </a:r>
            <a:r>
              <a:rPr lang="en-US" dirty="0"/>
              <a:t> 3. </a:t>
            </a:r>
            <a:r>
              <a:rPr lang="en-US" dirty="0" err="1"/>
              <a:t>Năng</a:t>
            </a:r>
            <a:r>
              <a:rPr lang="en-US" dirty="0"/>
              <a:t> </a:t>
            </a:r>
            <a:r>
              <a:rPr lang="en-US" dirty="0" err="1"/>
              <a:t>lực</a:t>
            </a:r>
            <a:r>
              <a:rPr lang="en-US" dirty="0"/>
              <a:t> </a:t>
            </a:r>
            <a:r>
              <a:rPr lang="en-US" dirty="0" err="1"/>
              <a:t>phát</a:t>
            </a:r>
            <a:r>
              <a:rPr lang="en-US" dirty="0"/>
              <a:t> </a:t>
            </a:r>
            <a:r>
              <a:rPr lang="en-US" dirty="0" err="1"/>
              <a:t>triển</a:t>
            </a:r>
            <a:r>
              <a:rPr lang="en-US" dirty="0"/>
              <a:t> </a:t>
            </a:r>
            <a:r>
              <a:rPr lang="en-US" dirty="0" err="1"/>
              <a:t>chuyên</a:t>
            </a:r>
            <a:r>
              <a:rPr lang="en-US" dirty="0"/>
              <a:t> </a:t>
            </a:r>
            <a:r>
              <a:rPr lang="en-US" dirty="0" err="1"/>
              <a:t>môn</a:t>
            </a:r>
            <a:r>
              <a:rPr lang="en-US" dirty="0"/>
              <a:t>, </a:t>
            </a:r>
            <a:r>
              <a:rPr lang="en-US" dirty="0" err="1"/>
              <a:t>nghiệp</a:t>
            </a:r>
            <a:r>
              <a:rPr lang="en-US" dirty="0"/>
              <a:t> </a:t>
            </a:r>
            <a:r>
              <a:rPr lang="en-US" dirty="0" err="1"/>
              <a:t>vụ</a:t>
            </a:r>
            <a:r>
              <a:rPr lang="en-US" dirty="0"/>
              <a:t> </a:t>
            </a:r>
            <a:r>
              <a:rPr lang="en-US" dirty="0" err="1"/>
              <a:t>bản</a:t>
            </a:r>
            <a:r>
              <a:rPr lang="en-US" dirty="0"/>
              <a:t> </a:t>
            </a:r>
            <a:r>
              <a:rPr lang="en-US" dirty="0" err="1"/>
              <a:t>thân</a:t>
            </a:r>
            <a:endParaRPr lang="en-US" dirty="0"/>
          </a:p>
        </p:txBody>
      </p:sp>
      <p:graphicFrame>
        <p:nvGraphicFramePr>
          <p:cNvPr id="4" name="Diagram 3">
            <a:extLst>
              <a:ext uri="{FF2B5EF4-FFF2-40B4-BE49-F238E27FC236}">
                <a16:creationId xmlns:a16="http://schemas.microsoft.com/office/drawing/2014/main" xmlns="" id="{406E9B37-3F2A-497B-A4DB-320E48234A1A}"/>
              </a:ext>
            </a:extLst>
          </p:cNvPr>
          <p:cNvGraphicFramePr/>
          <p:nvPr>
            <p:extLst>
              <p:ext uri="{D42A27DB-BD31-4B8C-83A1-F6EECF244321}">
                <p14:modId xmlns:p14="http://schemas.microsoft.com/office/powerpoint/2010/main" val="2305510980"/>
              </p:ext>
            </p:extLst>
          </p:nvPr>
        </p:nvGraphicFramePr>
        <p:xfrm>
          <a:off x="1295400" y="1397000"/>
          <a:ext cx="9372600" cy="5461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230861251"/>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a:extLst>
              <a:ext uri="{FF2B5EF4-FFF2-40B4-BE49-F238E27FC236}">
                <a16:creationId xmlns:a16="http://schemas.microsoft.com/office/drawing/2014/main" xmlns="" id="{473B2536-E669-48A3-9133-7146B6018CB3}"/>
              </a:ext>
            </a:extLst>
          </p:cNvPr>
          <p:cNvGraphicFramePr/>
          <p:nvPr>
            <p:extLst>
              <p:ext uri="{D42A27DB-BD31-4B8C-83A1-F6EECF244321}">
                <p14:modId xmlns:p14="http://schemas.microsoft.com/office/powerpoint/2010/main" val="3538657910"/>
              </p:ext>
            </p:extLst>
          </p:nvPr>
        </p:nvGraphicFramePr>
        <p:xfrm>
          <a:off x="304800" y="457200"/>
          <a:ext cx="11201400" cy="60198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88843390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3600" dirty="0">
                <a:solidFill>
                  <a:srgbClr val="FF0000"/>
                </a:solidFill>
                <a:latin typeface="Arial" pitchFamily="34" charset="0"/>
                <a:cs typeface="Arial" pitchFamily="34" charset="0"/>
              </a:rPr>
              <a:t>QUẢN TRỊ TRƯỜNG HỌC </a:t>
            </a:r>
            <a:br>
              <a:rPr lang="en-US" sz="3600" dirty="0">
                <a:solidFill>
                  <a:srgbClr val="FF0000"/>
                </a:solidFill>
                <a:latin typeface="Arial" pitchFamily="34" charset="0"/>
                <a:cs typeface="Arial" pitchFamily="34" charset="0"/>
              </a:rPr>
            </a:br>
            <a:r>
              <a:rPr lang="en-US" sz="3600" dirty="0">
                <a:solidFill>
                  <a:srgbClr val="FF0000"/>
                </a:solidFill>
                <a:latin typeface="Arial" pitchFamily="34" charset="0"/>
                <a:cs typeface="Arial" pitchFamily="34" charset="0"/>
              </a:rPr>
              <a:t> LẤY HỌC SINH LÀM TRUNG TÂM</a:t>
            </a:r>
            <a:endParaRPr lang="en-US" dirty="0"/>
          </a:p>
        </p:txBody>
      </p:sp>
      <p:graphicFrame>
        <p:nvGraphicFramePr>
          <p:cNvPr id="5" name="Diagram 4"/>
          <p:cNvGraphicFramePr/>
          <p:nvPr>
            <p:extLst>
              <p:ext uri="{D42A27DB-BD31-4B8C-83A1-F6EECF244321}">
                <p14:modId xmlns:p14="http://schemas.microsoft.com/office/powerpoint/2010/main" val="1985966845"/>
              </p:ext>
            </p:extLst>
          </p:nvPr>
        </p:nvGraphicFramePr>
        <p:xfrm>
          <a:off x="1905000" y="1397000"/>
          <a:ext cx="8153400" cy="49276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368441647"/>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46449BA-605E-461E-BA74-5C36F21B61BD}"/>
              </a:ext>
            </a:extLst>
          </p:cNvPr>
          <p:cNvSpPr>
            <a:spLocks noGrp="1"/>
          </p:cNvSpPr>
          <p:nvPr>
            <p:ph type="title"/>
          </p:nvPr>
        </p:nvSpPr>
        <p:spPr>
          <a:xfrm>
            <a:off x="1968759" y="381000"/>
            <a:ext cx="8229600" cy="1143000"/>
          </a:xfrm>
        </p:spPr>
        <p:txBody>
          <a:bodyPr>
            <a:normAutofit fontScale="90000"/>
          </a:bodyPr>
          <a:lstStyle/>
          <a:p>
            <a:r>
              <a:rPr lang="en-US" dirty="0" err="1"/>
              <a:t>Tiêu</a:t>
            </a:r>
            <a:r>
              <a:rPr lang="en-US" dirty="0"/>
              <a:t> </a:t>
            </a:r>
            <a:r>
              <a:rPr lang="en-US" dirty="0" err="1"/>
              <a:t>chí</a:t>
            </a:r>
            <a:r>
              <a:rPr lang="en-US" dirty="0"/>
              <a:t> 4. </a:t>
            </a:r>
            <a:r>
              <a:rPr lang="en-US" dirty="0" err="1"/>
              <a:t>Tổ</a:t>
            </a:r>
            <a:r>
              <a:rPr lang="en-US" dirty="0"/>
              <a:t> </a:t>
            </a:r>
            <a:r>
              <a:rPr lang="en-US" dirty="0" err="1"/>
              <a:t>chức</a:t>
            </a:r>
            <a:r>
              <a:rPr lang="en-US" dirty="0"/>
              <a:t> </a:t>
            </a:r>
            <a:r>
              <a:rPr lang="en-US" dirty="0" err="1"/>
              <a:t>xây</a:t>
            </a:r>
            <a:r>
              <a:rPr lang="en-US" dirty="0"/>
              <a:t> </a:t>
            </a:r>
            <a:r>
              <a:rPr lang="en-US" dirty="0" err="1"/>
              <a:t>dựng</a:t>
            </a:r>
            <a:r>
              <a:rPr lang="en-US" dirty="0"/>
              <a:t> </a:t>
            </a:r>
            <a:r>
              <a:rPr lang="en-US" dirty="0" err="1"/>
              <a:t>kế</a:t>
            </a:r>
            <a:r>
              <a:rPr lang="en-US" dirty="0"/>
              <a:t> </a:t>
            </a:r>
            <a:r>
              <a:rPr lang="en-US" dirty="0" err="1"/>
              <a:t>hoạch</a:t>
            </a:r>
            <a:r>
              <a:rPr lang="en-US" dirty="0"/>
              <a:t> </a:t>
            </a:r>
            <a:r>
              <a:rPr lang="en-US" dirty="0" err="1"/>
              <a:t>phát</a:t>
            </a:r>
            <a:r>
              <a:rPr lang="en-US" dirty="0"/>
              <a:t> </a:t>
            </a:r>
            <a:r>
              <a:rPr lang="en-US" dirty="0" err="1"/>
              <a:t>triển</a:t>
            </a:r>
            <a:r>
              <a:rPr lang="en-US" dirty="0"/>
              <a:t> </a:t>
            </a:r>
            <a:r>
              <a:rPr lang="en-US" dirty="0" err="1"/>
              <a:t>nhà</a:t>
            </a:r>
            <a:r>
              <a:rPr lang="en-US" dirty="0"/>
              <a:t> </a:t>
            </a:r>
            <a:r>
              <a:rPr lang="en-US" dirty="0" err="1"/>
              <a:t>trường</a:t>
            </a:r>
            <a:r>
              <a:rPr lang="en-US" dirty="0"/>
              <a:t> </a:t>
            </a:r>
          </a:p>
        </p:txBody>
      </p:sp>
      <p:graphicFrame>
        <p:nvGraphicFramePr>
          <p:cNvPr id="4" name="Diagram 3">
            <a:extLst>
              <a:ext uri="{FF2B5EF4-FFF2-40B4-BE49-F238E27FC236}">
                <a16:creationId xmlns:a16="http://schemas.microsoft.com/office/drawing/2014/main" xmlns="" id="{406E9B37-3F2A-497B-A4DB-320E48234A1A}"/>
              </a:ext>
            </a:extLst>
          </p:cNvPr>
          <p:cNvGraphicFramePr/>
          <p:nvPr>
            <p:extLst>
              <p:ext uri="{D42A27DB-BD31-4B8C-83A1-F6EECF244321}">
                <p14:modId xmlns:p14="http://schemas.microsoft.com/office/powerpoint/2010/main" val="146920267"/>
              </p:ext>
            </p:extLst>
          </p:nvPr>
        </p:nvGraphicFramePr>
        <p:xfrm>
          <a:off x="1981200" y="1397000"/>
          <a:ext cx="8229600" cy="48514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015116641"/>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46449BA-605E-461E-BA74-5C36F21B61BD}"/>
              </a:ext>
            </a:extLst>
          </p:cNvPr>
          <p:cNvSpPr>
            <a:spLocks noGrp="1"/>
          </p:cNvSpPr>
          <p:nvPr>
            <p:ph type="title"/>
          </p:nvPr>
        </p:nvSpPr>
        <p:spPr>
          <a:xfrm>
            <a:off x="1968759" y="381000"/>
            <a:ext cx="8229600" cy="1143000"/>
          </a:xfrm>
        </p:spPr>
        <p:txBody>
          <a:bodyPr>
            <a:normAutofit fontScale="90000"/>
          </a:bodyPr>
          <a:lstStyle/>
          <a:p>
            <a:r>
              <a:rPr lang="en-US" dirty="0" err="1"/>
              <a:t>Tiêu</a:t>
            </a:r>
            <a:r>
              <a:rPr lang="en-US" dirty="0"/>
              <a:t> </a:t>
            </a:r>
            <a:r>
              <a:rPr lang="en-US" dirty="0" err="1"/>
              <a:t>chí</a:t>
            </a:r>
            <a:r>
              <a:rPr lang="en-US" dirty="0"/>
              <a:t> 5. </a:t>
            </a:r>
            <a:r>
              <a:rPr lang="en-US" dirty="0" err="1"/>
              <a:t>Quản</a:t>
            </a:r>
            <a:r>
              <a:rPr lang="en-US" dirty="0"/>
              <a:t> </a:t>
            </a:r>
            <a:r>
              <a:rPr lang="en-US" dirty="0" err="1"/>
              <a:t>trị</a:t>
            </a:r>
            <a:r>
              <a:rPr lang="en-US" dirty="0"/>
              <a:t> </a:t>
            </a:r>
            <a:r>
              <a:rPr lang="en-US" dirty="0" err="1"/>
              <a:t>hoạt</a:t>
            </a:r>
            <a:r>
              <a:rPr lang="en-US" dirty="0"/>
              <a:t> </a:t>
            </a:r>
            <a:r>
              <a:rPr lang="en-US" dirty="0" err="1"/>
              <a:t>động</a:t>
            </a:r>
            <a:r>
              <a:rPr lang="en-US" dirty="0"/>
              <a:t> </a:t>
            </a:r>
            <a:r>
              <a:rPr lang="en-US" dirty="0" err="1"/>
              <a:t>dạy</a:t>
            </a:r>
            <a:r>
              <a:rPr lang="en-US" dirty="0"/>
              <a:t> </a:t>
            </a:r>
            <a:r>
              <a:rPr lang="en-US" dirty="0" err="1"/>
              <a:t>học</a:t>
            </a:r>
            <a:r>
              <a:rPr lang="en-US" dirty="0"/>
              <a:t>, </a:t>
            </a:r>
            <a:r>
              <a:rPr lang="en-US" dirty="0" err="1"/>
              <a:t>giáo</a:t>
            </a:r>
            <a:r>
              <a:rPr lang="en-US" dirty="0"/>
              <a:t> </a:t>
            </a:r>
            <a:r>
              <a:rPr lang="en-US" dirty="0" err="1"/>
              <a:t>dục</a:t>
            </a:r>
            <a:r>
              <a:rPr lang="en-US" dirty="0"/>
              <a:t> </a:t>
            </a:r>
            <a:r>
              <a:rPr lang="en-US" dirty="0" err="1"/>
              <a:t>học</a:t>
            </a:r>
            <a:r>
              <a:rPr lang="en-US" dirty="0"/>
              <a:t> </a:t>
            </a:r>
            <a:r>
              <a:rPr lang="en-US" dirty="0" err="1"/>
              <a:t>sinh</a:t>
            </a:r>
            <a:endParaRPr lang="en-US" dirty="0"/>
          </a:p>
        </p:txBody>
      </p:sp>
      <p:graphicFrame>
        <p:nvGraphicFramePr>
          <p:cNvPr id="4" name="Diagram 3">
            <a:extLst>
              <a:ext uri="{FF2B5EF4-FFF2-40B4-BE49-F238E27FC236}">
                <a16:creationId xmlns:a16="http://schemas.microsoft.com/office/drawing/2014/main" xmlns="" id="{406E9B37-3F2A-497B-A4DB-320E48234A1A}"/>
              </a:ext>
            </a:extLst>
          </p:cNvPr>
          <p:cNvGraphicFramePr/>
          <p:nvPr>
            <p:extLst>
              <p:ext uri="{D42A27DB-BD31-4B8C-83A1-F6EECF244321}">
                <p14:modId xmlns:p14="http://schemas.microsoft.com/office/powerpoint/2010/main" val="2740577835"/>
              </p:ext>
            </p:extLst>
          </p:nvPr>
        </p:nvGraphicFramePr>
        <p:xfrm>
          <a:off x="1524000" y="1397000"/>
          <a:ext cx="9677400" cy="56134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738655515"/>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46449BA-605E-461E-BA74-5C36F21B61BD}"/>
              </a:ext>
            </a:extLst>
          </p:cNvPr>
          <p:cNvSpPr>
            <a:spLocks noGrp="1"/>
          </p:cNvSpPr>
          <p:nvPr>
            <p:ph type="title"/>
          </p:nvPr>
        </p:nvSpPr>
        <p:spPr>
          <a:xfrm>
            <a:off x="1968759" y="381000"/>
            <a:ext cx="8229600" cy="1143000"/>
          </a:xfrm>
        </p:spPr>
        <p:txBody>
          <a:bodyPr>
            <a:normAutofit fontScale="90000"/>
          </a:bodyPr>
          <a:lstStyle/>
          <a:p>
            <a:r>
              <a:rPr lang="en-US" dirty="0" err="1"/>
              <a:t>Tiêu</a:t>
            </a:r>
            <a:r>
              <a:rPr lang="en-US" dirty="0"/>
              <a:t> </a:t>
            </a:r>
            <a:r>
              <a:rPr lang="en-US" dirty="0" err="1"/>
              <a:t>chí</a:t>
            </a:r>
            <a:r>
              <a:rPr lang="en-US" dirty="0"/>
              <a:t> 6. </a:t>
            </a:r>
            <a:r>
              <a:rPr lang="en-US" dirty="0" err="1"/>
              <a:t>Quản</a:t>
            </a:r>
            <a:r>
              <a:rPr lang="en-US" dirty="0"/>
              <a:t> </a:t>
            </a:r>
            <a:r>
              <a:rPr lang="en-US" dirty="0" err="1"/>
              <a:t>trị</a:t>
            </a:r>
            <a:r>
              <a:rPr lang="en-US" dirty="0"/>
              <a:t> </a:t>
            </a:r>
            <a:r>
              <a:rPr lang="en-US" dirty="0" err="1"/>
              <a:t>nhân</a:t>
            </a:r>
            <a:r>
              <a:rPr lang="en-US" dirty="0"/>
              <a:t> </a:t>
            </a:r>
            <a:r>
              <a:rPr lang="en-US" dirty="0" err="1"/>
              <a:t>sự</a:t>
            </a:r>
            <a:r>
              <a:rPr lang="en-US" dirty="0"/>
              <a:t> </a:t>
            </a:r>
            <a:r>
              <a:rPr lang="en-US" dirty="0" err="1"/>
              <a:t>nhà</a:t>
            </a:r>
            <a:r>
              <a:rPr lang="en-US" dirty="0"/>
              <a:t> </a:t>
            </a:r>
            <a:r>
              <a:rPr lang="en-US" dirty="0" err="1"/>
              <a:t>trường</a:t>
            </a:r>
            <a:endParaRPr lang="en-US" dirty="0"/>
          </a:p>
        </p:txBody>
      </p:sp>
      <p:graphicFrame>
        <p:nvGraphicFramePr>
          <p:cNvPr id="4" name="Diagram 3">
            <a:extLst>
              <a:ext uri="{FF2B5EF4-FFF2-40B4-BE49-F238E27FC236}">
                <a16:creationId xmlns:a16="http://schemas.microsoft.com/office/drawing/2014/main" xmlns="" id="{406E9B37-3F2A-497B-A4DB-320E48234A1A}"/>
              </a:ext>
            </a:extLst>
          </p:cNvPr>
          <p:cNvGraphicFramePr/>
          <p:nvPr>
            <p:extLst>
              <p:ext uri="{D42A27DB-BD31-4B8C-83A1-F6EECF244321}">
                <p14:modId xmlns:p14="http://schemas.microsoft.com/office/powerpoint/2010/main" val="1749434312"/>
              </p:ext>
            </p:extLst>
          </p:nvPr>
        </p:nvGraphicFramePr>
        <p:xfrm>
          <a:off x="1752600" y="1397000"/>
          <a:ext cx="8458200" cy="5080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647565919"/>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46449BA-605E-461E-BA74-5C36F21B61BD}"/>
              </a:ext>
            </a:extLst>
          </p:cNvPr>
          <p:cNvSpPr>
            <a:spLocks noGrp="1"/>
          </p:cNvSpPr>
          <p:nvPr>
            <p:ph type="title"/>
          </p:nvPr>
        </p:nvSpPr>
        <p:spPr>
          <a:xfrm>
            <a:off x="1968759" y="381000"/>
            <a:ext cx="8229600" cy="1143000"/>
          </a:xfrm>
        </p:spPr>
        <p:txBody>
          <a:bodyPr>
            <a:normAutofit fontScale="90000"/>
          </a:bodyPr>
          <a:lstStyle/>
          <a:p>
            <a:r>
              <a:rPr lang="en-US"/>
              <a:t>Tiêu</a:t>
            </a:r>
            <a:r>
              <a:rPr lang="en-US" dirty="0"/>
              <a:t> </a:t>
            </a:r>
            <a:r>
              <a:rPr lang="en-US" dirty="0" err="1"/>
              <a:t>chí</a:t>
            </a:r>
            <a:r>
              <a:rPr lang="en-US" dirty="0"/>
              <a:t> 7. </a:t>
            </a:r>
            <a:r>
              <a:rPr lang="en-US" dirty="0" err="1"/>
              <a:t>Quản</a:t>
            </a:r>
            <a:r>
              <a:rPr lang="en-US" dirty="0"/>
              <a:t> </a:t>
            </a:r>
            <a:r>
              <a:rPr lang="en-US" dirty="0" err="1"/>
              <a:t>trị</a:t>
            </a:r>
            <a:r>
              <a:rPr lang="en-US" dirty="0"/>
              <a:t> </a:t>
            </a:r>
            <a:r>
              <a:rPr lang="en-US" dirty="0" err="1"/>
              <a:t>tổ</a:t>
            </a:r>
            <a:r>
              <a:rPr lang="en-US" dirty="0"/>
              <a:t> </a:t>
            </a:r>
            <a:r>
              <a:rPr lang="en-US" dirty="0" err="1"/>
              <a:t>chức</a:t>
            </a:r>
            <a:r>
              <a:rPr lang="en-US" dirty="0"/>
              <a:t>, </a:t>
            </a:r>
            <a:r>
              <a:rPr lang="en-US" dirty="0" err="1"/>
              <a:t>hành</a:t>
            </a:r>
            <a:r>
              <a:rPr lang="en-US" dirty="0"/>
              <a:t> </a:t>
            </a:r>
            <a:r>
              <a:rPr lang="en-US" dirty="0" err="1"/>
              <a:t>chính</a:t>
            </a:r>
            <a:r>
              <a:rPr lang="en-US" dirty="0"/>
              <a:t> </a:t>
            </a:r>
            <a:r>
              <a:rPr lang="en-US" dirty="0" err="1"/>
              <a:t>nhà</a:t>
            </a:r>
            <a:r>
              <a:rPr lang="en-US" dirty="0"/>
              <a:t> </a:t>
            </a:r>
            <a:r>
              <a:rPr lang="en-US" dirty="0" err="1"/>
              <a:t>trường</a:t>
            </a:r>
            <a:endParaRPr lang="en-US" dirty="0"/>
          </a:p>
        </p:txBody>
      </p:sp>
      <p:graphicFrame>
        <p:nvGraphicFramePr>
          <p:cNvPr id="4" name="Diagram 3">
            <a:extLst>
              <a:ext uri="{FF2B5EF4-FFF2-40B4-BE49-F238E27FC236}">
                <a16:creationId xmlns:a16="http://schemas.microsoft.com/office/drawing/2014/main" xmlns="" id="{406E9B37-3F2A-497B-A4DB-320E48234A1A}"/>
              </a:ext>
            </a:extLst>
          </p:cNvPr>
          <p:cNvGraphicFramePr/>
          <p:nvPr>
            <p:extLst>
              <p:ext uri="{D42A27DB-BD31-4B8C-83A1-F6EECF244321}">
                <p14:modId xmlns:p14="http://schemas.microsoft.com/office/powerpoint/2010/main" val="1391715315"/>
              </p:ext>
            </p:extLst>
          </p:nvPr>
        </p:nvGraphicFramePr>
        <p:xfrm>
          <a:off x="1752600" y="1397000"/>
          <a:ext cx="8458200" cy="5080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862102385"/>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46449BA-605E-461E-BA74-5C36F21B61BD}"/>
              </a:ext>
            </a:extLst>
          </p:cNvPr>
          <p:cNvSpPr>
            <a:spLocks noGrp="1"/>
          </p:cNvSpPr>
          <p:nvPr>
            <p:ph type="title"/>
          </p:nvPr>
        </p:nvSpPr>
        <p:spPr>
          <a:xfrm>
            <a:off x="1968759" y="381000"/>
            <a:ext cx="8229600" cy="1143000"/>
          </a:xfrm>
        </p:spPr>
        <p:txBody>
          <a:bodyPr>
            <a:normAutofit fontScale="90000"/>
          </a:bodyPr>
          <a:lstStyle/>
          <a:p>
            <a:r>
              <a:rPr lang="en-US" dirty="0" err="1"/>
              <a:t>Tiêu</a:t>
            </a:r>
            <a:r>
              <a:rPr lang="en-US" dirty="0"/>
              <a:t> </a:t>
            </a:r>
            <a:r>
              <a:rPr lang="en-US" dirty="0" err="1"/>
              <a:t>chí</a:t>
            </a:r>
            <a:r>
              <a:rPr lang="en-US" dirty="0"/>
              <a:t> 8. </a:t>
            </a:r>
            <a:r>
              <a:rPr lang="en-US" dirty="0" err="1"/>
              <a:t>Quản</a:t>
            </a:r>
            <a:r>
              <a:rPr lang="en-US" dirty="0"/>
              <a:t> </a:t>
            </a:r>
            <a:r>
              <a:rPr lang="en-US" dirty="0" err="1"/>
              <a:t>trị</a:t>
            </a:r>
            <a:r>
              <a:rPr lang="en-US" dirty="0"/>
              <a:t> </a:t>
            </a:r>
            <a:r>
              <a:rPr lang="en-US" dirty="0" err="1"/>
              <a:t>tài</a:t>
            </a:r>
            <a:r>
              <a:rPr lang="en-US" dirty="0"/>
              <a:t> </a:t>
            </a:r>
            <a:r>
              <a:rPr lang="en-US" dirty="0" err="1"/>
              <a:t>chính</a:t>
            </a:r>
            <a:r>
              <a:rPr lang="en-US" dirty="0"/>
              <a:t> </a:t>
            </a:r>
            <a:r>
              <a:rPr lang="en-US" dirty="0" err="1"/>
              <a:t>nhà</a:t>
            </a:r>
            <a:r>
              <a:rPr lang="en-US" dirty="0"/>
              <a:t> </a:t>
            </a:r>
            <a:r>
              <a:rPr lang="en-US" dirty="0" err="1"/>
              <a:t>trường</a:t>
            </a:r>
            <a:endParaRPr lang="en-US" dirty="0"/>
          </a:p>
        </p:txBody>
      </p:sp>
      <p:graphicFrame>
        <p:nvGraphicFramePr>
          <p:cNvPr id="4" name="Diagram 3">
            <a:extLst>
              <a:ext uri="{FF2B5EF4-FFF2-40B4-BE49-F238E27FC236}">
                <a16:creationId xmlns:a16="http://schemas.microsoft.com/office/drawing/2014/main" xmlns="" id="{406E9B37-3F2A-497B-A4DB-320E48234A1A}"/>
              </a:ext>
            </a:extLst>
          </p:cNvPr>
          <p:cNvGraphicFramePr/>
          <p:nvPr>
            <p:extLst>
              <p:ext uri="{D42A27DB-BD31-4B8C-83A1-F6EECF244321}">
                <p14:modId xmlns:p14="http://schemas.microsoft.com/office/powerpoint/2010/main" val="2759958772"/>
              </p:ext>
            </p:extLst>
          </p:nvPr>
        </p:nvGraphicFramePr>
        <p:xfrm>
          <a:off x="1752600" y="1397000"/>
          <a:ext cx="8458200" cy="5080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964802217"/>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46449BA-605E-461E-BA74-5C36F21B61BD}"/>
              </a:ext>
            </a:extLst>
          </p:cNvPr>
          <p:cNvSpPr>
            <a:spLocks noGrp="1"/>
          </p:cNvSpPr>
          <p:nvPr>
            <p:ph type="title"/>
          </p:nvPr>
        </p:nvSpPr>
        <p:spPr>
          <a:xfrm>
            <a:off x="1968759" y="381000"/>
            <a:ext cx="8229600" cy="1143000"/>
          </a:xfrm>
        </p:spPr>
        <p:txBody>
          <a:bodyPr>
            <a:normAutofit/>
          </a:bodyPr>
          <a:lstStyle/>
          <a:p>
            <a:r>
              <a:rPr lang="en-US" sz="2800" dirty="0" err="1"/>
              <a:t>Tiêu</a:t>
            </a:r>
            <a:r>
              <a:rPr lang="en-US" sz="2800" dirty="0"/>
              <a:t> </a:t>
            </a:r>
            <a:r>
              <a:rPr lang="en-US" sz="2800" dirty="0" err="1"/>
              <a:t>chí</a:t>
            </a:r>
            <a:r>
              <a:rPr lang="en-US" sz="2800" dirty="0"/>
              <a:t> 9. </a:t>
            </a:r>
            <a:r>
              <a:rPr lang="en-US" sz="2800" dirty="0" err="1"/>
              <a:t>Quản</a:t>
            </a:r>
            <a:r>
              <a:rPr lang="en-US" sz="2800" dirty="0"/>
              <a:t> </a:t>
            </a:r>
            <a:r>
              <a:rPr lang="en-US" sz="2800" dirty="0" err="1"/>
              <a:t>trị</a:t>
            </a:r>
            <a:r>
              <a:rPr lang="en-US" sz="2800" dirty="0"/>
              <a:t> </a:t>
            </a:r>
            <a:r>
              <a:rPr lang="en-US" sz="2800" dirty="0" err="1"/>
              <a:t>cơ</a:t>
            </a:r>
            <a:r>
              <a:rPr lang="en-US" sz="2800" dirty="0"/>
              <a:t> </a:t>
            </a:r>
            <a:r>
              <a:rPr lang="en-US" sz="2800" dirty="0" err="1"/>
              <a:t>sở</a:t>
            </a:r>
            <a:r>
              <a:rPr lang="en-US" sz="2800" dirty="0"/>
              <a:t> </a:t>
            </a:r>
            <a:r>
              <a:rPr lang="en-US" sz="2800" dirty="0" err="1"/>
              <a:t>vật</a:t>
            </a:r>
            <a:r>
              <a:rPr lang="en-US" sz="2800" dirty="0"/>
              <a:t> </a:t>
            </a:r>
            <a:r>
              <a:rPr lang="en-US" sz="2800" dirty="0" err="1"/>
              <a:t>chất</a:t>
            </a:r>
            <a:r>
              <a:rPr lang="en-US" sz="2800" dirty="0"/>
              <a:t>, </a:t>
            </a:r>
            <a:r>
              <a:rPr lang="en-US" sz="2800" dirty="0" err="1"/>
              <a:t>thiết</a:t>
            </a:r>
            <a:r>
              <a:rPr lang="en-US" sz="2800" dirty="0"/>
              <a:t> </a:t>
            </a:r>
            <a:r>
              <a:rPr lang="en-US" sz="2800" dirty="0" err="1"/>
              <a:t>bị</a:t>
            </a:r>
            <a:r>
              <a:rPr lang="en-US" sz="2800" dirty="0"/>
              <a:t> </a:t>
            </a:r>
            <a:r>
              <a:rPr lang="en-US" sz="2800" dirty="0" err="1"/>
              <a:t>và</a:t>
            </a:r>
            <a:r>
              <a:rPr lang="en-US" sz="2800" dirty="0"/>
              <a:t> </a:t>
            </a:r>
            <a:r>
              <a:rPr lang="en-US" sz="2800" dirty="0" err="1"/>
              <a:t>công</a:t>
            </a:r>
            <a:r>
              <a:rPr lang="en-US" sz="2800" dirty="0"/>
              <a:t> </a:t>
            </a:r>
            <a:r>
              <a:rPr lang="en-US" sz="2800" dirty="0" err="1"/>
              <a:t>nghệ</a:t>
            </a:r>
            <a:r>
              <a:rPr lang="en-US" sz="2800" dirty="0"/>
              <a:t> </a:t>
            </a:r>
            <a:r>
              <a:rPr lang="en-US" sz="2800" dirty="0" err="1"/>
              <a:t>trong</a:t>
            </a:r>
            <a:r>
              <a:rPr lang="en-US" sz="2800" dirty="0"/>
              <a:t> </a:t>
            </a:r>
            <a:r>
              <a:rPr lang="en-US" sz="2800" dirty="0" err="1"/>
              <a:t>dạy</a:t>
            </a:r>
            <a:r>
              <a:rPr lang="en-US" sz="2800" dirty="0"/>
              <a:t> </a:t>
            </a:r>
            <a:r>
              <a:rPr lang="en-US" sz="2800" dirty="0" err="1"/>
              <a:t>học</a:t>
            </a:r>
            <a:r>
              <a:rPr lang="en-US" sz="2800" dirty="0"/>
              <a:t>, </a:t>
            </a:r>
            <a:r>
              <a:rPr lang="en-US" sz="2800" dirty="0" err="1"/>
              <a:t>giáo</a:t>
            </a:r>
            <a:r>
              <a:rPr lang="en-US" sz="2800" dirty="0"/>
              <a:t> </a:t>
            </a:r>
            <a:r>
              <a:rPr lang="en-US" sz="2800" dirty="0" err="1"/>
              <a:t>dục</a:t>
            </a:r>
            <a:r>
              <a:rPr lang="en-US" sz="2800" dirty="0"/>
              <a:t> </a:t>
            </a:r>
            <a:r>
              <a:rPr lang="en-US" sz="2800" dirty="0" err="1"/>
              <a:t>học</a:t>
            </a:r>
            <a:r>
              <a:rPr lang="en-US" sz="2800" dirty="0"/>
              <a:t> </a:t>
            </a:r>
            <a:r>
              <a:rPr lang="en-US" sz="2800" dirty="0" err="1"/>
              <a:t>sinh</a:t>
            </a:r>
            <a:r>
              <a:rPr lang="en-US" sz="2800" dirty="0"/>
              <a:t> </a:t>
            </a:r>
            <a:r>
              <a:rPr lang="en-US" sz="2800" dirty="0" err="1"/>
              <a:t>của</a:t>
            </a:r>
            <a:r>
              <a:rPr lang="en-US" sz="2800" dirty="0"/>
              <a:t> </a:t>
            </a:r>
            <a:r>
              <a:rPr lang="en-US" sz="2800" dirty="0" err="1"/>
              <a:t>nhà</a:t>
            </a:r>
            <a:r>
              <a:rPr lang="en-US" sz="2800" dirty="0"/>
              <a:t> </a:t>
            </a:r>
            <a:r>
              <a:rPr lang="en-US" sz="2800" dirty="0" err="1"/>
              <a:t>trường</a:t>
            </a:r>
            <a:endParaRPr lang="en-US" sz="2800" dirty="0"/>
          </a:p>
        </p:txBody>
      </p:sp>
      <p:graphicFrame>
        <p:nvGraphicFramePr>
          <p:cNvPr id="4" name="Diagram 3">
            <a:extLst>
              <a:ext uri="{FF2B5EF4-FFF2-40B4-BE49-F238E27FC236}">
                <a16:creationId xmlns:a16="http://schemas.microsoft.com/office/drawing/2014/main" xmlns="" id="{406E9B37-3F2A-497B-A4DB-320E48234A1A}"/>
              </a:ext>
            </a:extLst>
          </p:cNvPr>
          <p:cNvGraphicFramePr/>
          <p:nvPr>
            <p:extLst>
              <p:ext uri="{D42A27DB-BD31-4B8C-83A1-F6EECF244321}">
                <p14:modId xmlns:p14="http://schemas.microsoft.com/office/powerpoint/2010/main" val="4110377822"/>
              </p:ext>
            </p:extLst>
          </p:nvPr>
        </p:nvGraphicFramePr>
        <p:xfrm>
          <a:off x="1752600" y="1397000"/>
          <a:ext cx="8458200" cy="5080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44753958"/>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46449BA-605E-461E-BA74-5C36F21B61BD}"/>
              </a:ext>
            </a:extLst>
          </p:cNvPr>
          <p:cNvSpPr>
            <a:spLocks noGrp="1"/>
          </p:cNvSpPr>
          <p:nvPr>
            <p:ph type="title"/>
          </p:nvPr>
        </p:nvSpPr>
        <p:spPr>
          <a:xfrm>
            <a:off x="1968759" y="381000"/>
            <a:ext cx="8229600" cy="1143000"/>
          </a:xfrm>
        </p:spPr>
        <p:txBody>
          <a:bodyPr>
            <a:normAutofit fontScale="90000"/>
          </a:bodyPr>
          <a:lstStyle/>
          <a:p>
            <a:r>
              <a:rPr lang="en-US" dirty="0" err="1"/>
              <a:t>Tiêu</a:t>
            </a:r>
            <a:r>
              <a:rPr lang="en-US" dirty="0"/>
              <a:t> </a:t>
            </a:r>
            <a:r>
              <a:rPr lang="en-US" dirty="0" err="1"/>
              <a:t>chí</a:t>
            </a:r>
            <a:r>
              <a:rPr lang="en-US" dirty="0"/>
              <a:t> 10. </a:t>
            </a:r>
            <a:r>
              <a:rPr lang="en-US" dirty="0" err="1"/>
              <a:t>Quản</a:t>
            </a:r>
            <a:r>
              <a:rPr lang="en-US" dirty="0"/>
              <a:t> </a:t>
            </a:r>
            <a:r>
              <a:rPr lang="en-US" dirty="0" err="1"/>
              <a:t>trị</a:t>
            </a:r>
            <a:r>
              <a:rPr lang="en-US" dirty="0"/>
              <a:t> </a:t>
            </a:r>
            <a:r>
              <a:rPr lang="en-US" dirty="0" err="1"/>
              <a:t>chất</a:t>
            </a:r>
            <a:r>
              <a:rPr lang="en-US" dirty="0"/>
              <a:t> </a:t>
            </a:r>
            <a:r>
              <a:rPr lang="en-US" dirty="0" err="1"/>
              <a:t>lượng</a:t>
            </a:r>
            <a:r>
              <a:rPr lang="en-US" dirty="0"/>
              <a:t> </a:t>
            </a:r>
            <a:r>
              <a:rPr lang="en-US" dirty="0" err="1"/>
              <a:t>giáo</a:t>
            </a:r>
            <a:r>
              <a:rPr lang="en-US" dirty="0"/>
              <a:t> </a:t>
            </a:r>
            <a:r>
              <a:rPr lang="en-US" dirty="0" err="1"/>
              <a:t>dục</a:t>
            </a:r>
            <a:r>
              <a:rPr lang="en-US" dirty="0"/>
              <a:t> </a:t>
            </a:r>
            <a:r>
              <a:rPr lang="en-US" dirty="0" err="1"/>
              <a:t>trong</a:t>
            </a:r>
            <a:r>
              <a:rPr lang="en-US" dirty="0"/>
              <a:t> </a:t>
            </a:r>
            <a:r>
              <a:rPr lang="en-US" dirty="0" err="1"/>
              <a:t>nhà</a:t>
            </a:r>
            <a:r>
              <a:rPr lang="en-US" dirty="0"/>
              <a:t> </a:t>
            </a:r>
            <a:r>
              <a:rPr lang="en-US" dirty="0" err="1"/>
              <a:t>trường</a:t>
            </a:r>
            <a:endParaRPr lang="en-US" dirty="0"/>
          </a:p>
        </p:txBody>
      </p:sp>
      <p:graphicFrame>
        <p:nvGraphicFramePr>
          <p:cNvPr id="4" name="Diagram 3">
            <a:extLst>
              <a:ext uri="{FF2B5EF4-FFF2-40B4-BE49-F238E27FC236}">
                <a16:creationId xmlns:a16="http://schemas.microsoft.com/office/drawing/2014/main" xmlns="" id="{406E9B37-3F2A-497B-A4DB-320E48234A1A}"/>
              </a:ext>
            </a:extLst>
          </p:cNvPr>
          <p:cNvGraphicFramePr/>
          <p:nvPr>
            <p:extLst>
              <p:ext uri="{D42A27DB-BD31-4B8C-83A1-F6EECF244321}">
                <p14:modId xmlns:p14="http://schemas.microsoft.com/office/powerpoint/2010/main" val="2630480506"/>
              </p:ext>
            </p:extLst>
          </p:nvPr>
        </p:nvGraphicFramePr>
        <p:xfrm>
          <a:off x="1752600" y="1397000"/>
          <a:ext cx="8458200" cy="5080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930803816"/>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a:extLst>
              <a:ext uri="{FF2B5EF4-FFF2-40B4-BE49-F238E27FC236}">
                <a16:creationId xmlns:a16="http://schemas.microsoft.com/office/drawing/2014/main" xmlns="" id="{473B2536-E669-48A3-9133-7146B6018CB3}"/>
              </a:ext>
            </a:extLst>
          </p:cNvPr>
          <p:cNvGraphicFramePr/>
          <p:nvPr>
            <p:extLst>
              <p:ext uri="{D42A27DB-BD31-4B8C-83A1-F6EECF244321}">
                <p14:modId xmlns:p14="http://schemas.microsoft.com/office/powerpoint/2010/main" val="1987728981"/>
              </p:ext>
            </p:extLst>
          </p:nvPr>
        </p:nvGraphicFramePr>
        <p:xfrm>
          <a:off x="1828800" y="304800"/>
          <a:ext cx="8382000" cy="59436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985933101"/>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46449BA-605E-461E-BA74-5C36F21B61BD}"/>
              </a:ext>
            </a:extLst>
          </p:cNvPr>
          <p:cNvSpPr>
            <a:spLocks noGrp="1"/>
          </p:cNvSpPr>
          <p:nvPr>
            <p:ph type="title"/>
          </p:nvPr>
        </p:nvSpPr>
        <p:spPr>
          <a:xfrm>
            <a:off x="1968759" y="381000"/>
            <a:ext cx="8229600" cy="1143000"/>
          </a:xfrm>
        </p:spPr>
        <p:txBody>
          <a:bodyPr>
            <a:normAutofit fontScale="90000"/>
          </a:bodyPr>
          <a:lstStyle/>
          <a:p>
            <a:r>
              <a:rPr lang="en-US" dirty="0" err="1"/>
              <a:t>Tiêu</a:t>
            </a:r>
            <a:r>
              <a:rPr lang="en-US" dirty="0"/>
              <a:t> </a:t>
            </a:r>
            <a:r>
              <a:rPr lang="en-US" dirty="0" err="1"/>
              <a:t>chí</a:t>
            </a:r>
            <a:r>
              <a:rPr lang="en-US" dirty="0"/>
              <a:t> 11. </a:t>
            </a:r>
            <a:r>
              <a:rPr lang="en-US" dirty="0" err="1"/>
              <a:t>Xây</a:t>
            </a:r>
            <a:r>
              <a:rPr lang="en-US" dirty="0"/>
              <a:t> </a:t>
            </a:r>
            <a:r>
              <a:rPr lang="en-US" dirty="0" err="1"/>
              <a:t>dựng</a:t>
            </a:r>
            <a:r>
              <a:rPr lang="en-US" dirty="0"/>
              <a:t> </a:t>
            </a:r>
            <a:r>
              <a:rPr lang="en-US" dirty="0" err="1"/>
              <a:t>văn</a:t>
            </a:r>
            <a:r>
              <a:rPr lang="en-US" dirty="0"/>
              <a:t> </a:t>
            </a:r>
            <a:r>
              <a:rPr lang="en-US" dirty="0" err="1"/>
              <a:t>hóa</a:t>
            </a:r>
            <a:r>
              <a:rPr lang="en-US" dirty="0"/>
              <a:t> </a:t>
            </a:r>
            <a:r>
              <a:rPr lang="en-US" dirty="0" err="1"/>
              <a:t>nhà</a:t>
            </a:r>
            <a:r>
              <a:rPr lang="en-US" dirty="0"/>
              <a:t> </a:t>
            </a:r>
            <a:r>
              <a:rPr lang="en-US" dirty="0" err="1"/>
              <a:t>trường</a:t>
            </a:r>
            <a:r>
              <a:rPr lang="en-US" dirty="0"/>
              <a:t> </a:t>
            </a:r>
          </a:p>
        </p:txBody>
      </p:sp>
      <p:graphicFrame>
        <p:nvGraphicFramePr>
          <p:cNvPr id="4" name="Diagram 3">
            <a:extLst>
              <a:ext uri="{FF2B5EF4-FFF2-40B4-BE49-F238E27FC236}">
                <a16:creationId xmlns:a16="http://schemas.microsoft.com/office/drawing/2014/main" xmlns="" id="{406E9B37-3F2A-497B-A4DB-320E48234A1A}"/>
              </a:ext>
            </a:extLst>
          </p:cNvPr>
          <p:cNvGraphicFramePr/>
          <p:nvPr>
            <p:extLst>
              <p:ext uri="{D42A27DB-BD31-4B8C-83A1-F6EECF244321}">
                <p14:modId xmlns:p14="http://schemas.microsoft.com/office/powerpoint/2010/main" val="3834018779"/>
              </p:ext>
            </p:extLst>
          </p:nvPr>
        </p:nvGraphicFramePr>
        <p:xfrm>
          <a:off x="1752600" y="1397000"/>
          <a:ext cx="8458200" cy="5080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707500873"/>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46449BA-605E-461E-BA74-5C36F21B61BD}"/>
              </a:ext>
            </a:extLst>
          </p:cNvPr>
          <p:cNvSpPr>
            <a:spLocks noGrp="1"/>
          </p:cNvSpPr>
          <p:nvPr>
            <p:ph type="title"/>
          </p:nvPr>
        </p:nvSpPr>
        <p:spPr>
          <a:xfrm>
            <a:off x="1968759" y="381000"/>
            <a:ext cx="8229600" cy="1143000"/>
          </a:xfrm>
        </p:spPr>
        <p:txBody>
          <a:bodyPr>
            <a:normAutofit fontScale="90000"/>
          </a:bodyPr>
          <a:lstStyle/>
          <a:p>
            <a:r>
              <a:rPr lang="en-US" dirty="0" err="1"/>
              <a:t>Tiêu</a:t>
            </a:r>
            <a:r>
              <a:rPr lang="en-US" dirty="0"/>
              <a:t> </a:t>
            </a:r>
            <a:r>
              <a:rPr lang="en-US" dirty="0" err="1"/>
              <a:t>chí</a:t>
            </a:r>
            <a:r>
              <a:rPr lang="en-US" dirty="0"/>
              <a:t> 12. </a:t>
            </a:r>
            <a:r>
              <a:rPr lang="en-US" dirty="0" err="1"/>
              <a:t>Thực</a:t>
            </a:r>
            <a:r>
              <a:rPr lang="en-US" dirty="0"/>
              <a:t> </a:t>
            </a:r>
            <a:r>
              <a:rPr lang="en-US" dirty="0" err="1"/>
              <a:t>hiện</a:t>
            </a:r>
            <a:r>
              <a:rPr lang="en-US" dirty="0"/>
              <a:t> </a:t>
            </a:r>
            <a:r>
              <a:rPr lang="en-US" dirty="0" err="1"/>
              <a:t>dân</a:t>
            </a:r>
            <a:r>
              <a:rPr lang="en-US" dirty="0"/>
              <a:t> </a:t>
            </a:r>
            <a:r>
              <a:rPr lang="en-US" dirty="0" err="1"/>
              <a:t>chủ</a:t>
            </a:r>
            <a:r>
              <a:rPr lang="en-US" dirty="0"/>
              <a:t> </a:t>
            </a:r>
            <a:r>
              <a:rPr lang="en-US" dirty="0" err="1"/>
              <a:t>cơ</a:t>
            </a:r>
            <a:r>
              <a:rPr lang="en-US" dirty="0"/>
              <a:t> </a:t>
            </a:r>
            <a:r>
              <a:rPr lang="en-US" dirty="0" err="1"/>
              <a:t>sở</a:t>
            </a:r>
            <a:r>
              <a:rPr lang="en-US" dirty="0"/>
              <a:t> </a:t>
            </a:r>
            <a:r>
              <a:rPr lang="en-US" dirty="0" err="1"/>
              <a:t>trong</a:t>
            </a:r>
            <a:r>
              <a:rPr lang="en-US" dirty="0"/>
              <a:t> </a:t>
            </a:r>
            <a:r>
              <a:rPr lang="en-US" dirty="0" err="1"/>
              <a:t>nhà</a:t>
            </a:r>
            <a:r>
              <a:rPr lang="en-US" dirty="0"/>
              <a:t> </a:t>
            </a:r>
            <a:r>
              <a:rPr lang="en-US" dirty="0" err="1"/>
              <a:t>trường</a:t>
            </a:r>
            <a:r>
              <a:rPr lang="en-US" dirty="0"/>
              <a:t> </a:t>
            </a:r>
          </a:p>
        </p:txBody>
      </p:sp>
      <p:graphicFrame>
        <p:nvGraphicFramePr>
          <p:cNvPr id="4" name="Diagram 3">
            <a:extLst>
              <a:ext uri="{FF2B5EF4-FFF2-40B4-BE49-F238E27FC236}">
                <a16:creationId xmlns:a16="http://schemas.microsoft.com/office/drawing/2014/main" xmlns="" id="{406E9B37-3F2A-497B-A4DB-320E48234A1A}"/>
              </a:ext>
            </a:extLst>
          </p:cNvPr>
          <p:cNvGraphicFramePr/>
          <p:nvPr>
            <p:extLst>
              <p:ext uri="{D42A27DB-BD31-4B8C-83A1-F6EECF244321}">
                <p14:modId xmlns:p14="http://schemas.microsoft.com/office/powerpoint/2010/main" val="2101448428"/>
              </p:ext>
            </p:extLst>
          </p:nvPr>
        </p:nvGraphicFramePr>
        <p:xfrm>
          <a:off x="1752600" y="1397000"/>
          <a:ext cx="8458200" cy="5080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08290273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b="1" dirty="0" err="1">
                <a:solidFill>
                  <a:srgbClr val="FF0000"/>
                </a:solidFill>
                <a:latin typeface="Arial" pitchFamily="34" charset="0"/>
                <a:cs typeface="Arial" pitchFamily="34" charset="0"/>
              </a:rPr>
              <a:t>Hiệu</a:t>
            </a:r>
            <a:r>
              <a:rPr lang="en-US" sz="3200" b="1" dirty="0">
                <a:solidFill>
                  <a:srgbClr val="FF0000"/>
                </a:solidFill>
                <a:latin typeface="Arial" pitchFamily="34" charset="0"/>
                <a:cs typeface="Arial" pitchFamily="34" charset="0"/>
              </a:rPr>
              <a:t> </a:t>
            </a:r>
            <a:r>
              <a:rPr lang="en-US" sz="3200" b="1" dirty="0" err="1">
                <a:solidFill>
                  <a:srgbClr val="FF0000"/>
                </a:solidFill>
                <a:latin typeface="Arial" pitchFamily="34" charset="0"/>
                <a:cs typeface="Arial" pitchFamily="34" charset="0"/>
              </a:rPr>
              <a:t>trưởng</a:t>
            </a:r>
            <a:r>
              <a:rPr lang="en-US" sz="3200" b="1" dirty="0">
                <a:solidFill>
                  <a:srgbClr val="FF0000"/>
                </a:solidFill>
                <a:latin typeface="Arial" pitchFamily="34" charset="0"/>
                <a:cs typeface="Arial" pitchFamily="34" charset="0"/>
              </a:rPr>
              <a:t> </a:t>
            </a:r>
            <a:r>
              <a:rPr lang="en-US" sz="3200" b="1" dirty="0" err="1">
                <a:solidFill>
                  <a:srgbClr val="FF0000"/>
                </a:solidFill>
                <a:latin typeface="Arial" pitchFamily="34" charset="0"/>
                <a:cs typeface="Arial" pitchFamily="34" charset="0"/>
              </a:rPr>
              <a:t>quản</a:t>
            </a:r>
            <a:r>
              <a:rPr lang="en-US" sz="3200" b="1" dirty="0">
                <a:solidFill>
                  <a:srgbClr val="FF0000"/>
                </a:solidFill>
                <a:latin typeface="Arial" pitchFamily="34" charset="0"/>
                <a:cs typeface="Arial" pitchFamily="34" charset="0"/>
              </a:rPr>
              <a:t> </a:t>
            </a:r>
            <a:r>
              <a:rPr lang="en-US" sz="3200" b="1" dirty="0" err="1">
                <a:solidFill>
                  <a:srgbClr val="FF0000"/>
                </a:solidFill>
                <a:latin typeface="Arial" pitchFamily="34" charset="0"/>
                <a:cs typeface="Arial" pitchFamily="34" charset="0"/>
              </a:rPr>
              <a:t>trị</a:t>
            </a:r>
            <a:r>
              <a:rPr lang="en-US" sz="3200" b="1" dirty="0">
                <a:solidFill>
                  <a:srgbClr val="FF0000"/>
                </a:solidFill>
                <a:latin typeface="Arial" pitchFamily="34" charset="0"/>
                <a:cs typeface="Arial" pitchFamily="34" charset="0"/>
              </a:rPr>
              <a:t> </a:t>
            </a:r>
            <a:r>
              <a:rPr lang="en-US" sz="3200" b="1" dirty="0" err="1">
                <a:solidFill>
                  <a:srgbClr val="FF0000"/>
                </a:solidFill>
                <a:latin typeface="Arial" pitchFamily="34" charset="0"/>
                <a:cs typeface="Arial" pitchFamily="34" charset="0"/>
              </a:rPr>
              <a:t>nhà</a:t>
            </a:r>
            <a:r>
              <a:rPr lang="en-US" sz="3200" b="1" dirty="0">
                <a:solidFill>
                  <a:srgbClr val="FF0000"/>
                </a:solidFill>
                <a:latin typeface="Arial" pitchFamily="34" charset="0"/>
                <a:cs typeface="Arial" pitchFamily="34" charset="0"/>
              </a:rPr>
              <a:t> </a:t>
            </a:r>
            <a:r>
              <a:rPr lang="en-US" sz="3200" b="1" dirty="0" err="1">
                <a:solidFill>
                  <a:srgbClr val="FF0000"/>
                </a:solidFill>
                <a:latin typeface="Arial" pitchFamily="34" charset="0"/>
                <a:cs typeface="Arial" pitchFamily="34" charset="0"/>
              </a:rPr>
              <a:t>trường</a:t>
            </a:r>
            <a:r>
              <a:rPr lang="en-US" sz="3200" b="1" dirty="0">
                <a:solidFill>
                  <a:srgbClr val="FF0000"/>
                </a:solidFill>
                <a:latin typeface="Arial" pitchFamily="34" charset="0"/>
                <a:cs typeface="Arial" pitchFamily="34" charset="0"/>
              </a:rPr>
              <a:t> </a:t>
            </a:r>
            <a:r>
              <a:rPr lang="en-US" sz="3200" b="1" dirty="0" err="1">
                <a:solidFill>
                  <a:srgbClr val="FF0000"/>
                </a:solidFill>
                <a:latin typeface="Arial" pitchFamily="34" charset="0"/>
                <a:cs typeface="Arial" pitchFamily="34" charset="0"/>
              </a:rPr>
              <a:t>vì</a:t>
            </a:r>
            <a:r>
              <a:rPr lang="en-US" sz="3200" b="1" dirty="0">
                <a:solidFill>
                  <a:srgbClr val="FF0000"/>
                </a:solidFill>
                <a:latin typeface="Arial" pitchFamily="34" charset="0"/>
                <a:cs typeface="Arial" pitchFamily="34" charset="0"/>
              </a:rPr>
              <a:t> </a:t>
            </a:r>
            <a:r>
              <a:rPr lang="vi-VN" sz="3200" b="1" dirty="0">
                <a:solidFill>
                  <a:srgbClr val="FF0000"/>
                </a:solidFill>
                <a:latin typeface="Arial" pitchFamily="34" charset="0"/>
                <a:cs typeface="Arial" pitchFamily="34" charset="0"/>
              </a:rPr>
              <a:t>kết quả </a:t>
            </a:r>
            <a:r>
              <a:rPr lang="en-US" sz="3200" b="1" dirty="0" err="1">
                <a:solidFill>
                  <a:srgbClr val="FF0000"/>
                </a:solidFill>
                <a:latin typeface="Arial" pitchFamily="34" charset="0"/>
                <a:cs typeface="Arial" pitchFamily="34" charset="0"/>
              </a:rPr>
              <a:t>học</a:t>
            </a:r>
            <a:r>
              <a:rPr lang="en-US" sz="3200" b="1" dirty="0">
                <a:solidFill>
                  <a:srgbClr val="FF0000"/>
                </a:solidFill>
                <a:latin typeface="Arial" pitchFamily="34" charset="0"/>
                <a:cs typeface="Arial" pitchFamily="34" charset="0"/>
              </a:rPr>
              <a:t> </a:t>
            </a:r>
            <a:r>
              <a:rPr lang="en-US" sz="3200" b="1" dirty="0" err="1">
                <a:solidFill>
                  <a:srgbClr val="FF0000"/>
                </a:solidFill>
                <a:latin typeface="Arial" pitchFamily="34" charset="0"/>
                <a:cs typeface="Arial" pitchFamily="34" charset="0"/>
              </a:rPr>
              <a:t>tập</a:t>
            </a:r>
            <a:r>
              <a:rPr lang="en-US" sz="3200" b="1" dirty="0">
                <a:solidFill>
                  <a:srgbClr val="FF0000"/>
                </a:solidFill>
                <a:latin typeface="Arial" pitchFamily="34" charset="0"/>
                <a:cs typeface="Arial" pitchFamily="34" charset="0"/>
              </a:rPr>
              <a:t>, </a:t>
            </a:r>
            <a:r>
              <a:rPr lang="vi-VN" sz="3200" b="1" dirty="0">
                <a:solidFill>
                  <a:srgbClr val="FF0000"/>
                </a:solidFill>
                <a:latin typeface="Arial" pitchFamily="34" charset="0"/>
                <a:cs typeface="Arial" pitchFamily="34" charset="0"/>
              </a:rPr>
              <a:t>giáo dục</a:t>
            </a:r>
            <a:r>
              <a:rPr lang="en-US" sz="3200" b="1" dirty="0">
                <a:solidFill>
                  <a:srgbClr val="FF0000"/>
                </a:solidFill>
                <a:latin typeface="Arial" pitchFamily="34" charset="0"/>
                <a:cs typeface="Arial" pitchFamily="34" charset="0"/>
              </a:rPr>
              <a:t> HS</a:t>
            </a:r>
            <a:r>
              <a:rPr lang="vi-VN" sz="3200" b="1" dirty="0">
                <a:solidFill>
                  <a:srgbClr val="FF0000"/>
                </a:solidFill>
                <a:latin typeface="Arial" pitchFamily="34" charset="0"/>
                <a:cs typeface="Arial" pitchFamily="34" charset="0"/>
              </a:rPr>
              <a:t> tốt hơn</a:t>
            </a:r>
            <a:r>
              <a:rPr lang="en-US" sz="3200" b="1" dirty="0">
                <a:solidFill>
                  <a:srgbClr val="FF0000"/>
                </a:solidFill>
                <a:latin typeface="Arial" pitchFamily="34" charset="0"/>
                <a:cs typeface="Arial" pitchFamily="34" charset="0"/>
              </a:rPr>
              <a:t/>
            </a:r>
            <a:br>
              <a:rPr lang="en-US" sz="3200" b="1" dirty="0">
                <a:solidFill>
                  <a:srgbClr val="FF0000"/>
                </a:solidFill>
                <a:latin typeface="Arial" pitchFamily="34" charset="0"/>
                <a:cs typeface="Arial" pitchFamily="34" charset="0"/>
              </a:rPr>
            </a:br>
            <a:endParaRPr lang="vi-VN" sz="3200" b="1" dirty="0">
              <a:solidFill>
                <a:srgbClr val="FF0000"/>
              </a:solidFill>
              <a:latin typeface="Arial" pitchFamily="34" charset="0"/>
              <a:cs typeface="Arial" pitchFamily="34" charset="0"/>
            </a:endParaRPr>
          </a:p>
        </p:txBody>
      </p:sp>
      <p:sp>
        <p:nvSpPr>
          <p:cNvPr id="3" name="Content Placeholder 2"/>
          <p:cNvSpPr>
            <a:spLocks noGrp="1"/>
          </p:cNvSpPr>
          <p:nvPr>
            <p:ph idx="1"/>
          </p:nvPr>
        </p:nvSpPr>
        <p:spPr/>
        <p:txBody>
          <a:bodyPr>
            <a:normAutofit/>
          </a:bodyPr>
          <a:lstStyle/>
          <a:p>
            <a:r>
              <a:rPr lang="en-US" dirty="0" err="1">
                <a:solidFill>
                  <a:srgbClr val="002060"/>
                </a:solidFill>
                <a:latin typeface="Arial" pitchFamily="34" charset="0"/>
                <a:cs typeface="Arial" pitchFamily="34" charset="0"/>
              </a:rPr>
              <a:t>Chuyển</a:t>
            </a:r>
            <a:r>
              <a:rPr lang="en-US" dirty="0">
                <a:solidFill>
                  <a:srgbClr val="002060"/>
                </a:solidFill>
                <a:latin typeface="Arial" pitchFamily="34" charset="0"/>
                <a:cs typeface="Arial" pitchFamily="34" charset="0"/>
              </a:rPr>
              <a:t> </a:t>
            </a:r>
            <a:r>
              <a:rPr lang="en-US" dirty="0" err="1">
                <a:solidFill>
                  <a:srgbClr val="002060"/>
                </a:solidFill>
                <a:latin typeface="Arial" pitchFamily="34" charset="0"/>
                <a:cs typeface="Arial" pitchFamily="34" charset="0"/>
              </a:rPr>
              <a:t>từ</a:t>
            </a:r>
            <a:r>
              <a:rPr lang="en-US" dirty="0">
                <a:solidFill>
                  <a:srgbClr val="002060"/>
                </a:solidFill>
                <a:latin typeface="Arial" pitchFamily="34" charset="0"/>
                <a:cs typeface="Arial" pitchFamily="34" charset="0"/>
              </a:rPr>
              <a:t> </a:t>
            </a:r>
            <a:r>
              <a:rPr lang="en-US" dirty="0" err="1">
                <a:solidFill>
                  <a:srgbClr val="002060"/>
                </a:solidFill>
                <a:latin typeface="Arial" pitchFamily="34" charset="0"/>
                <a:cs typeface="Arial" pitchFamily="34" charset="0"/>
              </a:rPr>
              <a:t>dạy</a:t>
            </a:r>
            <a:r>
              <a:rPr lang="en-US" dirty="0">
                <a:solidFill>
                  <a:srgbClr val="002060"/>
                </a:solidFill>
                <a:latin typeface="Arial" pitchFamily="34" charset="0"/>
                <a:cs typeface="Arial" pitchFamily="34" charset="0"/>
              </a:rPr>
              <a:t> </a:t>
            </a:r>
            <a:r>
              <a:rPr lang="en-US" dirty="0" err="1">
                <a:solidFill>
                  <a:srgbClr val="002060"/>
                </a:solidFill>
                <a:latin typeface="Arial" pitchFamily="34" charset="0"/>
                <a:cs typeface="Arial" pitchFamily="34" charset="0"/>
              </a:rPr>
              <a:t>học</a:t>
            </a:r>
            <a:r>
              <a:rPr lang="en-US" dirty="0">
                <a:solidFill>
                  <a:srgbClr val="002060"/>
                </a:solidFill>
                <a:latin typeface="Arial" pitchFamily="34" charset="0"/>
                <a:cs typeface="Arial" pitchFamily="34" charset="0"/>
              </a:rPr>
              <a:t> </a:t>
            </a:r>
            <a:r>
              <a:rPr lang="en-US" b="1" dirty="0" err="1">
                <a:solidFill>
                  <a:srgbClr val="002060"/>
                </a:solidFill>
                <a:latin typeface="Arial" pitchFamily="34" charset="0"/>
                <a:cs typeface="Arial" pitchFamily="34" charset="0"/>
              </a:rPr>
              <a:t>truyền</a:t>
            </a:r>
            <a:r>
              <a:rPr lang="en-US" b="1" dirty="0">
                <a:solidFill>
                  <a:srgbClr val="002060"/>
                </a:solidFill>
                <a:latin typeface="Arial" pitchFamily="34" charset="0"/>
                <a:cs typeface="Arial" pitchFamily="34" charset="0"/>
              </a:rPr>
              <a:t> </a:t>
            </a:r>
            <a:r>
              <a:rPr lang="en-US" b="1" dirty="0" err="1">
                <a:solidFill>
                  <a:srgbClr val="002060"/>
                </a:solidFill>
                <a:latin typeface="Arial" pitchFamily="34" charset="0"/>
                <a:cs typeface="Arial" pitchFamily="34" charset="0"/>
              </a:rPr>
              <a:t>thụ</a:t>
            </a:r>
            <a:r>
              <a:rPr lang="en-US" b="1" dirty="0">
                <a:solidFill>
                  <a:srgbClr val="002060"/>
                </a:solidFill>
                <a:latin typeface="Arial" pitchFamily="34" charset="0"/>
                <a:cs typeface="Arial" pitchFamily="34" charset="0"/>
              </a:rPr>
              <a:t> </a:t>
            </a:r>
            <a:r>
              <a:rPr lang="en-US" dirty="0" err="1">
                <a:solidFill>
                  <a:srgbClr val="002060"/>
                </a:solidFill>
                <a:latin typeface="Arial" pitchFamily="34" charset="0"/>
                <a:cs typeface="Arial" pitchFamily="34" charset="0"/>
              </a:rPr>
              <a:t>kiến</a:t>
            </a:r>
            <a:r>
              <a:rPr lang="en-US" dirty="0">
                <a:solidFill>
                  <a:srgbClr val="002060"/>
                </a:solidFill>
                <a:latin typeface="Arial" pitchFamily="34" charset="0"/>
                <a:cs typeface="Arial" pitchFamily="34" charset="0"/>
              </a:rPr>
              <a:t> </a:t>
            </a:r>
            <a:r>
              <a:rPr lang="en-US" dirty="0" err="1">
                <a:solidFill>
                  <a:srgbClr val="002060"/>
                </a:solidFill>
                <a:latin typeface="Arial" pitchFamily="34" charset="0"/>
                <a:cs typeface="Arial" pitchFamily="34" charset="0"/>
              </a:rPr>
              <a:t>thức</a:t>
            </a:r>
            <a:r>
              <a:rPr lang="en-US" dirty="0">
                <a:solidFill>
                  <a:srgbClr val="002060"/>
                </a:solidFill>
                <a:latin typeface="Arial" pitchFamily="34" charset="0"/>
                <a:cs typeface="Arial" pitchFamily="34" charset="0"/>
              </a:rPr>
              <a:t> sang </a:t>
            </a:r>
            <a:r>
              <a:rPr lang="en-US" dirty="0" err="1">
                <a:solidFill>
                  <a:srgbClr val="002060"/>
                </a:solidFill>
                <a:latin typeface="Arial" pitchFamily="34" charset="0"/>
                <a:cs typeface="Arial" pitchFamily="34" charset="0"/>
              </a:rPr>
              <a:t>dạy</a:t>
            </a:r>
            <a:r>
              <a:rPr lang="en-US" dirty="0">
                <a:solidFill>
                  <a:srgbClr val="002060"/>
                </a:solidFill>
                <a:latin typeface="Arial" pitchFamily="34" charset="0"/>
                <a:cs typeface="Arial" pitchFamily="34" charset="0"/>
              </a:rPr>
              <a:t> </a:t>
            </a:r>
            <a:r>
              <a:rPr lang="en-US" dirty="0" err="1">
                <a:solidFill>
                  <a:srgbClr val="002060"/>
                </a:solidFill>
                <a:latin typeface="Arial" pitchFamily="34" charset="0"/>
                <a:cs typeface="Arial" pitchFamily="34" charset="0"/>
              </a:rPr>
              <a:t>học</a:t>
            </a:r>
            <a:r>
              <a:rPr lang="en-US" dirty="0">
                <a:solidFill>
                  <a:srgbClr val="002060"/>
                </a:solidFill>
                <a:latin typeface="Arial" pitchFamily="34" charset="0"/>
                <a:cs typeface="Arial" pitchFamily="34" charset="0"/>
              </a:rPr>
              <a:t> </a:t>
            </a:r>
            <a:r>
              <a:rPr lang="en-US" b="1" dirty="0" err="1">
                <a:solidFill>
                  <a:srgbClr val="002060"/>
                </a:solidFill>
                <a:latin typeface="Arial" pitchFamily="34" charset="0"/>
                <a:cs typeface="Arial" pitchFamily="34" charset="0"/>
              </a:rPr>
              <a:t>phát</a:t>
            </a:r>
            <a:r>
              <a:rPr lang="en-US" b="1" dirty="0">
                <a:solidFill>
                  <a:srgbClr val="002060"/>
                </a:solidFill>
                <a:latin typeface="Arial" pitchFamily="34" charset="0"/>
                <a:cs typeface="Arial" pitchFamily="34" charset="0"/>
              </a:rPr>
              <a:t> </a:t>
            </a:r>
            <a:r>
              <a:rPr lang="en-US" b="1" dirty="0" err="1">
                <a:solidFill>
                  <a:srgbClr val="002060"/>
                </a:solidFill>
                <a:latin typeface="Arial" pitchFamily="34" charset="0"/>
                <a:cs typeface="Arial" pitchFamily="34" charset="0"/>
              </a:rPr>
              <a:t>triển</a:t>
            </a:r>
            <a:r>
              <a:rPr lang="en-US" b="1" dirty="0">
                <a:solidFill>
                  <a:srgbClr val="002060"/>
                </a:solidFill>
                <a:latin typeface="Arial" pitchFamily="34" charset="0"/>
                <a:cs typeface="Arial" pitchFamily="34" charset="0"/>
              </a:rPr>
              <a:t> </a:t>
            </a:r>
            <a:r>
              <a:rPr lang="en-US" b="1" dirty="0" err="1">
                <a:solidFill>
                  <a:srgbClr val="002060"/>
                </a:solidFill>
                <a:latin typeface="Arial" pitchFamily="34" charset="0"/>
                <a:cs typeface="Arial" pitchFamily="34" charset="0"/>
              </a:rPr>
              <a:t>phẩm</a:t>
            </a:r>
            <a:r>
              <a:rPr lang="en-US" b="1" dirty="0">
                <a:solidFill>
                  <a:srgbClr val="002060"/>
                </a:solidFill>
                <a:latin typeface="Arial" pitchFamily="34" charset="0"/>
                <a:cs typeface="Arial" pitchFamily="34" charset="0"/>
              </a:rPr>
              <a:t> </a:t>
            </a:r>
            <a:r>
              <a:rPr lang="en-US" b="1" dirty="0" err="1">
                <a:solidFill>
                  <a:srgbClr val="002060"/>
                </a:solidFill>
                <a:latin typeface="Arial" pitchFamily="34" charset="0"/>
                <a:cs typeface="Arial" pitchFamily="34" charset="0"/>
              </a:rPr>
              <a:t>chất</a:t>
            </a:r>
            <a:r>
              <a:rPr lang="en-US" b="1" dirty="0">
                <a:solidFill>
                  <a:srgbClr val="002060"/>
                </a:solidFill>
                <a:latin typeface="Arial" pitchFamily="34" charset="0"/>
                <a:cs typeface="Arial" pitchFamily="34" charset="0"/>
              </a:rPr>
              <a:t>, </a:t>
            </a:r>
            <a:r>
              <a:rPr lang="en-US" b="1" dirty="0" err="1">
                <a:solidFill>
                  <a:srgbClr val="002060"/>
                </a:solidFill>
                <a:latin typeface="Arial" pitchFamily="34" charset="0"/>
                <a:cs typeface="Arial" pitchFamily="34" charset="0"/>
              </a:rPr>
              <a:t>năng</a:t>
            </a:r>
            <a:r>
              <a:rPr lang="en-US" b="1" dirty="0">
                <a:solidFill>
                  <a:srgbClr val="002060"/>
                </a:solidFill>
                <a:latin typeface="Arial" pitchFamily="34" charset="0"/>
                <a:cs typeface="Arial" pitchFamily="34" charset="0"/>
              </a:rPr>
              <a:t> </a:t>
            </a:r>
            <a:r>
              <a:rPr lang="en-US" b="1" dirty="0" err="1">
                <a:solidFill>
                  <a:srgbClr val="002060"/>
                </a:solidFill>
                <a:latin typeface="Arial" pitchFamily="34" charset="0"/>
                <a:cs typeface="Arial" pitchFamily="34" charset="0"/>
              </a:rPr>
              <a:t>lực</a:t>
            </a:r>
            <a:r>
              <a:rPr lang="en-US" b="1" dirty="0">
                <a:solidFill>
                  <a:srgbClr val="002060"/>
                </a:solidFill>
                <a:latin typeface="Arial" pitchFamily="34" charset="0"/>
                <a:cs typeface="Arial" pitchFamily="34" charset="0"/>
              </a:rPr>
              <a:t> HS, </a:t>
            </a:r>
            <a:r>
              <a:rPr lang="en-US" b="1" dirty="0" err="1">
                <a:solidFill>
                  <a:srgbClr val="002060"/>
                </a:solidFill>
                <a:latin typeface="Arial" pitchFamily="34" charset="0"/>
                <a:cs typeface="Arial" pitchFamily="34" charset="0"/>
              </a:rPr>
              <a:t>lấy</a:t>
            </a:r>
            <a:r>
              <a:rPr lang="en-US" b="1" dirty="0">
                <a:solidFill>
                  <a:srgbClr val="002060"/>
                </a:solidFill>
                <a:latin typeface="Arial" pitchFamily="34" charset="0"/>
                <a:cs typeface="Arial" pitchFamily="34" charset="0"/>
              </a:rPr>
              <a:t> </a:t>
            </a:r>
            <a:r>
              <a:rPr lang="en-US" b="1" dirty="0" err="1">
                <a:solidFill>
                  <a:srgbClr val="002060"/>
                </a:solidFill>
                <a:latin typeface="Arial" pitchFamily="34" charset="0"/>
                <a:cs typeface="Arial" pitchFamily="34" charset="0"/>
              </a:rPr>
              <a:t>học</a:t>
            </a:r>
            <a:r>
              <a:rPr lang="en-US" b="1" dirty="0">
                <a:solidFill>
                  <a:srgbClr val="002060"/>
                </a:solidFill>
                <a:latin typeface="Arial" pitchFamily="34" charset="0"/>
                <a:cs typeface="Arial" pitchFamily="34" charset="0"/>
              </a:rPr>
              <a:t> </a:t>
            </a:r>
            <a:r>
              <a:rPr lang="en-US" b="1" dirty="0" err="1">
                <a:solidFill>
                  <a:srgbClr val="002060"/>
                </a:solidFill>
                <a:latin typeface="Arial" pitchFamily="34" charset="0"/>
                <a:cs typeface="Arial" pitchFamily="34" charset="0"/>
              </a:rPr>
              <a:t>sinh</a:t>
            </a:r>
            <a:r>
              <a:rPr lang="en-US" b="1" dirty="0">
                <a:solidFill>
                  <a:srgbClr val="002060"/>
                </a:solidFill>
                <a:latin typeface="Arial" pitchFamily="34" charset="0"/>
                <a:cs typeface="Arial" pitchFamily="34" charset="0"/>
              </a:rPr>
              <a:t> </a:t>
            </a:r>
            <a:r>
              <a:rPr lang="en-US" b="1" dirty="0" err="1">
                <a:solidFill>
                  <a:srgbClr val="002060"/>
                </a:solidFill>
                <a:latin typeface="Arial" pitchFamily="34" charset="0"/>
                <a:cs typeface="Arial" pitchFamily="34" charset="0"/>
              </a:rPr>
              <a:t>làm</a:t>
            </a:r>
            <a:r>
              <a:rPr lang="en-US" b="1" dirty="0">
                <a:solidFill>
                  <a:srgbClr val="002060"/>
                </a:solidFill>
                <a:latin typeface="Arial" pitchFamily="34" charset="0"/>
                <a:cs typeface="Arial" pitchFamily="34" charset="0"/>
              </a:rPr>
              <a:t> </a:t>
            </a:r>
            <a:r>
              <a:rPr lang="en-US" b="1" dirty="0" err="1">
                <a:solidFill>
                  <a:srgbClr val="002060"/>
                </a:solidFill>
                <a:latin typeface="Arial" pitchFamily="34" charset="0"/>
                <a:cs typeface="Arial" pitchFamily="34" charset="0"/>
              </a:rPr>
              <a:t>trung</a:t>
            </a:r>
            <a:r>
              <a:rPr lang="en-US" b="1" dirty="0">
                <a:solidFill>
                  <a:srgbClr val="002060"/>
                </a:solidFill>
                <a:latin typeface="Arial" pitchFamily="34" charset="0"/>
                <a:cs typeface="Arial" pitchFamily="34" charset="0"/>
              </a:rPr>
              <a:t> </a:t>
            </a:r>
            <a:r>
              <a:rPr lang="en-US" b="1" dirty="0" err="1">
                <a:solidFill>
                  <a:srgbClr val="002060"/>
                </a:solidFill>
                <a:latin typeface="Arial" pitchFamily="34" charset="0"/>
                <a:cs typeface="Arial" pitchFamily="34" charset="0"/>
              </a:rPr>
              <a:t>tâm</a:t>
            </a:r>
            <a:r>
              <a:rPr lang="vi-VN" dirty="0">
                <a:solidFill>
                  <a:srgbClr val="002060"/>
                </a:solidFill>
                <a:latin typeface="Arial" pitchFamily="34" charset="0"/>
                <a:cs typeface="Arial" pitchFamily="34" charset="0"/>
              </a:rPr>
              <a:t>.</a:t>
            </a:r>
          </a:p>
          <a:p>
            <a:r>
              <a:rPr lang="vi-VN" dirty="0">
                <a:solidFill>
                  <a:srgbClr val="002060"/>
                </a:solidFill>
              </a:rPr>
              <a:t>Đó là một quy trình mang lại </a:t>
            </a:r>
            <a:r>
              <a:rPr lang="vi-VN" b="1" i="1" dirty="0">
                <a:solidFill>
                  <a:srgbClr val="002060"/>
                </a:solidFill>
              </a:rPr>
              <a:t>những thay đổi sâu sắc và tích cực </a:t>
            </a:r>
            <a:r>
              <a:rPr lang="vi-VN" b="1" dirty="0">
                <a:solidFill>
                  <a:srgbClr val="002060"/>
                </a:solidFill>
              </a:rPr>
              <a:t>trong </a:t>
            </a:r>
            <a:r>
              <a:rPr lang="en-US" b="1" dirty="0" err="1">
                <a:solidFill>
                  <a:srgbClr val="002060"/>
                </a:solidFill>
              </a:rPr>
              <a:t>mỗi</a:t>
            </a:r>
            <a:r>
              <a:rPr lang="en-US" b="1" dirty="0">
                <a:solidFill>
                  <a:srgbClr val="002060"/>
                </a:solidFill>
              </a:rPr>
              <a:t> </a:t>
            </a:r>
            <a:r>
              <a:rPr lang="vi-VN" b="1" dirty="0">
                <a:solidFill>
                  <a:srgbClr val="002060"/>
                </a:solidFill>
              </a:rPr>
              <a:t>cá nhân</a:t>
            </a:r>
            <a:r>
              <a:rPr lang="en-US" b="1" dirty="0">
                <a:solidFill>
                  <a:srgbClr val="002060"/>
                </a:solidFill>
              </a:rPr>
              <a:t> </a:t>
            </a:r>
            <a:r>
              <a:rPr lang="en-US" b="1" dirty="0" err="1">
                <a:solidFill>
                  <a:srgbClr val="002060"/>
                </a:solidFill>
              </a:rPr>
              <a:t>học</a:t>
            </a:r>
            <a:r>
              <a:rPr lang="en-US" b="1" dirty="0">
                <a:solidFill>
                  <a:srgbClr val="002060"/>
                </a:solidFill>
              </a:rPr>
              <a:t> </a:t>
            </a:r>
            <a:r>
              <a:rPr lang="en-US" b="1" dirty="0" err="1">
                <a:solidFill>
                  <a:srgbClr val="002060"/>
                </a:solidFill>
              </a:rPr>
              <a:t>sinh</a:t>
            </a:r>
            <a:r>
              <a:rPr lang="vi-VN" dirty="0">
                <a:solidFill>
                  <a:srgbClr val="002060"/>
                </a:solidFill>
              </a:rPr>
              <a:t> và cuối cùng mang lại những </a:t>
            </a:r>
            <a:r>
              <a:rPr lang="vi-VN" i="1" dirty="0">
                <a:solidFill>
                  <a:srgbClr val="002060"/>
                </a:solidFill>
              </a:rPr>
              <a:t>thay đổi tương tự ở cấp độ xã hội</a:t>
            </a:r>
            <a:r>
              <a:rPr lang="vi-VN" dirty="0">
                <a:solidFill>
                  <a:srgbClr val="002060"/>
                </a:solidFill>
              </a:rPr>
              <a:t>, chủ yếu </a:t>
            </a:r>
            <a:r>
              <a:rPr lang="vi-VN" b="1" dirty="0">
                <a:solidFill>
                  <a:srgbClr val="002060"/>
                </a:solidFill>
              </a:rPr>
              <a:t>thông qua giảng dạy, học tập sáng tạo và đổi mới.</a:t>
            </a:r>
            <a:r>
              <a:rPr lang="vi-VN" dirty="0">
                <a:solidFill>
                  <a:srgbClr val="002060"/>
                </a:solidFill>
              </a:rPr>
              <a:t> </a:t>
            </a:r>
          </a:p>
          <a:p>
            <a:endParaRPr lang="vi-VN" dirty="0">
              <a:solidFill>
                <a:srgbClr val="002060"/>
              </a:solidFill>
              <a:latin typeface="Arial" pitchFamily="34" charset="0"/>
              <a:cs typeface="Arial" pitchFamily="34" charset="0"/>
            </a:endParaRPr>
          </a:p>
          <a:p>
            <a:endParaRPr lang="vi-VN" dirty="0"/>
          </a:p>
        </p:txBody>
      </p:sp>
    </p:spTree>
    <p:extLst>
      <p:ext uri="{BB962C8B-B14F-4D97-AF65-F5344CB8AC3E}">
        <p14:creationId xmlns:p14="http://schemas.microsoft.com/office/powerpoint/2010/main" val="1258611604"/>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46449BA-605E-461E-BA74-5C36F21B61BD}"/>
              </a:ext>
            </a:extLst>
          </p:cNvPr>
          <p:cNvSpPr>
            <a:spLocks noGrp="1"/>
          </p:cNvSpPr>
          <p:nvPr>
            <p:ph type="title"/>
          </p:nvPr>
        </p:nvSpPr>
        <p:spPr>
          <a:xfrm>
            <a:off x="1968759" y="381000"/>
            <a:ext cx="8229600" cy="1143000"/>
          </a:xfrm>
        </p:spPr>
        <p:txBody>
          <a:bodyPr>
            <a:normAutofit fontScale="90000"/>
          </a:bodyPr>
          <a:lstStyle/>
          <a:p>
            <a:r>
              <a:rPr lang="en-US" dirty="0"/>
              <a:t>. </a:t>
            </a:r>
            <a:r>
              <a:rPr lang="en-US" dirty="0" err="1"/>
              <a:t>Tiêu</a:t>
            </a:r>
            <a:r>
              <a:rPr lang="en-US" dirty="0"/>
              <a:t> </a:t>
            </a:r>
            <a:r>
              <a:rPr lang="en-US" dirty="0" err="1"/>
              <a:t>chí</a:t>
            </a:r>
            <a:r>
              <a:rPr lang="en-US" dirty="0"/>
              <a:t> 13. </a:t>
            </a:r>
            <a:r>
              <a:rPr lang="en-US" dirty="0" err="1"/>
              <a:t>Xây</a:t>
            </a:r>
            <a:r>
              <a:rPr lang="en-US" dirty="0"/>
              <a:t> </a:t>
            </a:r>
            <a:r>
              <a:rPr lang="en-US" dirty="0" err="1"/>
              <a:t>dựng</a:t>
            </a:r>
            <a:r>
              <a:rPr lang="en-US" dirty="0"/>
              <a:t> </a:t>
            </a:r>
            <a:r>
              <a:rPr lang="en-US" dirty="0" err="1"/>
              <a:t>trường</a:t>
            </a:r>
            <a:r>
              <a:rPr lang="en-US" dirty="0"/>
              <a:t> </a:t>
            </a:r>
            <a:r>
              <a:rPr lang="en-US" dirty="0" err="1"/>
              <a:t>học</a:t>
            </a:r>
            <a:r>
              <a:rPr lang="en-US" dirty="0"/>
              <a:t> an </a:t>
            </a:r>
            <a:r>
              <a:rPr lang="en-US" dirty="0" err="1"/>
              <a:t>toàn</a:t>
            </a:r>
            <a:r>
              <a:rPr lang="en-US" dirty="0"/>
              <a:t>, </a:t>
            </a:r>
            <a:r>
              <a:rPr lang="en-US" dirty="0" err="1"/>
              <a:t>phòng</a:t>
            </a:r>
            <a:r>
              <a:rPr lang="en-US" dirty="0"/>
              <a:t> </a:t>
            </a:r>
            <a:r>
              <a:rPr lang="en-US" dirty="0" err="1"/>
              <a:t>chống</a:t>
            </a:r>
            <a:r>
              <a:rPr lang="en-US" dirty="0"/>
              <a:t> </a:t>
            </a:r>
            <a:r>
              <a:rPr lang="en-US" dirty="0" err="1"/>
              <a:t>bạo</a:t>
            </a:r>
            <a:r>
              <a:rPr lang="en-US" dirty="0"/>
              <a:t> </a:t>
            </a:r>
            <a:r>
              <a:rPr lang="en-US" dirty="0" err="1"/>
              <a:t>lực</a:t>
            </a:r>
            <a:r>
              <a:rPr lang="en-US" dirty="0"/>
              <a:t> </a:t>
            </a:r>
            <a:r>
              <a:rPr lang="en-US" dirty="0" err="1"/>
              <a:t>học</a:t>
            </a:r>
            <a:r>
              <a:rPr lang="en-US" dirty="0"/>
              <a:t> </a:t>
            </a:r>
            <a:r>
              <a:rPr lang="en-US" dirty="0" err="1"/>
              <a:t>đường</a:t>
            </a:r>
            <a:endParaRPr lang="en-US" dirty="0"/>
          </a:p>
        </p:txBody>
      </p:sp>
      <p:graphicFrame>
        <p:nvGraphicFramePr>
          <p:cNvPr id="4" name="Diagram 3">
            <a:extLst>
              <a:ext uri="{FF2B5EF4-FFF2-40B4-BE49-F238E27FC236}">
                <a16:creationId xmlns:a16="http://schemas.microsoft.com/office/drawing/2014/main" xmlns="" id="{406E9B37-3F2A-497B-A4DB-320E48234A1A}"/>
              </a:ext>
            </a:extLst>
          </p:cNvPr>
          <p:cNvGraphicFramePr/>
          <p:nvPr>
            <p:extLst>
              <p:ext uri="{D42A27DB-BD31-4B8C-83A1-F6EECF244321}">
                <p14:modId xmlns:p14="http://schemas.microsoft.com/office/powerpoint/2010/main" val="2558452675"/>
              </p:ext>
            </p:extLst>
          </p:nvPr>
        </p:nvGraphicFramePr>
        <p:xfrm>
          <a:off x="1752600" y="1397000"/>
          <a:ext cx="8458200" cy="5080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88900956"/>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a:extLst>
              <a:ext uri="{FF2B5EF4-FFF2-40B4-BE49-F238E27FC236}">
                <a16:creationId xmlns:a16="http://schemas.microsoft.com/office/drawing/2014/main" xmlns="" id="{473B2536-E669-48A3-9133-7146B6018CB3}"/>
              </a:ext>
            </a:extLst>
          </p:cNvPr>
          <p:cNvGraphicFramePr/>
          <p:nvPr>
            <p:extLst>
              <p:ext uri="{D42A27DB-BD31-4B8C-83A1-F6EECF244321}">
                <p14:modId xmlns:p14="http://schemas.microsoft.com/office/powerpoint/2010/main" val="1478675304"/>
              </p:ext>
            </p:extLst>
          </p:nvPr>
        </p:nvGraphicFramePr>
        <p:xfrm>
          <a:off x="1828800" y="304800"/>
          <a:ext cx="8382000" cy="59436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857533599"/>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46449BA-605E-461E-BA74-5C36F21B61BD}"/>
              </a:ext>
            </a:extLst>
          </p:cNvPr>
          <p:cNvSpPr>
            <a:spLocks noGrp="1"/>
          </p:cNvSpPr>
          <p:nvPr>
            <p:ph type="title"/>
          </p:nvPr>
        </p:nvSpPr>
        <p:spPr>
          <a:xfrm>
            <a:off x="1968759" y="381000"/>
            <a:ext cx="8229600" cy="1143000"/>
          </a:xfrm>
        </p:spPr>
        <p:txBody>
          <a:bodyPr>
            <a:noAutofit/>
          </a:bodyPr>
          <a:lstStyle/>
          <a:p>
            <a:r>
              <a:rPr lang="en-US" sz="3200" dirty="0" err="1"/>
              <a:t>Tiêu</a:t>
            </a:r>
            <a:r>
              <a:rPr lang="en-US" sz="3200" dirty="0"/>
              <a:t> </a:t>
            </a:r>
            <a:r>
              <a:rPr lang="en-US" sz="3200" dirty="0" err="1"/>
              <a:t>chí</a:t>
            </a:r>
            <a:r>
              <a:rPr lang="en-US" sz="3200" dirty="0"/>
              <a:t> 14. </a:t>
            </a:r>
            <a:r>
              <a:rPr lang="en-US" sz="3200" dirty="0" err="1"/>
              <a:t>Phối</a:t>
            </a:r>
            <a:r>
              <a:rPr lang="en-US" sz="3200" dirty="0"/>
              <a:t> </a:t>
            </a:r>
            <a:r>
              <a:rPr lang="en-US" sz="3200" dirty="0" err="1"/>
              <a:t>hợp</a:t>
            </a:r>
            <a:r>
              <a:rPr lang="en-US" sz="3200" dirty="0"/>
              <a:t> </a:t>
            </a:r>
            <a:r>
              <a:rPr lang="en-US" sz="3200" dirty="0" err="1"/>
              <a:t>giữa</a:t>
            </a:r>
            <a:r>
              <a:rPr lang="en-US" sz="3200" dirty="0"/>
              <a:t> </a:t>
            </a:r>
            <a:r>
              <a:rPr lang="en-US" sz="3200" dirty="0" err="1"/>
              <a:t>nhà</a:t>
            </a:r>
            <a:r>
              <a:rPr lang="en-US" sz="3200" dirty="0"/>
              <a:t> </a:t>
            </a:r>
            <a:r>
              <a:rPr lang="en-US" sz="3200" dirty="0" err="1"/>
              <a:t>trường</a:t>
            </a:r>
            <a:r>
              <a:rPr lang="en-US" sz="3200" dirty="0"/>
              <a:t>, </a:t>
            </a:r>
            <a:r>
              <a:rPr lang="en-US" sz="3200" dirty="0" err="1"/>
              <a:t>gia</a:t>
            </a:r>
            <a:r>
              <a:rPr lang="en-US" sz="3200" dirty="0"/>
              <a:t> </a:t>
            </a:r>
            <a:r>
              <a:rPr lang="en-US" sz="3200" dirty="0" err="1"/>
              <a:t>đình</a:t>
            </a:r>
            <a:r>
              <a:rPr lang="en-US" sz="3200" dirty="0"/>
              <a:t>, </a:t>
            </a:r>
            <a:r>
              <a:rPr lang="en-US" sz="3200" dirty="0" err="1"/>
              <a:t>xã</a:t>
            </a:r>
            <a:r>
              <a:rPr lang="en-US" sz="3200" dirty="0"/>
              <a:t> </a:t>
            </a:r>
            <a:r>
              <a:rPr lang="en-US" sz="3200" dirty="0" err="1"/>
              <a:t>hội</a:t>
            </a:r>
            <a:r>
              <a:rPr lang="en-US" sz="3200" dirty="0"/>
              <a:t> </a:t>
            </a:r>
            <a:r>
              <a:rPr lang="en-US" sz="3200" dirty="0" err="1"/>
              <a:t>để</a:t>
            </a:r>
            <a:r>
              <a:rPr lang="en-US" sz="3200" dirty="0"/>
              <a:t> </a:t>
            </a:r>
            <a:r>
              <a:rPr lang="en-US" sz="3200" dirty="0" err="1"/>
              <a:t>thực</a:t>
            </a:r>
            <a:r>
              <a:rPr lang="en-US" sz="3200" dirty="0"/>
              <a:t> </a:t>
            </a:r>
            <a:r>
              <a:rPr lang="en-US" sz="3200" dirty="0" err="1"/>
              <a:t>hiện</a:t>
            </a:r>
            <a:r>
              <a:rPr lang="en-US" sz="3200" dirty="0"/>
              <a:t> </a:t>
            </a:r>
            <a:r>
              <a:rPr lang="en-US" sz="3200" dirty="0" err="1"/>
              <a:t>hoạt</a:t>
            </a:r>
            <a:r>
              <a:rPr lang="en-US" sz="3200" dirty="0"/>
              <a:t> </a:t>
            </a:r>
            <a:r>
              <a:rPr lang="en-US" sz="3200" dirty="0" err="1"/>
              <a:t>động</a:t>
            </a:r>
            <a:r>
              <a:rPr lang="en-US" sz="3200" dirty="0"/>
              <a:t> </a:t>
            </a:r>
            <a:r>
              <a:rPr lang="en-US" sz="3200" dirty="0" err="1"/>
              <a:t>dạy</a:t>
            </a:r>
            <a:r>
              <a:rPr lang="en-US" sz="3200" dirty="0"/>
              <a:t> </a:t>
            </a:r>
            <a:r>
              <a:rPr lang="en-US" sz="3200" dirty="0" err="1"/>
              <a:t>học</a:t>
            </a:r>
            <a:r>
              <a:rPr lang="en-US" sz="3200" dirty="0"/>
              <a:t> </a:t>
            </a:r>
            <a:r>
              <a:rPr lang="en-US" sz="3200" dirty="0" err="1"/>
              <a:t>cho</a:t>
            </a:r>
            <a:r>
              <a:rPr lang="en-US" sz="3200" dirty="0"/>
              <a:t> </a:t>
            </a:r>
            <a:r>
              <a:rPr lang="en-US" sz="3200" dirty="0" err="1"/>
              <a:t>học</a:t>
            </a:r>
            <a:r>
              <a:rPr lang="en-US" sz="3200" dirty="0"/>
              <a:t> </a:t>
            </a:r>
            <a:r>
              <a:rPr lang="en-US" sz="3200" dirty="0" err="1"/>
              <a:t>sinh</a:t>
            </a:r>
            <a:endParaRPr lang="en-US" sz="3200" dirty="0"/>
          </a:p>
        </p:txBody>
      </p:sp>
      <p:graphicFrame>
        <p:nvGraphicFramePr>
          <p:cNvPr id="4" name="Diagram 3">
            <a:extLst>
              <a:ext uri="{FF2B5EF4-FFF2-40B4-BE49-F238E27FC236}">
                <a16:creationId xmlns:a16="http://schemas.microsoft.com/office/drawing/2014/main" xmlns="" id="{406E9B37-3F2A-497B-A4DB-320E48234A1A}"/>
              </a:ext>
            </a:extLst>
          </p:cNvPr>
          <p:cNvGraphicFramePr/>
          <p:nvPr>
            <p:extLst>
              <p:ext uri="{D42A27DB-BD31-4B8C-83A1-F6EECF244321}">
                <p14:modId xmlns:p14="http://schemas.microsoft.com/office/powerpoint/2010/main" val="2096659343"/>
              </p:ext>
            </p:extLst>
          </p:nvPr>
        </p:nvGraphicFramePr>
        <p:xfrm>
          <a:off x="1752600" y="1397000"/>
          <a:ext cx="8458200" cy="5080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952909109"/>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46449BA-605E-461E-BA74-5C36F21B61BD}"/>
              </a:ext>
            </a:extLst>
          </p:cNvPr>
          <p:cNvSpPr>
            <a:spLocks noGrp="1"/>
          </p:cNvSpPr>
          <p:nvPr>
            <p:ph type="title"/>
          </p:nvPr>
        </p:nvSpPr>
        <p:spPr>
          <a:xfrm>
            <a:off x="1968759" y="381000"/>
            <a:ext cx="8229600" cy="1143000"/>
          </a:xfrm>
        </p:spPr>
        <p:txBody>
          <a:bodyPr>
            <a:noAutofit/>
          </a:bodyPr>
          <a:lstStyle/>
          <a:p>
            <a:r>
              <a:rPr lang="en-US" sz="2800" dirty="0" err="1"/>
              <a:t>Tiêu</a:t>
            </a:r>
            <a:r>
              <a:rPr lang="en-US" sz="2800" dirty="0"/>
              <a:t> </a:t>
            </a:r>
            <a:r>
              <a:rPr lang="en-US" sz="2800" dirty="0" err="1"/>
              <a:t>chí</a:t>
            </a:r>
            <a:r>
              <a:rPr lang="en-US" sz="2800" dirty="0"/>
              <a:t> 15. </a:t>
            </a:r>
            <a:r>
              <a:rPr lang="en-US" sz="2800" dirty="0" err="1"/>
              <a:t>Phối</a:t>
            </a:r>
            <a:r>
              <a:rPr lang="en-US" sz="2800" dirty="0"/>
              <a:t> </a:t>
            </a:r>
            <a:r>
              <a:rPr lang="en-US" sz="2800" dirty="0" err="1"/>
              <a:t>hợp</a:t>
            </a:r>
            <a:r>
              <a:rPr lang="en-US" sz="2800" dirty="0"/>
              <a:t> </a:t>
            </a:r>
            <a:r>
              <a:rPr lang="en-US" sz="2800" dirty="0" err="1"/>
              <a:t>giữa</a:t>
            </a:r>
            <a:r>
              <a:rPr lang="en-US" sz="2800" dirty="0"/>
              <a:t> </a:t>
            </a:r>
            <a:r>
              <a:rPr lang="en-US" sz="2800" dirty="0" err="1"/>
              <a:t>nhà</a:t>
            </a:r>
            <a:r>
              <a:rPr lang="en-US" sz="2800" dirty="0"/>
              <a:t> </a:t>
            </a:r>
            <a:r>
              <a:rPr lang="en-US" sz="2800" dirty="0" err="1"/>
              <a:t>trường</a:t>
            </a:r>
            <a:r>
              <a:rPr lang="en-US" sz="2800" dirty="0"/>
              <a:t>, </a:t>
            </a:r>
            <a:r>
              <a:rPr lang="en-US" sz="2800" dirty="0" err="1"/>
              <a:t>gia</a:t>
            </a:r>
            <a:r>
              <a:rPr lang="en-US" sz="2800" dirty="0"/>
              <a:t> </a:t>
            </a:r>
            <a:r>
              <a:rPr lang="en-US" sz="2800" dirty="0" err="1"/>
              <a:t>đình</a:t>
            </a:r>
            <a:r>
              <a:rPr lang="en-US" sz="2800" dirty="0"/>
              <a:t>, </a:t>
            </a:r>
            <a:r>
              <a:rPr lang="en-US" sz="2800" dirty="0" err="1"/>
              <a:t>xã</a:t>
            </a:r>
            <a:r>
              <a:rPr lang="en-US" sz="2800" dirty="0"/>
              <a:t> </a:t>
            </a:r>
            <a:r>
              <a:rPr lang="en-US" sz="2800" dirty="0" err="1"/>
              <a:t>hội</a:t>
            </a:r>
            <a:r>
              <a:rPr lang="en-US" sz="2800" dirty="0"/>
              <a:t> </a:t>
            </a:r>
            <a:r>
              <a:rPr lang="en-US" sz="2800" dirty="0" err="1"/>
              <a:t>để</a:t>
            </a:r>
            <a:r>
              <a:rPr lang="en-US" sz="2800" dirty="0"/>
              <a:t> </a:t>
            </a:r>
            <a:r>
              <a:rPr lang="en-US" sz="2800" dirty="0" err="1"/>
              <a:t>thực</a:t>
            </a:r>
            <a:r>
              <a:rPr lang="en-US" sz="2800" dirty="0"/>
              <a:t> </a:t>
            </a:r>
            <a:r>
              <a:rPr lang="en-US" sz="2800" dirty="0" err="1"/>
              <a:t>hiện</a:t>
            </a:r>
            <a:r>
              <a:rPr lang="en-US" sz="2800" dirty="0"/>
              <a:t> </a:t>
            </a:r>
            <a:r>
              <a:rPr lang="en-US" sz="2800" dirty="0" err="1"/>
              <a:t>giáo</a:t>
            </a:r>
            <a:r>
              <a:rPr lang="en-US" sz="2800" dirty="0"/>
              <a:t> </a:t>
            </a:r>
            <a:r>
              <a:rPr lang="en-US" sz="2800" dirty="0" err="1"/>
              <a:t>dục</a:t>
            </a:r>
            <a:r>
              <a:rPr lang="en-US" sz="2800" dirty="0"/>
              <a:t> </a:t>
            </a:r>
            <a:r>
              <a:rPr lang="en-US" sz="2800" dirty="0" err="1"/>
              <a:t>đạo</a:t>
            </a:r>
            <a:r>
              <a:rPr lang="en-US" sz="2800" dirty="0"/>
              <a:t> </a:t>
            </a:r>
            <a:r>
              <a:rPr lang="en-US" sz="2800" dirty="0" err="1"/>
              <a:t>đức</a:t>
            </a:r>
            <a:r>
              <a:rPr lang="en-US" sz="2800" dirty="0"/>
              <a:t>, </a:t>
            </a:r>
            <a:r>
              <a:rPr lang="en-US" sz="2800" dirty="0" err="1"/>
              <a:t>lối</a:t>
            </a:r>
            <a:r>
              <a:rPr lang="en-US" sz="2800" dirty="0"/>
              <a:t> </a:t>
            </a:r>
            <a:r>
              <a:rPr lang="en-US" sz="2800" dirty="0" err="1"/>
              <a:t>sống</a:t>
            </a:r>
            <a:r>
              <a:rPr lang="en-US" sz="2800" dirty="0"/>
              <a:t> </a:t>
            </a:r>
            <a:r>
              <a:rPr lang="en-US" sz="2800" dirty="0" err="1"/>
              <a:t>cho</a:t>
            </a:r>
            <a:r>
              <a:rPr lang="en-US" sz="2800" dirty="0"/>
              <a:t> </a:t>
            </a:r>
            <a:r>
              <a:rPr lang="en-US" sz="2800" dirty="0" err="1"/>
              <a:t>học</a:t>
            </a:r>
            <a:r>
              <a:rPr lang="en-US" sz="2800" dirty="0"/>
              <a:t> </a:t>
            </a:r>
            <a:r>
              <a:rPr lang="en-US" sz="2800" dirty="0" err="1"/>
              <a:t>sinh</a:t>
            </a:r>
            <a:endParaRPr lang="en-US" sz="2800" dirty="0"/>
          </a:p>
        </p:txBody>
      </p:sp>
      <p:graphicFrame>
        <p:nvGraphicFramePr>
          <p:cNvPr id="4" name="Diagram 3">
            <a:extLst>
              <a:ext uri="{FF2B5EF4-FFF2-40B4-BE49-F238E27FC236}">
                <a16:creationId xmlns:a16="http://schemas.microsoft.com/office/drawing/2014/main" xmlns="" id="{406E9B37-3F2A-497B-A4DB-320E48234A1A}"/>
              </a:ext>
            </a:extLst>
          </p:cNvPr>
          <p:cNvGraphicFramePr/>
          <p:nvPr>
            <p:extLst>
              <p:ext uri="{D42A27DB-BD31-4B8C-83A1-F6EECF244321}">
                <p14:modId xmlns:p14="http://schemas.microsoft.com/office/powerpoint/2010/main" val="3210397107"/>
              </p:ext>
            </p:extLst>
          </p:nvPr>
        </p:nvGraphicFramePr>
        <p:xfrm>
          <a:off x="1752600" y="1397000"/>
          <a:ext cx="8458200" cy="5080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467637538"/>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46449BA-605E-461E-BA74-5C36F21B61BD}"/>
              </a:ext>
            </a:extLst>
          </p:cNvPr>
          <p:cNvSpPr>
            <a:spLocks noGrp="1"/>
          </p:cNvSpPr>
          <p:nvPr>
            <p:ph type="title"/>
          </p:nvPr>
        </p:nvSpPr>
        <p:spPr>
          <a:xfrm>
            <a:off x="1968759" y="381000"/>
            <a:ext cx="8229600" cy="1143000"/>
          </a:xfrm>
        </p:spPr>
        <p:txBody>
          <a:bodyPr>
            <a:noAutofit/>
          </a:bodyPr>
          <a:lstStyle/>
          <a:p>
            <a:r>
              <a:rPr lang="en-US" sz="2800" dirty="0" err="1"/>
              <a:t>Tiêu</a:t>
            </a:r>
            <a:r>
              <a:rPr lang="en-US" sz="2800" dirty="0"/>
              <a:t> </a:t>
            </a:r>
            <a:r>
              <a:rPr lang="en-US" sz="2800" dirty="0" err="1"/>
              <a:t>chí</a:t>
            </a:r>
            <a:r>
              <a:rPr lang="en-US" sz="2800" dirty="0"/>
              <a:t> 16. </a:t>
            </a:r>
            <a:r>
              <a:rPr lang="en-US" sz="2800" dirty="0" err="1"/>
              <a:t>Phối</a:t>
            </a:r>
            <a:r>
              <a:rPr lang="en-US" sz="2800" dirty="0"/>
              <a:t> </a:t>
            </a:r>
            <a:r>
              <a:rPr lang="en-US" sz="2800" dirty="0" err="1"/>
              <a:t>hợp</a:t>
            </a:r>
            <a:r>
              <a:rPr lang="en-US" sz="2800" dirty="0"/>
              <a:t> </a:t>
            </a:r>
            <a:r>
              <a:rPr lang="en-US" sz="2800" dirty="0" err="1"/>
              <a:t>giữa</a:t>
            </a:r>
            <a:r>
              <a:rPr lang="en-US" sz="2800" dirty="0"/>
              <a:t> </a:t>
            </a:r>
            <a:r>
              <a:rPr lang="en-US" sz="2800" dirty="0" err="1"/>
              <a:t>nhà</a:t>
            </a:r>
            <a:r>
              <a:rPr lang="en-US" sz="2800" dirty="0"/>
              <a:t> </a:t>
            </a:r>
            <a:r>
              <a:rPr lang="en-US" sz="2800" dirty="0" err="1"/>
              <a:t>trường</a:t>
            </a:r>
            <a:r>
              <a:rPr lang="en-US" sz="2800" dirty="0"/>
              <a:t>, </a:t>
            </a:r>
            <a:r>
              <a:rPr lang="en-US" sz="2800" dirty="0" err="1"/>
              <a:t>gia</a:t>
            </a:r>
            <a:r>
              <a:rPr lang="en-US" sz="2800" dirty="0"/>
              <a:t> </a:t>
            </a:r>
            <a:r>
              <a:rPr lang="en-US" sz="2800" dirty="0" err="1"/>
              <a:t>đình</a:t>
            </a:r>
            <a:r>
              <a:rPr lang="en-US" sz="2800" dirty="0"/>
              <a:t>, </a:t>
            </a:r>
            <a:r>
              <a:rPr lang="en-US" sz="2800" dirty="0" err="1"/>
              <a:t>xã</a:t>
            </a:r>
            <a:r>
              <a:rPr lang="en-US" sz="2800" dirty="0"/>
              <a:t> </a:t>
            </a:r>
            <a:r>
              <a:rPr lang="en-US" sz="2800" dirty="0" err="1"/>
              <a:t>hội</a:t>
            </a:r>
            <a:r>
              <a:rPr lang="en-US" sz="2800" dirty="0"/>
              <a:t> </a:t>
            </a:r>
            <a:r>
              <a:rPr lang="en-US" sz="2800" dirty="0" err="1"/>
              <a:t>trong</a:t>
            </a:r>
            <a:r>
              <a:rPr lang="en-US" sz="2800" dirty="0"/>
              <a:t> </a:t>
            </a:r>
            <a:r>
              <a:rPr lang="en-US" sz="2800" dirty="0" err="1"/>
              <a:t>huy</a:t>
            </a:r>
            <a:r>
              <a:rPr lang="en-US" sz="2800" dirty="0"/>
              <a:t> </a:t>
            </a:r>
            <a:r>
              <a:rPr lang="en-US" sz="2800" dirty="0" err="1"/>
              <a:t>động</a:t>
            </a:r>
            <a:r>
              <a:rPr lang="en-US" sz="2800" dirty="0"/>
              <a:t> </a:t>
            </a:r>
            <a:r>
              <a:rPr lang="en-US" sz="2800" dirty="0" err="1"/>
              <a:t>và</a:t>
            </a:r>
            <a:r>
              <a:rPr lang="en-US" sz="2800" dirty="0"/>
              <a:t> </a:t>
            </a:r>
            <a:r>
              <a:rPr lang="en-US" sz="2800" dirty="0" err="1"/>
              <a:t>sử</a:t>
            </a:r>
            <a:r>
              <a:rPr lang="en-US" sz="2800" dirty="0"/>
              <a:t> </a:t>
            </a:r>
            <a:r>
              <a:rPr lang="en-US" sz="2800" dirty="0" err="1"/>
              <a:t>dụng</a:t>
            </a:r>
            <a:r>
              <a:rPr lang="en-US" sz="2800" dirty="0"/>
              <a:t> </a:t>
            </a:r>
            <a:r>
              <a:rPr lang="en-US" sz="2800" dirty="0" err="1"/>
              <a:t>nguồn</a:t>
            </a:r>
            <a:r>
              <a:rPr lang="en-US" sz="2800" dirty="0"/>
              <a:t> </a:t>
            </a:r>
            <a:r>
              <a:rPr lang="en-US" sz="2800" dirty="0" err="1"/>
              <a:t>lực</a:t>
            </a:r>
            <a:r>
              <a:rPr lang="en-US" sz="2800" dirty="0"/>
              <a:t> </a:t>
            </a:r>
            <a:r>
              <a:rPr lang="en-US" sz="2800" dirty="0" err="1"/>
              <a:t>để</a:t>
            </a:r>
            <a:r>
              <a:rPr lang="en-US" sz="2800" dirty="0"/>
              <a:t> </a:t>
            </a:r>
            <a:r>
              <a:rPr lang="en-US" sz="2800" dirty="0" err="1"/>
              <a:t>phát</a:t>
            </a:r>
            <a:r>
              <a:rPr lang="en-US" sz="2800" dirty="0"/>
              <a:t> </a:t>
            </a:r>
            <a:r>
              <a:rPr lang="en-US" sz="2800" dirty="0" err="1"/>
              <a:t>triển</a:t>
            </a:r>
            <a:r>
              <a:rPr lang="en-US" sz="2800" dirty="0"/>
              <a:t> </a:t>
            </a:r>
            <a:r>
              <a:rPr lang="en-US" sz="2800" dirty="0" err="1"/>
              <a:t>nhà</a:t>
            </a:r>
            <a:r>
              <a:rPr lang="en-US" sz="2800" dirty="0"/>
              <a:t> </a:t>
            </a:r>
            <a:r>
              <a:rPr lang="en-US" sz="2800" dirty="0" err="1"/>
              <a:t>trường</a:t>
            </a:r>
            <a:endParaRPr lang="en-US" sz="2800" dirty="0"/>
          </a:p>
        </p:txBody>
      </p:sp>
      <p:graphicFrame>
        <p:nvGraphicFramePr>
          <p:cNvPr id="4" name="Diagram 3">
            <a:extLst>
              <a:ext uri="{FF2B5EF4-FFF2-40B4-BE49-F238E27FC236}">
                <a16:creationId xmlns:a16="http://schemas.microsoft.com/office/drawing/2014/main" xmlns="" id="{406E9B37-3F2A-497B-A4DB-320E48234A1A}"/>
              </a:ext>
            </a:extLst>
          </p:cNvPr>
          <p:cNvGraphicFramePr/>
          <p:nvPr>
            <p:extLst>
              <p:ext uri="{D42A27DB-BD31-4B8C-83A1-F6EECF244321}">
                <p14:modId xmlns:p14="http://schemas.microsoft.com/office/powerpoint/2010/main" val="4118323872"/>
              </p:ext>
            </p:extLst>
          </p:nvPr>
        </p:nvGraphicFramePr>
        <p:xfrm>
          <a:off x="1752600" y="1397000"/>
          <a:ext cx="8458200" cy="5080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380248557"/>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a:extLst>
              <a:ext uri="{FF2B5EF4-FFF2-40B4-BE49-F238E27FC236}">
                <a16:creationId xmlns:a16="http://schemas.microsoft.com/office/drawing/2014/main" xmlns="" id="{473B2536-E669-48A3-9133-7146B6018CB3}"/>
              </a:ext>
            </a:extLst>
          </p:cNvPr>
          <p:cNvGraphicFramePr/>
          <p:nvPr>
            <p:extLst>
              <p:ext uri="{D42A27DB-BD31-4B8C-83A1-F6EECF244321}">
                <p14:modId xmlns:p14="http://schemas.microsoft.com/office/powerpoint/2010/main" val="4180822573"/>
              </p:ext>
            </p:extLst>
          </p:nvPr>
        </p:nvGraphicFramePr>
        <p:xfrm>
          <a:off x="1828800" y="304800"/>
          <a:ext cx="8382000" cy="59436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192632009"/>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46449BA-605E-461E-BA74-5C36F21B61BD}"/>
              </a:ext>
            </a:extLst>
          </p:cNvPr>
          <p:cNvSpPr>
            <a:spLocks noGrp="1"/>
          </p:cNvSpPr>
          <p:nvPr>
            <p:ph type="title"/>
          </p:nvPr>
        </p:nvSpPr>
        <p:spPr>
          <a:xfrm>
            <a:off x="1968759" y="381000"/>
            <a:ext cx="8229600" cy="1143000"/>
          </a:xfrm>
        </p:spPr>
        <p:txBody>
          <a:bodyPr>
            <a:noAutofit/>
          </a:bodyPr>
          <a:lstStyle/>
          <a:p>
            <a:r>
              <a:rPr lang="en-US" dirty="0" err="1"/>
              <a:t>Tiêu</a:t>
            </a:r>
            <a:r>
              <a:rPr lang="en-US" dirty="0"/>
              <a:t> </a:t>
            </a:r>
            <a:r>
              <a:rPr lang="en-US" dirty="0" err="1"/>
              <a:t>chí</a:t>
            </a:r>
            <a:r>
              <a:rPr lang="en-US" dirty="0"/>
              <a:t> 17. </a:t>
            </a:r>
            <a:r>
              <a:rPr lang="en-US" dirty="0" err="1"/>
              <a:t>Sử</a:t>
            </a:r>
            <a:r>
              <a:rPr lang="en-US" dirty="0"/>
              <a:t> </a:t>
            </a:r>
            <a:r>
              <a:rPr lang="en-US" dirty="0" err="1"/>
              <a:t>dụng</a:t>
            </a:r>
            <a:r>
              <a:rPr lang="en-US" dirty="0"/>
              <a:t> </a:t>
            </a:r>
            <a:r>
              <a:rPr lang="en-US" dirty="0" err="1"/>
              <a:t>ngoại</a:t>
            </a:r>
            <a:r>
              <a:rPr lang="en-US" dirty="0"/>
              <a:t> </a:t>
            </a:r>
            <a:r>
              <a:rPr lang="en-US" dirty="0" err="1"/>
              <a:t>ngữ</a:t>
            </a:r>
            <a:endParaRPr lang="en-US" dirty="0"/>
          </a:p>
        </p:txBody>
      </p:sp>
      <p:graphicFrame>
        <p:nvGraphicFramePr>
          <p:cNvPr id="4" name="Diagram 3">
            <a:extLst>
              <a:ext uri="{FF2B5EF4-FFF2-40B4-BE49-F238E27FC236}">
                <a16:creationId xmlns:a16="http://schemas.microsoft.com/office/drawing/2014/main" xmlns="" id="{406E9B37-3F2A-497B-A4DB-320E48234A1A}"/>
              </a:ext>
            </a:extLst>
          </p:cNvPr>
          <p:cNvGraphicFramePr/>
          <p:nvPr>
            <p:extLst>
              <p:ext uri="{D42A27DB-BD31-4B8C-83A1-F6EECF244321}">
                <p14:modId xmlns:p14="http://schemas.microsoft.com/office/powerpoint/2010/main" val="760852135"/>
              </p:ext>
            </p:extLst>
          </p:nvPr>
        </p:nvGraphicFramePr>
        <p:xfrm>
          <a:off x="1752600" y="1397000"/>
          <a:ext cx="8458200" cy="5080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216827443"/>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46449BA-605E-461E-BA74-5C36F21B61BD}"/>
              </a:ext>
            </a:extLst>
          </p:cNvPr>
          <p:cNvSpPr>
            <a:spLocks noGrp="1"/>
          </p:cNvSpPr>
          <p:nvPr>
            <p:ph type="title"/>
          </p:nvPr>
        </p:nvSpPr>
        <p:spPr>
          <a:xfrm>
            <a:off x="1968759" y="381000"/>
            <a:ext cx="8229600" cy="1143000"/>
          </a:xfrm>
        </p:spPr>
        <p:txBody>
          <a:bodyPr>
            <a:noAutofit/>
          </a:bodyPr>
          <a:lstStyle/>
          <a:p>
            <a:r>
              <a:rPr lang="en-US" dirty="0" err="1"/>
              <a:t>Tiêu</a:t>
            </a:r>
            <a:r>
              <a:rPr lang="en-US" dirty="0"/>
              <a:t> </a:t>
            </a:r>
            <a:r>
              <a:rPr lang="en-US" dirty="0" err="1"/>
              <a:t>chí</a:t>
            </a:r>
            <a:r>
              <a:rPr lang="en-US" dirty="0"/>
              <a:t> 18. </a:t>
            </a:r>
            <a:r>
              <a:rPr lang="en-US" dirty="0" err="1"/>
              <a:t>Ứng</a:t>
            </a:r>
            <a:r>
              <a:rPr lang="en-US" dirty="0"/>
              <a:t> </a:t>
            </a:r>
            <a:r>
              <a:rPr lang="en-US" dirty="0" err="1"/>
              <a:t>dụng</a:t>
            </a:r>
            <a:r>
              <a:rPr lang="en-US" dirty="0"/>
              <a:t> </a:t>
            </a:r>
            <a:r>
              <a:rPr lang="en-US" dirty="0" err="1"/>
              <a:t>công</a:t>
            </a:r>
            <a:r>
              <a:rPr lang="en-US" dirty="0"/>
              <a:t> </a:t>
            </a:r>
            <a:r>
              <a:rPr lang="en-US" dirty="0" err="1"/>
              <a:t>nghệ</a:t>
            </a:r>
            <a:r>
              <a:rPr lang="en-US" dirty="0"/>
              <a:t> </a:t>
            </a:r>
            <a:r>
              <a:rPr lang="en-US" dirty="0" err="1"/>
              <a:t>thông</a:t>
            </a:r>
            <a:r>
              <a:rPr lang="en-US" dirty="0"/>
              <a:t> tin</a:t>
            </a:r>
          </a:p>
        </p:txBody>
      </p:sp>
      <p:graphicFrame>
        <p:nvGraphicFramePr>
          <p:cNvPr id="4" name="Diagram 3">
            <a:extLst>
              <a:ext uri="{FF2B5EF4-FFF2-40B4-BE49-F238E27FC236}">
                <a16:creationId xmlns:a16="http://schemas.microsoft.com/office/drawing/2014/main" xmlns="" id="{406E9B37-3F2A-497B-A4DB-320E48234A1A}"/>
              </a:ext>
            </a:extLst>
          </p:cNvPr>
          <p:cNvGraphicFramePr/>
          <p:nvPr>
            <p:extLst>
              <p:ext uri="{D42A27DB-BD31-4B8C-83A1-F6EECF244321}">
                <p14:modId xmlns:p14="http://schemas.microsoft.com/office/powerpoint/2010/main" val="1461462841"/>
              </p:ext>
            </p:extLst>
          </p:nvPr>
        </p:nvGraphicFramePr>
        <p:xfrm>
          <a:off x="1752600" y="1397000"/>
          <a:ext cx="8458200" cy="5080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960820456"/>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100" b="1" dirty="0" err="1">
                <a:solidFill>
                  <a:srgbClr val="FF0000"/>
                </a:solidFill>
              </a:rPr>
              <a:t>Dựa</a:t>
            </a:r>
            <a:r>
              <a:rPr lang="en-US" sz="3100" b="1" dirty="0">
                <a:solidFill>
                  <a:srgbClr val="FF0000"/>
                </a:solidFill>
              </a:rPr>
              <a:t> </a:t>
            </a:r>
            <a:r>
              <a:rPr lang="en-US" sz="3100" b="1" dirty="0" err="1">
                <a:solidFill>
                  <a:srgbClr val="FF0000"/>
                </a:solidFill>
              </a:rPr>
              <a:t>vào</a:t>
            </a:r>
            <a:r>
              <a:rPr lang="en-US" sz="3100" b="1" dirty="0">
                <a:solidFill>
                  <a:srgbClr val="FF0000"/>
                </a:solidFill>
              </a:rPr>
              <a:t> "</a:t>
            </a:r>
            <a:r>
              <a:rPr lang="en-US" sz="3100" b="1" dirty="0" err="1">
                <a:solidFill>
                  <a:srgbClr val="FF0000"/>
                </a:solidFill>
              </a:rPr>
              <a:t>bản</a:t>
            </a:r>
            <a:r>
              <a:rPr lang="en-US" sz="3100" b="1" dirty="0">
                <a:solidFill>
                  <a:srgbClr val="FF0000"/>
                </a:solidFill>
              </a:rPr>
              <a:t> </a:t>
            </a:r>
            <a:r>
              <a:rPr lang="en-US" sz="3100" b="1" dirty="0" err="1">
                <a:solidFill>
                  <a:srgbClr val="FF0000"/>
                </a:solidFill>
              </a:rPr>
              <a:t>đồ</a:t>
            </a:r>
            <a:r>
              <a:rPr lang="en-US" sz="3100" b="1" dirty="0">
                <a:solidFill>
                  <a:srgbClr val="FF0000"/>
                </a:solidFill>
              </a:rPr>
              <a:t> </a:t>
            </a:r>
            <a:r>
              <a:rPr lang="en-US" sz="3100" b="1" dirty="0" err="1">
                <a:solidFill>
                  <a:srgbClr val="FF0000"/>
                </a:solidFill>
              </a:rPr>
              <a:t>năng</a:t>
            </a:r>
            <a:r>
              <a:rPr lang="en-US" sz="3100" b="1" dirty="0">
                <a:solidFill>
                  <a:srgbClr val="FF0000"/>
                </a:solidFill>
              </a:rPr>
              <a:t> </a:t>
            </a:r>
            <a:r>
              <a:rPr lang="en-US" sz="3100" b="1" dirty="0" err="1">
                <a:solidFill>
                  <a:srgbClr val="FF0000"/>
                </a:solidFill>
              </a:rPr>
              <a:t>lực</a:t>
            </a:r>
            <a:r>
              <a:rPr lang="en-US" sz="3100" b="1" dirty="0">
                <a:solidFill>
                  <a:srgbClr val="FF0000"/>
                </a:solidFill>
              </a:rPr>
              <a:t>" HT </a:t>
            </a:r>
            <a:r>
              <a:rPr lang="en-US" sz="3100" b="1" dirty="0" err="1">
                <a:solidFill>
                  <a:srgbClr val="FF0000"/>
                </a:solidFill>
              </a:rPr>
              <a:t>xây</a:t>
            </a:r>
            <a:r>
              <a:rPr lang="en-US" sz="3100" b="1" dirty="0">
                <a:solidFill>
                  <a:srgbClr val="FF0000"/>
                </a:solidFill>
              </a:rPr>
              <a:t> </a:t>
            </a:r>
            <a:r>
              <a:rPr lang="en-US" sz="3100" b="1" dirty="0" err="1">
                <a:solidFill>
                  <a:srgbClr val="FF0000"/>
                </a:solidFill>
              </a:rPr>
              <a:t>dựng</a:t>
            </a:r>
            <a:r>
              <a:rPr lang="en-US" sz="3100" b="1" dirty="0">
                <a:solidFill>
                  <a:srgbClr val="FF0000"/>
                </a:solidFill>
              </a:rPr>
              <a:t> </a:t>
            </a:r>
            <a:r>
              <a:rPr lang="en-US" sz="3100" b="1" dirty="0" err="1">
                <a:solidFill>
                  <a:srgbClr val="FF0000"/>
                </a:solidFill>
              </a:rPr>
              <a:t>chương</a:t>
            </a:r>
            <a:r>
              <a:rPr lang="en-US" sz="3100" b="1" dirty="0">
                <a:solidFill>
                  <a:srgbClr val="FF0000"/>
                </a:solidFill>
              </a:rPr>
              <a:t> </a:t>
            </a:r>
            <a:r>
              <a:rPr lang="en-US" sz="3100" b="1" dirty="0" err="1">
                <a:solidFill>
                  <a:srgbClr val="FF0000"/>
                </a:solidFill>
              </a:rPr>
              <a:t>trình</a:t>
            </a:r>
            <a:r>
              <a:rPr lang="en-US" sz="3100" b="1" dirty="0">
                <a:solidFill>
                  <a:srgbClr val="FF0000"/>
                </a:solidFill>
              </a:rPr>
              <a:t> </a:t>
            </a:r>
            <a:r>
              <a:rPr lang="en-US" sz="3100" b="1" dirty="0" err="1">
                <a:solidFill>
                  <a:srgbClr val="FF0000"/>
                </a:solidFill>
              </a:rPr>
              <a:t>bồi</a:t>
            </a:r>
            <a:r>
              <a:rPr lang="en-US" sz="3100" b="1" dirty="0">
                <a:solidFill>
                  <a:srgbClr val="FF0000"/>
                </a:solidFill>
              </a:rPr>
              <a:t> </a:t>
            </a:r>
            <a:r>
              <a:rPr lang="en-US" sz="3100" b="1" dirty="0" err="1">
                <a:solidFill>
                  <a:srgbClr val="FF0000"/>
                </a:solidFill>
              </a:rPr>
              <a:t>dưỡng</a:t>
            </a:r>
            <a:r>
              <a:rPr lang="en-US" sz="3100" b="1" dirty="0">
                <a:solidFill>
                  <a:srgbClr val="FF0000"/>
                </a:solidFill>
              </a:rPr>
              <a:t> HT </a:t>
            </a:r>
          </a:p>
        </p:txBody>
      </p:sp>
      <p:graphicFrame>
        <p:nvGraphicFramePr>
          <p:cNvPr id="6" name="Chart 5"/>
          <p:cNvGraphicFramePr/>
          <p:nvPr>
            <p:extLst/>
          </p:nvPr>
        </p:nvGraphicFramePr>
        <p:xfrm>
          <a:off x="1981200" y="1371600"/>
          <a:ext cx="8382000" cy="525780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4013211677"/>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b="1" dirty="0">
                <a:solidFill>
                  <a:srgbClr val="FF0000"/>
                </a:solidFill>
              </a:rPr>
              <a:t>"</a:t>
            </a:r>
            <a:r>
              <a:rPr lang="en-US" sz="3200" b="1" dirty="0" err="1">
                <a:solidFill>
                  <a:srgbClr val="FF0000"/>
                </a:solidFill>
              </a:rPr>
              <a:t>bản</a:t>
            </a:r>
            <a:r>
              <a:rPr lang="en-US" sz="3200" b="1" dirty="0">
                <a:solidFill>
                  <a:srgbClr val="FF0000"/>
                </a:solidFill>
              </a:rPr>
              <a:t> </a:t>
            </a:r>
            <a:r>
              <a:rPr lang="en-US" sz="3200" b="1" dirty="0" err="1">
                <a:solidFill>
                  <a:srgbClr val="FF0000"/>
                </a:solidFill>
              </a:rPr>
              <a:t>đồ</a:t>
            </a:r>
            <a:r>
              <a:rPr lang="en-US" sz="3200" b="1" dirty="0">
                <a:solidFill>
                  <a:srgbClr val="FF0000"/>
                </a:solidFill>
              </a:rPr>
              <a:t> </a:t>
            </a:r>
            <a:r>
              <a:rPr lang="en-US" sz="3200" b="1" dirty="0" err="1">
                <a:solidFill>
                  <a:srgbClr val="FF0000"/>
                </a:solidFill>
              </a:rPr>
              <a:t>năng</a:t>
            </a:r>
            <a:r>
              <a:rPr lang="en-US" sz="3200" b="1" dirty="0">
                <a:solidFill>
                  <a:srgbClr val="FF0000"/>
                </a:solidFill>
              </a:rPr>
              <a:t> </a:t>
            </a:r>
            <a:r>
              <a:rPr lang="en-US" sz="3200" b="1" dirty="0" err="1">
                <a:solidFill>
                  <a:srgbClr val="FF0000"/>
                </a:solidFill>
              </a:rPr>
              <a:t>lực</a:t>
            </a:r>
            <a:r>
              <a:rPr lang="en-US" sz="3200" b="1" dirty="0">
                <a:solidFill>
                  <a:srgbClr val="FF0000"/>
                </a:solidFill>
              </a:rPr>
              <a:t>" CBQL </a:t>
            </a:r>
            <a:r>
              <a:rPr lang="en-US" sz="3200" b="1" dirty="0" err="1">
                <a:solidFill>
                  <a:srgbClr val="FF0000"/>
                </a:solidFill>
              </a:rPr>
              <a:t>trường</a:t>
            </a:r>
            <a:r>
              <a:rPr lang="en-US" sz="3200" b="1" dirty="0">
                <a:solidFill>
                  <a:srgbClr val="FF0000"/>
                </a:solidFill>
              </a:rPr>
              <a:t> </a:t>
            </a:r>
            <a:r>
              <a:rPr lang="en-US" sz="3200" b="1" dirty="0" err="1">
                <a:solidFill>
                  <a:srgbClr val="FF0000"/>
                </a:solidFill>
              </a:rPr>
              <a:t>tiểu</a:t>
            </a:r>
            <a:r>
              <a:rPr lang="en-US" sz="3200" b="1" dirty="0">
                <a:solidFill>
                  <a:srgbClr val="FF0000"/>
                </a:solidFill>
              </a:rPr>
              <a:t> </a:t>
            </a:r>
            <a:r>
              <a:rPr lang="en-US" sz="3200" b="1" dirty="0" err="1">
                <a:solidFill>
                  <a:srgbClr val="FF0000"/>
                </a:solidFill>
              </a:rPr>
              <a:t>học</a:t>
            </a:r>
            <a:r>
              <a:rPr lang="en-US" sz="3200" b="1" dirty="0">
                <a:solidFill>
                  <a:srgbClr val="FF0000"/>
                </a:solidFill>
              </a:rPr>
              <a:t> </a:t>
            </a:r>
            <a:r>
              <a:rPr lang="en-US" sz="3200" b="1" dirty="0" err="1">
                <a:solidFill>
                  <a:srgbClr val="FF0000"/>
                </a:solidFill>
              </a:rPr>
              <a:t>huyện</a:t>
            </a:r>
            <a:r>
              <a:rPr lang="en-US" sz="3200" b="1" dirty="0">
                <a:solidFill>
                  <a:srgbClr val="FF0000"/>
                </a:solidFill>
              </a:rPr>
              <a:t> A (</a:t>
            </a:r>
            <a:r>
              <a:rPr lang="en-US" sz="3200" b="1" dirty="0" err="1">
                <a:solidFill>
                  <a:srgbClr val="FF0000"/>
                </a:solidFill>
              </a:rPr>
              <a:t>theo</a:t>
            </a:r>
            <a:r>
              <a:rPr lang="en-US" sz="3200" b="1" dirty="0">
                <a:solidFill>
                  <a:srgbClr val="FF0000"/>
                </a:solidFill>
              </a:rPr>
              <a:t> </a:t>
            </a:r>
            <a:r>
              <a:rPr lang="en-US" sz="3200" b="1" dirty="0" err="1">
                <a:solidFill>
                  <a:srgbClr val="FF0000"/>
                </a:solidFill>
              </a:rPr>
              <a:t>từng</a:t>
            </a:r>
            <a:r>
              <a:rPr lang="en-US" sz="3200" b="1" dirty="0">
                <a:solidFill>
                  <a:srgbClr val="FF0000"/>
                </a:solidFill>
              </a:rPr>
              <a:t> </a:t>
            </a:r>
            <a:r>
              <a:rPr lang="en-US" sz="3200" b="1" dirty="0" err="1">
                <a:solidFill>
                  <a:srgbClr val="FF0000"/>
                </a:solidFill>
              </a:rPr>
              <a:t>cá</a:t>
            </a:r>
            <a:r>
              <a:rPr lang="en-US" sz="3200" b="1" dirty="0">
                <a:solidFill>
                  <a:srgbClr val="FF0000"/>
                </a:solidFill>
              </a:rPr>
              <a:t> </a:t>
            </a:r>
            <a:r>
              <a:rPr lang="en-US" sz="3200" b="1" dirty="0" err="1">
                <a:solidFill>
                  <a:srgbClr val="FF0000"/>
                </a:solidFill>
              </a:rPr>
              <a:t>nhân</a:t>
            </a:r>
            <a:r>
              <a:rPr lang="en-US" sz="3200" b="1" dirty="0">
                <a:solidFill>
                  <a:srgbClr val="FF0000"/>
                </a:solidFill>
              </a:rPr>
              <a:t>)</a:t>
            </a:r>
            <a:endParaRPr lang="en-US" sz="3200" dirty="0"/>
          </a:p>
        </p:txBody>
      </p:sp>
      <p:graphicFrame>
        <p:nvGraphicFramePr>
          <p:cNvPr id="4" name="Chart 3"/>
          <p:cNvGraphicFramePr/>
          <p:nvPr>
            <p:extLst/>
          </p:nvPr>
        </p:nvGraphicFramePr>
        <p:xfrm>
          <a:off x="1905000" y="1295401"/>
          <a:ext cx="8305800" cy="530542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12260890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err="1">
                <a:solidFill>
                  <a:srgbClr val="002060"/>
                </a:solidFill>
                <a:latin typeface="Arial" pitchFamily="34" charset="0"/>
                <a:cs typeface="Arial" pitchFamily="34" charset="0"/>
              </a:rPr>
              <a:t>Đổi</a:t>
            </a:r>
            <a:r>
              <a:rPr lang="en-US" b="1" dirty="0">
                <a:solidFill>
                  <a:srgbClr val="002060"/>
                </a:solidFill>
                <a:latin typeface="Arial" pitchFamily="34" charset="0"/>
                <a:cs typeface="Arial" pitchFamily="34" charset="0"/>
              </a:rPr>
              <a:t> </a:t>
            </a:r>
            <a:r>
              <a:rPr lang="en-US" b="1" dirty="0" err="1">
                <a:solidFill>
                  <a:srgbClr val="002060"/>
                </a:solidFill>
                <a:latin typeface="Arial" pitchFamily="34" charset="0"/>
                <a:cs typeface="Arial" pitchFamily="34" charset="0"/>
              </a:rPr>
              <a:t>mới</a:t>
            </a:r>
            <a:r>
              <a:rPr lang="en-US" b="1" dirty="0">
                <a:solidFill>
                  <a:srgbClr val="002060"/>
                </a:solidFill>
                <a:latin typeface="Arial" pitchFamily="34" charset="0"/>
                <a:cs typeface="Arial" pitchFamily="34" charset="0"/>
              </a:rPr>
              <a:t> </a:t>
            </a:r>
            <a:r>
              <a:rPr lang="vi-VN" b="1" dirty="0">
                <a:solidFill>
                  <a:srgbClr val="002060"/>
                </a:solidFill>
                <a:latin typeface="Arial" pitchFamily="34" charset="0"/>
                <a:cs typeface="Arial" pitchFamily="34" charset="0"/>
              </a:rPr>
              <a:t>quản </a:t>
            </a:r>
            <a:r>
              <a:rPr lang="en-US" b="1" dirty="0" err="1">
                <a:solidFill>
                  <a:srgbClr val="002060"/>
                </a:solidFill>
                <a:latin typeface="Arial" pitchFamily="34" charset="0"/>
                <a:cs typeface="Arial" pitchFamily="34" charset="0"/>
              </a:rPr>
              <a:t>trị</a:t>
            </a:r>
            <a:r>
              <a:rPr lang="vi-VN" b="1" dirty="0">
                <a:solidFill>
                  <a:srgbClr val="002060"/>
                </a:solidFill>
                <a:latin typeface="Arial" pitchFamily="34" charset="0"/>
                <a:cs typeface="Arial" pitchFamily="34" charset="0"/>
              </a:rPr>
              <a:t> trường học</a:t>
            </a:r>
            <a:endParaRPr lang="en-US" dirty="0"/>
          </a:p>
        </p:txBody>
      </p:sp>
      <p:graphicFrame>
        <p:nvGraphicFramePr>
          <p:cNvPr id="4" name="Diagram 3"/>
          <p:cNvGraphicFramePr/>
          <p:nvPr>
            <p:extLst>
              <p:ext uri="{D42A27DB-BD31-4B8C-83A1-F6EECF244321}">
                <p14:modId xmlns:p14="http://schemas.microsoft.com/office/powerpoint/2010/main" val="1442471838"/>
              </p:ext>
            </p:extLst>
          </p:nvPr>
        </p:nvGraphicFramePr>
        <p:xfrm>
          <a:off x="1631504" y="1397000"/>
          <a:ext cx="9036496" cy="556039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631122952"/>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0A682AC-961D-48B4-AFA1-CC6E4921C1D1}"/>
              </a:ext>
            </a:extLst>
          </p:cNvPr>
          <p:cNvSpPr>
            <a:spLocks noGrp="1"/>
          </p:cNvSpPr>
          <p:nvPr>
            <p:ph type="ctrTitle"/>
          </p:nvPr>
        </p:nvSpPr>
        <p:spPr/>
        <p:txBody>
          <a:bodyPr>
            <a:normAutofit/>
          </a:bodyPr>
          <a:lstStyle/>
          <a:p>
            <a:r>
              <a:rPr lang="en-US" b="1" dirty="0" err="1">
                <a:solidFill>
                  <a:srgbClr val="FF0000"/>
                </a:solidFill>
                <a:latin typeface="Arial" pitchFamily="34" charset="0"/>
                <a:cs typeface="Arial" pitchFamily="34" charset="0"/>
              </a:rPr>
              <a:t>Xây</a:t>
            </a:r>
            <a:r>
              <a:rPr lang="en-US" b="1" dirty="0">
                <a:solidFill>
                  <a:srgbClr val="FF0000"/>
                </a:solidFill>
                <a:latin typeface="Arial" pitchFamily="34" charset="0"/>
                <a:cs typeface="Arial" pitchFamily="34" charset="0"/>
              </a:rPr>
              <a:t> </a:t>
            </a:r>
            <a:r>
              <a:rPr lang="en-US" b="1" dirty="0" err="1">
                <a:solidFill>
                  <a:srgbClr val="FF0000"/>
                </a:solidFill>
                <a:latin typeface="Arial" pitchFamily="34" charset="0"/>
                <a:cs typeface="Arial" pitchFamily="34" charset="0"/>
              </a:rPr>
              <a:t>dựng</a:t>
            </a:r>
            <a:r>
              <a:rPr lang="en-US" b="1" dirty="0">
                <a:solidFill>
                  <a:srgbClr val="FF0000"/>
                </a:solidFill>
                <a:latin typeface="Arial" pitchFamily="34" charset="0"/>
                <a:cs typeface="Arial" pitchFamily="34" charset="0"/>
              </a:rPr>
              <a:t> </a:t>
            </a:r>
            <a:r>
              <a:rPr lang="en-US" b="1" dirty="0" err="1">
                <a:solidFill>
                  <a:srgbClr val="FF0000"/>
                </a:solidFill>
                <a:latin typeface="Arial" pitchFamily="34" charset="0"/>
                <a:cs typeface="Arial" pitchFamily="34" charset="0"/>
              </a:rPr>
              <a:t>phần</a:t>
            </a:r>
            <a:r>
              <a:rPr lang="en-US" b="1" dirty="0">
                <a:solidFill>
                  <a:srgbClr val="FF0000"/>
                </a:solidFill>
                <a:latin typeface="Arial" pitchFamily="34" charset="0"/>
                <a:cs typeface="Arial" pitchFamily="34" charset="0"/>
              </a:rPr>
              <a:t> </a:t>
            </a:r>
            <a:r>
              <a:rPr lang="en-US" b="1" dirty="0" err="1">
                <a:solidFill>
                  <a:srgbClr val="FF0000"/>
                </a:solidFill>
                <a:latin typeface="Arial" pitchFamily="34" charset="0"/>
                <a:cs typeface="Arial" pitchFamily="34" charset="0"/>
              </a:rPr>
              <a:t>mềm</a:t>
            </a:r>
            <a:r>
              <a:rPr lang="en-US" b="1" dirty="0">
                <a:solidFill>
                  <a:srgbClr val="FF0000"/>
                </a:solidFill>
                <a:latin typeface="Arial" pitchFamily="34" charset="0"/>
                <a:cs typeface="Arial" pitchFamily="34" charset="0"/>
              </a:rPr>
              <a:t/>
            </a:r>
            <a:br>
              <a:rPr lang="en-US" b="1" dirty="0">
                <a:solidFill>
                  <a:srgbClr val="FF0000"/>
                </a:solidFill>
                <a:latin typeface="Arial" pitchFamily="34" charset="0"/>
                <a:cs typeface="Arial" pitchFamily="34" charset="0"/>
              </a:rPr>
            </a:br>
            <a:r>
              <a:rPr lang="en-US" b="1" dirty="0">
                <a:solidFill>
                  <a:srgbClr val="002060"/>
                </a:solidFill>
                <a:latin typeface="Arial" pitchFamily="34" charset="0"/>
                <a:cs typeface="Arial" pitchFamily="34" charset="0"/>
              </a:rPr>
              <a:t> </a:t>
            </a:r>
            <a:r>
              <a:rPr lang="vi-VN" b="1" dirty="0">
                <a:solidFill>
                  <a:srgbClr val="002060"/>
                </a:solidFill>
                <a:latin typeface="Arial" pitchFamily="34" charset="0"/>
                <a:cs typeface="Arial" pitchFamily="34" charset="0"/>
              </a:rPr>
              <a:t>chuẩn</a:t>
            </a:r>
            <a:r>
              <a:rPr lang="en-US" b="1" dirty="0">
                <a:solidFill>
                  <a:srgbClr val="002060"/>
                </a:solidFill>
                <a:latin typeface="Arial" pitchFamily="34" charset="0"/>
                <a:cs typeface="Arial" pitchFamily="34" charset="0"/>
              </a:rPr>
              <a:t> </a:t>
            </a:r>
            <a:r>
              <a:rPr lang="en-US" b="1" dirty="0" err="1">
                <a:solidFill>
                  <a:srgbClr val="002060"/>
                </a:solidFill>
                <a:latin typeface="Arial" pitchFamily="34" charset="0"/>
                <a:cs typeface="Arial" pitchFamily="34" charset="0"/>
              </a:rPr>
              <a:t>hiệu</a:t>
            </a:r>
            <a:r>
              <a:rPr lang="en-US" b="1" dirty="0">
                <a:solidFill>
                  <a:srgbClr val="002060"/>
                </a:solidFill>
                <a:latin typeface="Arial" pitchFamily="34" charset="0"/>
                <a:cs typeface="Arial" pitchFamily="34" charset="0"/>
              </a:rPr>
              <a:t> tr</a:t>
            </a:r>
            <a:r>
              <a:rPr lang="vi-VN" b="1" dirty="0">
                <a:solidFill>
                  <a:srgbClr val="002060"/>
                </a:solidFill>
                <a:latin typeface="Arial" pitchFamily="34" charset="0"/>
                <a:cs typeface="Arial" pitchFamily="34" charset="0"/>
              </a:rPr>
              <a:t>ư</a:t>
            </a:r>
            <a:r>
              <a:rPr lang="en-US" b="1" dirty="0" err="1">
                <a:solidFill>
                  <a:srgbClr val="002060"/>
                </a:solidFill>
                <a:latin typeface="Arial" pitchFamily="34" charset="0"/>
                <a:cs typeface="Arial" pitchFamily="34" charset="0"/>
              </a:rPr>
              <a:t>ởng</a:t>
            </a:r>
            <a:r>
              <a:rPr lang="en-US" b="1" dirty="0">
                <a:solidFill>
                  <a:srgbClr val="002060"/>
                </a:solidFill>
                <a:latin typeface="Arial" pitchFamily="34" charset="0"/>
                <a:cs typeface="Arial" pitchFamily="34" charset="0"/>
              </a:rPr>
              <a:t> </a:t>
            </a:r>
            <a:r>
              <a:rPr lang="en-US" b="1" dirty="0" err="1">
                <a:solidFill>
                  <a:srgbClr val="002060"/>
                </a:solidFill>
                <a:latin typeface="Arial" pitchFamily="34" charset="0"/>
                <a:cs typeface="Arial" pitchFamily="34" charset="0"/>
              </a:rPr>
              <a:t>trường</a:t>
            </a:r>
            <a:r>
              <a:rPr lang="en-US" b="1" dirty="0">
                <a:solidFill>
                  <a:srgbClr val="002060"/>
                </a:solidFill>
                <a:latin typeface="Arial" pitchFamily="34" charset="0"/>
                <a:cs typeface="Arial" pitchFamily="34" charset="0"/>
              </a:rPr>
              <a:t> </a:t>
            </a:r>
            <a:r>
              <a:rPr lang="en-US" b="1" dirty="0" err="1">
                <a:solidFill>
                  <a:srgbClr val="002060"/>
                </a:solidFill>
                <a:latin typeface="Arial" pitchFamily="34" charset="0"/>
                <a:cs typeface="Arial" pitchFamily="34" charset="0"/>
              </a:rPr>
              <a:t>phổ</a:t>
            </a:r>
            <a:r>
              <a:rPr lang="en-US" b="1" dirty="0">
                <a:solidFill>
                  <a:srgbClr val="002060"/>
                </a:solidFill>
                <a:latin typeface="Arial" pitchFamily="34" charset="0"/>
                <a:cs typeface="Arial" pitchFamily="34" charset="0"/>
              </a:rPr>
              <a:t> </a:t>
            </a:r>
            <a:r>
              <a:rPr lang="en-US" b="1" dirty="0" err="1">
                <a:solidFill>
                  <a:srgbClr val="002060"/>
                </a:solidFill>
                <a:latin typeface="Arial" pitchFamily="34" charset="0"/>
                <a:cs typeface="Arial" pitchFamily="34" charset="0"/>
              </a:rPr>
              <a:t>thông</a:t>
            </a:r>
            <a:endParaRPr lang="en-US" dirty="0">
              <a:solidFill>
                <a:srgbClr val="002060"/>
              </a:solidFill>
            </a:endParaRPr>
          </a:p>
        </p:txBody>
      </p:sp>
    </p:spTree>
    <p:extLst>
      <p:ext uri="{BB962C8B-B14F-4D97-AF65-F5344CB8AC3E}">
        <p14:creationId xmlns:p14="http://schemas.microsoft.com/office/powerpoint/2010/main" val="1868303619"/>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255A8CB4-A948-4D9C-BAE5-520789E2A752}"/>
              </a:ext>
            </a:extLst>
          </p:cNvPr>
          <p:cNvSpPr>
            <a:spLocks noGrp="1"/>
          </p:cNvSpPr>
          <p:nvPr>
            <p:ph type="title"/>
          </p:nvPr>
        </p:nvSpPr>
        <p:spPr/>
        <p:txBody>
          <a:bodyPr>
            <a:normAutofit fontScale="90000"/>
          </a:bodyPr>
          <a:lstStyle/>
          <a:p>
            <a:r>
              <a:rPr lang="vi-VN" b="1" dirty="0">
                <a:solidFill>
                  <a:srgbClr val="002060"/>
                </a:solidFill>
              </a:rPr>
              <a:t>Các tính năng của phần mềm </a:t>
            </a:r>
            <a:r>
              <a:rPr lang="en-US" b="1" dirty="0">
                <a:solidFill>
                  <a:srgbClr val="002060"/>
                </a:solidFill>
              </a:rPr>
              <a:t/>
            </a:r>
            <a:br>
              <a:rPr lang="en-US" b="1" dirty="0">
                <a:solidFill>
                  <a:srgbClr val="002060"/>
                </a:solidFill>
              </a:rPr>
            </a:br>
            <a:endParaRPr lang="en-US" dirty="0"/>
          </a:p>
        </p:txBody>
      </p:sp>
      <p:graphicFrame>
        <p:nvGraphicFramePr>
          <p:cNvPr id="4" name="Diagram 3">
            <a:extLst>
              <a:ext uri="{FF2B5EF4-FFF2-40B4-BE49-F238E27FC236}">
                <a16:creationId xmlns:a16="http://schemas.microsoft.com/office/drawing/2014/main" xmlns="" id="{531EDC09-15F7-4877-89D6-8ED86675A352}"/>
              </a:ext>
            </a:extLst>
          </p:cNvPr>
          <p:cNvGraphicFramePr/>
          <p:nvPr>
            <p:extLst>
              <p:ext uri="{D42A27DB-BD31-4B8C-83A1-F6EECF244321}">
                <p14:modId xmlns:p14="http://schemas.microsoft.com/office/powerpoint/2010/main" val="2701960562"/>
              </p:ext>
            </p:extLst>
          </p:nvPr>
        </p:nvGraphicFramePr>
        <p:xfrm>
          <a:off x="1600200" y="1053419"/>
          <a:ext cx="8991600" cy="55626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565729661"/>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lvl="0"/>
            <a:r>
              <a:rPr lang="vi-VN" b="1" i="1" dirty="0">
                <a:solidFill>
                  <a:srgbClr val="002060"/>
                </a:solidFill>
              </a:rPr>
              <a:t>Module khảo sát</a:t>
            </a:r>
            <a:r>
              <a:rPr lang="en-US" dirty="0">
                <a:solidFill>
                  <a:srgbClr val="002060"/>
                </a:solidFill>
              </a:rPr>
              <a:t/>
            </a:r>
            <a:br>
              <a:rPr lang="en-US" dirty="0">
                <a:solidFill>
                  <a:srgbClr val="002060"/>
                </a:solidFill>
              </a:rPr>
            </a:br>
            <a:endParaRPr lang="en-US" dirty="0">
              <a:solidFill>
                <a:srgbClr val="002060"/>
              </a:solidFill>
            </a:endParaRPr>
          </a:p>
        </p:txBody>
      </p:sp>
      <p:sp>
        <p:nvSpPr>
          <p:cNvPr id="3" name="Content Placeholder 2"/>
          <p:cNvSpPr>
            <a:spLocks noGrp="1"/>
          </p:cNvSpPr>
          <p:nvPr>
            <p:ph idx="1"/>
          </p:nvPr>
        </p:nvSpPr>
        <p:spPr/>
        <p:txBody>
          <a:bodyPr>
            <a:normAutofit/>
          </a:bodyPr>
          <a:lstStyle/>
          <a:p>
            <a:pPr lvl="0"/>
            <a:r>
              <a:rPr lang="vi-VN" dirty="0">
                <a:solidFill>
                  <a:srgbClr val="002060"/>
                </a:solidFill>
              </a:rPr>
              <a:t>Cho phép các hiệu trưởng, phó hiệu trưởng các cấp tại các huyện, tỉnh – thành phố vào hệ thống tự đánh giá theo 1</a:t>
            </a:r>
            <a:r>
              <a:rPr lang="en-US" dirty="0">
                <a:solidFill>
                  <a:srgbClr val="002060"/>
                </a:solidFill>
              </a:rPr>
              <a:t>8</a:t>
            </a:r>
            <a:r>
              <a:rPr lang="vi-VN" dirty="0">
                <a:solidFill>
                  <a:srgbClr val="002060"/>
                </a:solidFill>
              </a:rPr>
              <a:t> tiêu chí với các thang điểm từ </a:t>
            </a:r>
            <a:r>
              <a:rPr lang="en-US" dirty="0" err="1">
                <a:solidFill>
                  <a:srgbClr val="002060"/>
                </a:solidFill>
              </a:rPr>
              <a:t>mức</a:t>
            </a:r>
            <a:r>
              <a:rPr lang="vi-VN" dirty="0">
                <a:solidFill>
                  <a:srgbClr val="002060"/>
                </a:solidFill>
              </a:rPr>
              <a:t> 1 đến  </a:t>
            </a:r>
            <a:r>
              <a:rPr lang="en-US" dirty="0">
                <a:solidFill>
                  <a:srgbClr val="002060"/>
                </a:solidFill>
              </a:rPr>
              <a:t>3</a:t>
            </a:r>
          </a:p>
          <a:p>
            <a:pPr lvl="0"/>
            <a:r>
              <a:rPr lang="vi-VN" dirty="0">
                <a:solidFill>
                  <a:srgbClr val="002060"/>
                </a:solidFill>
              </a:rPr>
              <a:t>Cho phép các Hiệu trưởng, phó hiệu trưởng các cấp cập nhật các minh chứng</a:t>
            </a:r>
            <a:r>
              <a:rPr lang="en-US" dirty="0">
                <a:solidFill>
                  <a:srgbClr val="002060"/>
                </a:solidFill>
              </a:rPr>
              <a:t> (</a:t>
            </a:r>
            <a:r>
              <a:rPr lang="en-US" dirty="0" err="1">
                <a:solidFill>
                  <a:srgbClr val="002060"/>
                </a:solidFill>
              </a:rPr>
              <a:t>được</a:t>
            </a:r>
            <a:r>
              <a:rPr lang="en-US" dirty="0">
                <a:solidFill>
                  <a:srgbClr val="002060"/>
                </a:solidFill>
              </a:rPr>
              <a:t> </a:t>
            </a:r>
            <a:r>
              <a:rPr lang="en-US" dirty="0" err="1">
                <a:solidFill>
                  <a:srgbClr val="002060"/>
                </a:solidFill>
              </a:rPr>
              <a:t>mã</a:t>
            </a:r>
            <a:r>
              <a:rPr lang="en-US" dirty="0">
                <a:solidFill>
                  <a:srgbClr val="002060"/>
                </a:solidFill>
              </a:rPr>
              <a:t> </a:t>
            </a:r>
            <a:r>
              <a:rPr lang="en-US" dirty="0" err="1">
                <a:solidFill>
                  <a:srgbClr val="002060"/>
                </a:solidFill>
              </a:rPr>
              <a:t>hóa</a:t>
            </a:r>
            <a:r>
              <a:rPr lang="en-US" dirty="0">
                <a:solidFill>
                  <a:srgbClr val="002060"/>
                </a:solidFill>
              </a:rPr>
              <a:t>)</a:t>
            </a:r>
            <a:r>
              <a:rPr lang="vi-VN" dirty="0">
                <a:solidFill>
                  <a:srgbClr val="002060"/>
                </a:solidFill>
              </a:rPr>
              <a:t> tương ứng với </a:t>
            </a:r>
            <a:r>
              <a:rPr lang="en-US" dirty="0" err="1">
                <a:solidFill>
                  <a:srgbClr val="002060"/>
                </a:solidFill>
              </a:rPr>
              <a:t>mức</a:t>
            </a:r>
            <a:r>
              <a:rPr lang="vi-VN" dirty="0">
                <a:solidFill>
                  <a:srgbClr val="002060"/>
                </a:solidFill>
              </a:rPr>
              <a:t> tự đánh giá lên hệ thống</a:t>
            </a:r>
            <a:endParaRPr lang="en-US" dirty="0">
              <a:solidFill>
                <a:srgbClr val="002060"/>
              </a:solidFill>
            </a:endParaRPr>
          </a:p>
          <a:p>
            <a:endParaRPr lang="en-US" dirty="0"/>
          </a:p>
        </p:txBody>
      </p:sp>
    </p:spTree>
    <p:extLst>
      <p:ext uri="{BB962C8B-B14F-4D97-AF65-F5344CB8AC3E}">
        <p14:creationId xmlns:p14="http://schemas.microsoft.com/office/powerpoint/2010/main" val="1541226805"/>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lvl="0"/>
            <a:r>
              <a:rPr lang="vi-VN" b="1" i="1" dirty="0">
                <a:solidFill>
                  <a:srgbClr val="002060"/>
                </a:solidFill>
              </a:rPr>
              <a:t>Module phê duyệt đánh giá</a:t>
            </a:r>
            <a:r>
              <a:rPr lang="en-US" dirty="0">
                <a:solidFill>
                  <a:srgbClr val="002060"/>
                </a:solidFill>
              </a:rPr>
              <a:t/>
            </a:r>
            <a:br>
              <a:rPr lang="en-US" dirty="0">
                <a:solidFill>
                  <a:srgbClr val="002060"/>
                </a:solidFill>
              </a:rPr>
            </a:br>
            <a:endParaRPr lang="en-US" dirty="0"/>
          </a:p>
        </p:txBody>
      </p:sp>
      <p:sp>
        <p:nvSpPr>
          <p:cNvPr id="3" name="Content Placeholder 2"/>
          <p:cNvSpPr>
            <a:spLocks noGrp="1"/>
          </p:cNvSpPr>
          <p:nvPr>
            <p:ph idx="1"/>
          </p:nvPr>
        </p:nvSpPr>
        <p:spPr/>
        <p:txBody>
          <a:bodyPr>
            <a:normAutofit/>
          </a:bodyPr>
          <a:lstStyle/>
          <a:p>
            <a:pPr lvl="0"/>
            <a:r>
              <a:rPr lang="vi-VN" dirty="0">
                <a:solidFill>
                  <a:srgbClr val="002060"/>
                </a:solidFill>
              </a:rPr>
              <a:t>Cho phép các phòng giáo dục và đào tạo vào phê duyệt, chỉnh sửa phần tự đánh giá của hiệu trưởng, phó hiệu trường trung học cơ sở và tiểu học thuộc địa bàn mình quản lý.</a:t>
            </a:r>
            <a:endParaRPr lang="en-US" dirty="0">
              <a:solidFill>
                <a:srgbClr val="002060"/>
              </a:solidFill>
            </a:endParaRPr>
          </a:p>
          <a:p>
            <a:pPr lvl="0"/>
            <a:r>
              <a:rPr lang="vi-VN" dirty="0">
                <a:solidFill>
                  <a:srgbClr val="002060"/>
                </a:solidFill>
              </a:rPr>
              <a:t>Cho phép các Sở giáo dục và đào tạo vào phê duyệt, chỉnh sửa các phần tự đánh giá của các hiệu trưởng, phó hiệu trưởng thuộc địa bàn mình quản lý.</a:t>
            </a:r>
            <a:endParaRPr lang="en-US" dirty="0">
              <a:solidFill>
                <a:srgbClr val="002060"/>
              </a:solidFill>
            </a:endParaRPr>
          </a:p>
          <a:p>
            <a:endParaRPr lang="en-US" dirty="0"/>
          </a:p>
        </p:txBody>
      </p:sp>
    </p:spTree>
    <p:extLst>
      <p:ext uri="{BB962C8B-B14F-4D97-AF65-F5344CB8AC3E}">
        <p14:creationId xmlns:p14="http://schemas.microsoft.com/office/powerpoint/2010/main" val="2579658050"/>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lvl="0"/>
            <a:r>
              <a:rPr lang="vi-VN" b="1" i="1" dirty="0">
                <a:solidFill>
                  <a:srgbClr val="002060"/>
                </a:solidFill>
              </a:rPr>
              <a:t>Module báo cáo thống kê</a:t>
            </a:r>
            <a:r>
              <a:rPr lang="en-US" dirty="0">
                <a:solidFill>
                  <a:srgbClr val="002060"/>
                </a:solidFill>
              </a:rPr>
              <a:t/>
            </a:r>
            <a:br>
              <a:rPr lang="en-US" dirty="0">
                <a:solidFill>
                  <a:srgbClr val="002060"/>
                </a:solidFill>
              </a:rPr>
            </a:br>
            <a:endParaRPr lang="en-US" dirty="0"/>
          </a:p>
        </p:txBody>
      </p:sp>
      <p:sp>
        <p:nvSpPr>
          <p:cNvPr id="3" name="Content Placeholder 2"/>
          <p:cNvSpPr>
            <a:spLocks noGrp="1"/>
          </p:cNvSpPr>
          <p:nvPr>
            <p:ph idx="1"/>
          </p:nvPr>
        </p:nvSpPr>
        <p:spPr/>
        <p:txBody>
          <a:bodyPr>
            <a:normAutofit/>
          </a:bodyPr>
          <a:lstStyle/>
          <a:p>
            <a:pPr lvl="0"/>
            <a:r>
              <a:rPr lang="vi-VN" dirty="0">
                <a:solidFill>
                  <a:srgbClr val="002060"/>
                </a:solidFill>
              </a:rPr>
              <a:t>Phân cấp quyền sử dụng cho Bộ, Sở và các phòng xem được thống kê các bản tự đánh giá của các Hiệu trưởng, phó hiệu trưởng</a:t>
            </a:r>
            <a:endParaRPr lang="en-US" dirty="0">
              <a:solidFill>
                <a:srgbClr val="002060"/>
              </a:solidFill>
            </a:endParaRPr>
          </a:p>
          <a:p>
            <a:pPr lvl="0"/>
            <a:r>
              <a:rPr lang="vi-VN" dirty="0">
                <a:solidFill>
                  <a:srgbClr val="002060"/>
                </a:solidFill>
              </a:rPr>
              <a:t>Thống kê phân loại được tiêu chí nào còn yếu đối với từng </a:t>
            </a:r>
            <a:r>
              <a:rPr lang="en-US" dirty="0" err="1">
                <a:solidFill>
                  <a:srgbClr val="002060"/>
                </a:solidFill>
              </a:rPr>
              <a:t>cá</a:t>
            </a:r>
            <a:r>
              <a:rPr lang="en-US" dirty="0">
                <a:solidFill>
                  <a:srgbClr val="002060"/>
                </a:solidFill>
              </a:rPr>
              <a:t> </a:t>
            </a:r>
            <a:r>
              <a:rPr lang="en-US" dirty="0" err="1">
                <a:solidFill>
                  <a:srgbClr val="002060"/>
                </a:solidFill>
              </a:rPr>
              <a:t>nhân</a:t>
            </a:r>
            <a:r>
              <a:rPr lang="en-US" dirty="0">
                <a:solidFill>
                  <a:srgbClr val="002060"/>
                </a:solidFill>
              </a:rPr>
              <a:t>/</a:t>
            </a:r>
            <a:r>
              <a:rPr lang="en-US" dirty="0" err="1">
                <a:solidFill>
                  <a:srgbClr val="002060"/>
                </a:solidFill>
              </a:rPr>
              <a:t>trường</a:t>
            </a:r>
            <a:r>
              <a:rPr lang="en-US" dirty="0">
                <a:solidFill>
                  <a:srgbClr val="002060"/>
                </a:solidFill>
              </a:rPr>
              <a:t>/</a:t>
            </a:r>
            <a:r>
              <a:rPr lang="en-US" dirty="0" err="1">
                <a:solidFill>
                  <a:srgbClr val="002060"/>
                </a:solidFill>
              </a:rPr>
              <a:t>huyện</a:t>
            </a:r>
            <a:r>
              <a:rPr lang="en-US" dirty="0">
                <a:solidFill>
                  <a:srgbClr val="002060"/>
                </a:solidFill>
              </a:rPr>
              <a:t>/</a:t>
            </a:r>
            <a:r>
              <a:rPr lang="en-US" dirty="0" err="1">
                <a:solidFill>
                  <a:srgbClr val="002060"/>
                </a:solidFill>
              </a:rPr>
              <a:t>tỉnh</a:t>
            </a:r>
            <a:r>
              <a:rPr lang="en-US" dirty="0">
                <a:solidFill>
                  <a:srgbClr val="002060"/>
                </a:solidFill>
              </a:rPr>
              <a:t> </a:t>
            </a:r>
            <a:r>
              <a:rPr lang="en-US" dirty="0" err="1">
                <a:solidFill>
                  <a:srgbClr val="002060"/>
                </a:solidFill>
              </a:rPr>
              <a:t>theo</a:t>
            </a:r>
            <a:r>
              <a:rPr lang="en-US" dirty="0">
                <a:solidFill>
                  <a:srgbClr val="002060"/>
                </a:solidFill>
              </a:rPr>
              <a:t> </a:t>
            </a:r>
            <a:r>
              <a:rPr lang="en-US" dirty="0" err="1">
                <a:solidFill>
                  <a:srgbClr val="002060"/>
                </a:solidFill>
              </a:rPr>
              <a:t>từng</a:t>
            </a:r>
            <a:r>
              <a:rPr lang="en-US" dirty="0">
                <a:solidFill>
                  <a:srgbClr val="002060"/>
                </a:solidFill>
              </a:rPr>
              <a:t> </a:t>
            </a:r>
            <a:r>
              <a:rPr lang="en-US" dirty="0" err="1">
                <a:solidFill>
                  <a:srgbClr val="002060"/>
                </a:solidFill>
              </a:rPr>
              <a:t>bậc</a:t>
            </a:r>
            <a:r>
              <a:rPr lang="en-US" dirty="0">
                <a:solidFill>
                  <a:srgbClr val="002060"/>
                </a:solidFill>
              </a:rPr>
              <a:t> </a:t>
            </a:r>
            <a:r>
              <a:rPr lang="en-US" dirty="0" err="1">
                <a:solidFill>
                  <a:srgbClr val="002060"/>
                </a:solidFill>
              </a:rPr>
              <a:t>học</a:t>
            </a:r>
            <a:endParaRPr lang="en-US" dirty="0">
              <a:solidFill>
                <a:srgbClr val="002060"/>
              </a:solidFill>
            </a:endParaRPr>
          </a:p>
          <a:p>
            <a:pPr lvl="0"/>
            <a:r>
              <a:rPr lang="vi-VN" dirty="0">
                <a:solidFill>
                  <a:srgbClr val="002060"/>
                </a:solidFill>
              </a:rPr>
              <a:t>Vẽ biể</a:t>
            </a:r>
            <a:r>
              <a:rPr lang="en-US" dirty="0">
                <a:solidFill>
                  <a:srgbClr val="002060"/>
                </a:solidFill>
              </a:rPr>
              <a:t>u</a:t>
            </a:r>
            <a:r>
              <a:rPr lang="vi-VN" dirty="0">
                <a:solidFill>
                  <a:srgbClr val="002060"/>
                </a:solidFill>
              </a:rPr>
              <a:t> đồ thể đánh giá được năng </a:t>
            </a:r>
            <a:r>
              <a:rPr lang="en-US" dirty="0" err="1">
                <a:solidFill>
                  <a:srgbClr val="002060"/>
                </a:solidFill>
              </a:rPr>
              <a:t>lực</a:t>
            </a:r>
            <a:r>
              <a:rPr lang="en-US" dirty="0">
                <a:solidFill>
                  <a:srgbClr val="002060"/>
                </a:solidFill>
              </a:rPr>
              <a:t> </a:t>
            </a:r>
            <a:r>
              <a:rPr lang="vi-VN" dirty="0">
                <a:solidFill>
                  <a:srgbClr val="002060"/>
                </a:solidFill>
              </a:rPr>
              <a:t>của từng </a:t>
            </a:r>
            <a:r>
              <a:rPr lang="en-US" dirty="0">
                <a:solidFill>
                  <a:srgbClr val="002060"/>
                </a:solidFill>
              </a:rPr>
              <a:t> </a:t>
            </a:r>
            <a:r>
              <a:rPr lang="en-US" dirty="0" err="1">
                <a:solidFill>
                  <a:srgbClr val="002060"/>
                </a:solidFill>
              </a:rPr>
              <a:t>cá</a:t>
            </a:r>
            <a:r>
              <a:rPr lang="en-US" dirty="0">
                <a:solidFill>
                  <a:srgbClr val="002060"/>
                </a:solidFill>
              </a:rPr>
              <a:t> </a:t>
            </a:r>
            <a:r>
              <a:rPr lang="en-US" dirty="0" err="1">
                <a:solidFill>
                  <a:srgbClr val="002060"/>
                </a:solidFill>
              </a:rPr>
              <a:t>nhân</a:t>
            </a:r>
            <a:r>
              <a:rPr lang="en-US" dirty="0">
                <a:solidFill>
                  <a:srgbClr val="002060"/>
                </a:solidFill>
              </a:rPr>
              <a:t>/</a:t>
            </a:r>
            <a:r>
              <a:rPr lang="en-US" dirty="0" err="1">
                <a:solidFill>
                  <a:srgbClr val="002060"/>
                </a:solidFill>
              </a:rPr>
              <a:t>trường</a:t>
            </a:r>
            <a:r>
              <a:rPr lang="en-US" dirty="0">
                <a:solidFill>
                  <a:srgbClr val="002060"/>
                </a:solidFill>
              </a:rPr>
              <a:t>/</a:t>
            </a:r>
            <a:r>
              <a:rPr lang="en-US" dirty="0" err="1">
                <a:solidFill>
                  <a:srgbClr val="002060"/>
                </a:solidFill>
              </a:rPr>
              <a:t>huyện</a:t>
            </a:r>
            <a:r>
              <a:rPr lang="en-US" dirty="0">
                <a:solidFill>
                  <a:srgbClr val="002060"/>
                </a:solidFill>
              </a:rPr>
              <a:t>/</a:t>
            </a:r>
            <a:r>
              <a:rPr lang="en-US" dirty="0" err="1">
                <a:solidFill>
                  <a:srgbClr val="002060"/>
                </a:solidFill>
              </a:rPr>
              <a:t>tỉnh</a:t>
            </a:r>
            <a:r>
              <a:rPr lang="en-US" dirty="0">
                <a:solidFill>
                  <a:srgbClr val="002060"/>
                </a:solidFill>
              </a:rPr>
              <a:t> </a:t>
            </a:r>
            <a:r>
              <a:rPr lang="en-US" dirty="0" err="1">
                <a:solidFill>
                  <a:srgbClr val="002060"/>
                </a:solidFill>
              </a:rPr>
              <a:t>theo</a:t>
            </a:r>
            <a:r>
              <a:rPr lang="en-US" dirty="0">
                <a:solidFill>
                  <a:srgbClr val="002060"/>
                </a:solidFill>
              </a:rPr>
              <a:t> </a:t>
            </a:r>
            <a:r>
              <a:rPr lang="en-US" dirty="0" err="1">
                <a:solidFill>
                  <a:srgbClr val="002060"/>
                </a:solidFill>
              </a:rPr>
              <a:t>từng</a:t>
            </a:r>
            <a:r>
              <a:rPr lang="en-US" dirty="0">
                <a:solidFill>
                  <a:srgbClr val="002060"/>
                </a:solidFill>
              </a:rPr>
              <a:t> </a:t>
            </a:r>
            <a:r>
              <a:rPr lang="en-US" dirty="0" err="1">
                <a:solidFill>
                  <a:srgbClr val="002060"/>
                </a:solidFill>
              </a:rPr>
              <a:t>bậc</a:t>
            </a:r>
            <a:r>
              <a:rPr lang="en-US" dirty="0">
                <a:solidFill>
                  <a:srgbClr val="002060"/>
                </a:solidFill>
              </a:rPr>
              <a:t> </a:t>
            </a:r>
            <a:r>
              <a:rPr lang="en-US" dirty="0" err="1">
                <a:solidFill>
                  <a:srgbClr val="002060"/>
                </a:solidFill>
              </a:rPr>
              <a:t>học</a:t>
            </a:r>
            <a:endParaRPr lang="en-US" dirty="0">
              <a:solidFill>
                <a:srgbClr val="002060"/>
              </a:solidFill>
            </a:endParaRPr>
          </a:p>
          <a:p>
            <a:endParaRPr lang="en-US" dirty="0"/>
          </a:p>
        </p:txBody>
      </p:sp>
    </p:spTree>
    <p:extLst>
      <p:ext uri="{BB962C8B-B14F-4D97-AF65-F5344CB8AC3E}">
        <p14:creationId xmlns:p14="http://schemas.microsoft.com/office/powerpoint/2010/main" val="1140324657"/>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lvl="0"/>
            <a:r>
              <a:rPr lang="vi-VN" b="1" i="1" dirty="0">
                <a:solidFill>
                  <a:srgbClr val="002060"/>
                </a:solidFill>
              </a:rPr>
              <a:t>Module quản trị</a:t>
            </a:r>
            <a:r>
              <a:rPr lang="en-US" dirty="0">
                <a:solidFill>
                  <a:srgbClr val="002060"/>
                </a:solidFill>
              </a:rPr>
              <a:t/>
            </a:r>
            <a:br>
              <a:rPr lang="en-US" dirty="0">
                <a:solidFill>
                  <a:srgbClr val="002060"/>
                </a:solidFill>
              </a:rPr>
            </a:br>
            <a:endParaRPr lang="en-US" dirty="0">
              <a:solidFill>
                <a:srgbClr val="002060"/>
              </a:solidFill>
            </a:endParaRPr>
          </a:p>
        </p:txBody>
      </p:sp>
      <p:sp>
        <p:nvSpPr>
          <p:cNvPr id="3" name="Content Placeholder 2"/>
          <p:cNvSpPr>
            <a:spLocks noGrp="1"/>
          </p:cNvSpPr>
          <p:nvPr>
            <p:ph idx="1"/>
          </p:nvPr>
        </p:nvSpPr>
        <p:spPr/>
        <p:txBody>
          <a:bodyPr/>
          <a:lstStyle/>
          <a:p>
            <a:pPr lvl="0"/>
            <a:r>
              <a:rPr lang="vi-VN" dirty="0">
                <a:solidFill>
                  <a:srgbClr val="002060"/>
                </a:solidFill>
              </a:rPr>
              <a:t>Cấp quyền sử dụng cho các Hiệu trưởng, phó hiệu trưởng</a:t>
            </a:r>
            <a:r>
              <a:rPr lang="en-US" dirty="0">
                <a:solidFill>
                  <a:srgbClr val="002060"/>
                </a:solidFill>
              </a:rPr>
              <a:t> (</a:t>
            </a:r>
            <a:r>
              <a:rPr lang="en-US" dirty="0" err="1">
                <a:solidFill>
                  <a:srgbClr val="002060"/>
                </a:solidFill>
              </a:rPr>
              <a:t>tài</a:t>
            </a:r>
            <a:r>
              <a:rPr lang="en-US" dirty="0">
                <a:solidFill>
                  <a:srgbClr val="002060"/>
                </a:solidFill>
              </a:rPr>
              <a:t> </a:t>
            </a:r>
            <a:r>
              <a:rPr lang="en-US" dirty="0" err="1">
                <a:solidFill>
                  <a:srgbClr val="002060"/>
                </a:solidFill>
              </a:rPr>
              <a:t>khoản</a:t>
            </a:r>
            <a:r>
              <a:rPr lang="en-US" dirty="0">
                <a:solidFill>
                  <a:srgbClr val="002060"/>
                </a:solidFill>
              </a:rPr>
              <a:t> </a:t>
            </a:r>
            <a:r>
              <a:rPr lang="en-US" dirty="0" err="1">
                <a:solidFill>
                  <a:srgbClr val="002060"/>
                </a:solidFill>
              </a:rPr>
              <a:t>cá</a:t>
            </a:r>
            <a:r>
              <a:rPr lang="en-US" dirty="0">
                <a:solidFill>
                  <a:srgbClr val="002060"/>
                </a:solidFill>
              </a:rPr>
              <a:t> </a:t>
            </a:r>
            <a:r>
              <a:rPr lang="en-US" dirty="0" err="1">
                <a:solidFill>
                  <a:srgbClr val="002060"/>
                </a:solidFill>
              </a:rPr>
              <a:t>nhân</a:t>
            </a:r>
            <a:r>
              <a:rPr lang="en-US" dirty="0">
                <a:solidFill>
                  <a:srgbClr val="002060"/>
                </a:solidFill>
              </a:rPr>
              <a:t>)</a:t>
            </a:r>
          </a:p>
          <a:p>
            <a:pPr lvl="0"/>
            <a:r>
              <a:rPr lang="vi-VN" dirty="0">
                <a:solidFill>
                  <a:srgbClr val="002060"/>
                </a:solidFill>
              </a:rPr>
              <a:t>Cấp quyền sử dụng cho các phòng, sở và bộ</a:t>
            </a:r>
            <a:r>
              <a:rPr lang="en-US" dirty="0">
                <a:solidFill>
                  <a:srgbClr val="002060"/>
                </a:solidFill>
              </a:rPr>
              <a:t> (</a:t>
            </a:r>
            <a:r>
              <a:rPr lang="en-US" dirty="0" err="1">
                <a:solidFill>
                  <a:srgbClr val="002060"/>
                </a:solidFill>
              </a:rPr>
              <a:t>Tài</a:t>
            </a:r>
            <a:r>
              <a:rPr lang="en-US" dirty="0">
                <a:solidFill>
                  <a:srgbClr val="002060"/>
                </a:solidFill>
              </a:rPr>
              <a:t> </a:t>
            </a:r>
            <a:r>
              <a:rPr lang="en-US" dirty="0" err="1">
                <a:solidFill>
                  <a:srgbClr val="002060"/>
                </a:solidFill>
              </a:rPr>
              <a:t>khoản</a:t>
            </a:r>
            <a:r>
              <a:rPr lang="en-US" dirty="0">
                <a:solidFill>
                  <a:srgbClr val="002060"/>
                </a:solidFill>
              </a:rPr>
              <a:t> </a:t>
            </a:r>
            <a:r>
              <a:rPr lang="en-US" dirty="0" err="1">
                <a:solidFill>
                  <a:srgbClr val="002060"/>
                </a:solidFill>
              </a:rPr>
              <a:t>của</a:t>
            </a:r>
            <a:r>
              <a:rPr lang="en-US" dirty="0">
                <a:solidFill>
                  <a:srgbClr val="002060"/>
                </a:solidFill>
              </a:rPr>
              <a:t> </a:t>
            </a:r>
            <a:r>
              <a:rPr lang="en-US" dirty="0" err="1">
                <a:solidFill>
                  <a:srgbClr val="002060"/>
                </a:solidFill>
              </a:rPr>
              <a:t>Phòng</a:t>
            </a:r>
            <a:r>
              <a:rPr lang="en-US" dirty="0">
                <a:solidFill>
                  <a:srgbClr val="002060"/>
                </a:solidFill>
              </a:rPr>
              <a:t> GD/</a:t>
            </a:r>
            <a:r>
              <a:rPr lang="en-US" dirty="0" err="1">
                <a:solidFill>
                  <a:srgbClr val="002060"/>
                </a:solidFill>
              </a:rPr>
              <a:t>Sở</a:t>
            </a:r>
            <a:r>
              <a:rPr lang="en-US" dirty="0">
                <a:solidFill>
                  <a:srgbClr val="002060"/>
                </a:solidFill>
              </a:rPr>
              <a:t> GD/</a:t>
            </a:r>
            <a:r>
              <a:rPr lang="en-US" dirty="0" err="1">
                <a:solidFill>
                  <a:srgbClr val="002060"/>
                </a:solidFill>
              </a:rPr>
              <a:t>Bộ</a:t>
            </a:r>
            <a:r>
              <a:rPr lang="en-US" dirty="0">
                <a:solidFill>
                  <a:srgbClr val="002060"/>
                </a:solidFill>
              </a:rPr>
              <a:t> GD</a:t>
            </a:r>
          </a:p>
          <a:p>
            <a:pPr lvl="0"/>
            <a:r>
              <a:rPr lang="vi-VN" dirty="0">
                <a:solidFill>
                  <a:srgbClr val="002060"/>
                </a:solidFill>
              </a:rPr>
              <a:t>Kết xuất cơ sở dữ liêu, tích hợp với các hệ thống TEMIS của dự án ETEP.</a:t>
            </a:r>
            <a:endParaRPr lang="en-US" dirty="0">
              <a:solidFill>
                <a:srgbClr val="002060"/>
              </a:solidFill>
            </a:endParaRPr>
          </a:p>
          <a:p>
            <a:endParaRPr lang="en-US" dirty="0">
              <a:solidFill>
                <a:srgbClr val="002060"/>
              </a:solidFill>
            </a:endParaRPr>
          </a:p>
        </p:txBody>
      </p:sp>
    </p:spTree>
    <p:extLst>
      <p:ext uri="{BB962C8B-B14F-4D97-AF65-F5344CB8AC3E}">
        <p14:creationId xmlns:p14="http://schemas.microsoft.com/office/powerpoint/2010/main" val="531925657"/>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6B24FDE1-9D28-4BF0-9A09-D393A788F47E}"/>
              </a:ext>
            </a:extLst>
          </p:cNvPr>
          <p:cNvSpPr>
            <a:spLocks noGrp="1"/>
          </p:cNvSpPr>
          <p:nvPr>
            <p:ph type="title"/>
          </p:nvPr>
        </p:nvSpPr>
        <p:spPr/>
        <p:txBody>
          <a:bodyPr/>
          <a:lstStyle/>
          <a:p>
            <a:r>
              <a:rPr lang="en-US" dirty="0"/>
              <a:t>LIÊN HỆ</a:t>
            </a:r>
          </a:p>
        </p:txBody>
      </p:sp>
      <p:sp>
        <p:nvSpPr>
          <p:cNvPr id="3" name="Content Placeholder 2">
            <a:extLst>
              <a:ext uri="{FF2B5EF4-FFF2-40B4-BE49-F238E27FC236}">
                <a16:creationId xmlns:a16="http://schemas.microsoft.com/office/drawing/2014/main" xmlns="" id="{1AD22CBB-D27D-4044-9D8E-4868D3F2E711}"/>
              </a:ext>
            </a:extLst>
          </p:cNvPr>
          <p:cNvSpPr>
            <a:spLocks noGrp="1"/>
          </p:cNvSpPr>
          <p:nvPr>
            <p:ph idx="1"/>
          </p:nvPr>
        </p:nvSpPr>
        <p:spPr/>
        <p:txBody>
          <a:bodyPr>
            <a:normAutofit lnSpcReduction="10000"/>
          </a:bodyPr>
          <a:lstStyle/>
          <a:p>
            <a:r>
              <a:rPr lang="en-US" sz="4000" dirty="0">
                <a:solidFill>
                  <a:srgbClr val="002060"/>
                </a:solidFill>
                <a:latin typeface="Arial" pitchFamily="34" charset="0"/>
                <a:cs typeface="Arial" pitchFamily="34" charset="0"/>
              </a:rPr>
              <a:t>PGS.TS. </a:t>
            </a:r>
            <a:r>
              <a:rPr lang="en-US" sz="4000" dirty="0" err="1">
                <a:solidFill>
                  <a:srgbClr val="002060"/>
                </a:solidFill>
                <a:latin typeface="Arial" pitchFamily="34" charset="0"/>
                <a:cs typeface="Arial" pitchFamily="34" charset="0"/>
              </a:rPr>
              <a:t>Đặng</a:t>
            </a:r>
            <a:r>
              <a:rPr lang="en-US" sz="4000" dirty="0">
                <a:solidFill>
                  <a:srgbClr val="002060"/>
                </a:solidFill>
                <a:latin typeface="Arial" pitchFamily="34" charset="0"/>
                <a:cs typeface="Arial" pitchFamily="34" charset="0"/>
              </a:rPr>
              <a:t> </a:t>
            </a:r>
            <a:r>
              <a:rPr lang="en-US" sz="4000" dirty="0" err="1">
                <a:solidFill>
                  <a:srgbClr val="002060"/>
                </a:solidFill>
                <a:latin typeface="Arial" pitchFamily="34" charset="0"/>
                <a:cs typeface="Arial" pitchFamily="34" charset="0"/>
              </a:rPr>
              <a:t>Thị</a:t>
            </a:r>
            <a:r>
              <a:rPr lang="en-US" sz="4000" dirty="0">
                <a:solidFill>
                  <a:srgbClr val="002060"/>
                </a:solidFill>
                <a:latin typeface="Arial" pitchFamily="34" charset="0"/>
                <a:cs typeface="Arial" pitchFamily="34" charset="0"/>
              </a:rPr>
              <a:t> Thanh </a:t>
            </a:r>
            <a:r>
              <a:rPr lang="en-US" sz="4000" dirty="0" err="1">
                <a:solidFill>
                  <a:srgbClr val="002060"/>
                </a:solidFill>
                <a:latin typeface="Arial" pitchFamily="34" charset="0"/>
                <a:cs typeface="Arial" pitchFamily="34" charset="0"/>
              </a:rPr>
              <a:t>Huyền</a:t>
            </a:r>
            <a:r>
              <a:rPr lang="en-US" sz="4400" dirty="0">
                <a:solidFill>
                  <a:srgbClr val="002060"/>
                </a:solidFill>
                <a:latin typeface="Arial" pitchFamily="34" charset="0"/>
                <a:cs typeface="Arial" pitchFamily="34" charset="0"/>
              </a:rPr>
              <a:t/>
            </a:r>
            <a:br>
              <a:rPr lang="en-US" sz="4400" dirty="0">
                <a:solidFill>
                  <a:srgbClr val="002060"/>
                </a:solidFill>
                <a:latin typeface="Arial" pitchFamily="34" charset="0"/>
                <a:cs typeface="Arial" pitchFamily="34" charset="0"/>
              </a:rPr>
            </a:br>
            <a:r>
              <a:rPr lang="en-US" dirty="0">
                <a:solidFill>
                  <a:srgbClr val="002060"/>
                </a:solidFill>
                <a:latin typeface="Arial" pitchFamily="34" charset="0"/>
                <a:cs typeface="Arial" pitchFamily="34" charset="0"/>
              </a:rPr>
              <a:t>Tr</a:t>
            </a:r>
            <a:r>
              <a:rPr lang="vi-VN" dirty="0">
                <a:solidFill>
                  <a:srgbClr val="002060"/>
                </a:solidFill>
                <a:cs typeface="Arial" pitchFamily="34" charset="0"/>
              </a:rPr>
              <a:t>ư</a:t>
            </a:r>
            <a:r>
              <a:rPr lang="en-US" dirty="0" err="1">
                <a:solidFill>
                  <a:srgbClr val="002060"/>
                </a:solidFill>
                <a:latin typeface="Arial" pitchFamily="34" charset="0"/>
                <a:cs typeface="Arial" pitchFamily="34" charset="0"/>
              </a:rPr>
              <a:t>ởng</a:t>
            </a:r>
            <a:r>
              <a:rPr lang="en-US" dirty="0">
                <a:solidFill>
                  <a:srgbClr val="002060"/>
                </a:solidFill>
                <a:latin typeface="Arial" pitchFamily="34" charset="0"/>
                <a:cs typeface="Arial" pitchFamily="34" charset="0"/>
              </a:rPr>
              <a:t> </a:t>
            </a:r>
            <a:r>
              <a:rPr lang="en-US" dirty="0" err="1">
                <a:solidFill>
                  <a:srgbClr val="002060"/>
                </a:solidFill>
                <a:latin typeface="Arial" pitchFamily="34" charset="0"/>
                <a:cs typeface="Arial" pitchFamily="34" charset="0"/>
              </a:rPr>
              <a:t>nhóm</a:t>
            </a:r>
            <a:r>
              <a:rPr lang="en-US" dirty="0">
                <a:solidFill>
                  <a:srgbClr val="002060"/>
                </a:solidFill>
                <a:latin typeface="Arial" pitchFamily="34" charset="0"/>
                <a:cs typeface="Arial" pitchFamily="34" charset="0"/>
              </a:rPr>
              <a:t> </a:t>
            </a:r>
            <a:r>
              <a:rPr lang="en-US" dirty="0" err="1">
                <a:solidFill>
                  <a:srgbClr val="002060"/>
                </a:solidFill>
                <a:latin typeface="Arial" pitchFamily="34" charset="0"/>
                <a:cs typeface="Arial" pitchFamily="34" charset="0"/>
              </a:rPr>
              <a:t>nghiên</a:t>
            </a:r>
            <a:r>
              <a:rPr lang="en-US" dirty="0">
                <a:solidFill>
                  <a:srgbClr val="002060"/>
                </a:solidFill>
                <a:latin typeface="Arial" pitchFamily="34" charset="0"/>
                <a:cs typeface="Arial" pitchFamily="34" charset="0"/>
              </a:rPr>
              <a:t> </a:t>
            </a:r>
            <a:r>
              <a:rPr lang="en-US" dirty="0" err="1">
                <a:solidFill>
                  <a:srgbClr val="002060"/>
                </a:solidFill>
                <a:latin typeface="Arial" pitchFamily="34" charset="0"/>
                <a:cs typeface="Arial" pitchFamily="34" charset="0"/>
              </a:rPr>
              <a:t>cứu</a:t>
            </a:r>
            <a:r>
              <a:rPr lang="en-US" dirty="0">
                <a:solidFill>
                  <a:srgbClr val="002060"/>
                </a:solidFill>
                <a:latin typeface="Arial" pitchFamily="34" charset="0"/>
                <a:cs typeface="Arial" pitchFamily="34" charset="0"/>
              </a:rPr>
              <a:t> </a:t>
            </a:r>
            <a:r>
              <a:rPr lang="en-US" dirty="0" err="1">
                <a:solidFill>
                  <a:srgbClr val="002060"/>
                </a:solidFill>
                <a:latin typeface="Arial" pitchFamily="34" charset="0"/>
                <a:cs typeface="Arial" pitchFamily="34" charset="0"/>
              </a:rPr>
              <a:t>chuẩn</a:t>
            </a:r>
            <a:r>
              <a:rPr lang="en-US" dirty="0">
                <a:solidFill>
                  <a:srgbClr val="002060"/>
                </a:solidFill>
                <a:latin typeface="Arial" pitchFamily="34" charset="0"/>
                <a:cs typeface="Arial" pitchFamily="34" charset="0"/>
              </a:rPr>
              <a:t> </a:t>
            </a:r>
            <a:r>
              <a:rPr lang="en-US" dirty="0" err="1">
                <a:solidFill>
                  <a:srgbClr val="002060"/>
                </a:solidFill>
                <a:latin typeface="Arial" pitchFamily="34" charset="0"/>
                <a:cs typeface="Arial" pitchFamily="34" charset="0"/>
              </a:rPr>
              <a:t>Hiệu</a:t>
            </a:r>
            <a:r>
              <a:rPr lang="en-US" dirty="0">
                <a:solidFill>
                  <a:srgbClr val="002060"/>
                </a:solidFill>
                <a:latin typeface="Arial" pitchFamily="34" charset="0"/>
                <a:cs typeface="Arial" pitchFamily="34" charset="0"/>
              </a:rPr>
              <a:t> tr</a:t>
            </a:r>
            <a:r>
              <a:rPr lang="vi-VN" dirty="0">
                <a:solidFill>
                  <a:srgbClr val="002060"/>
                </a:solidFill>
                <a:cs typeface="Arial" pitchFamily="34" charset="0"/>
              </a:rPr>
              <a:t>ư</a:t>
            </a:r>
            <a:r>
              <a:rPr lang="en-US" dirty="0" err="1">
                <a:solidFill>
                  <a:srgbClr val="002060"/>
                </a:solidFill>
                <a:latin typeface="Arial" pitchFamily="34" charset="0"/>
                <a:cs typeface="Arial" pitchFamily="34" charset="0"/>
              </a:rPr>
              <a:t>ởng</a:t>
            </a:r>
            <a:r>
              <a:rPr lang="en-US" dirty="0">
                <a:solidFill>
                  <a:srgbClr val="002060"/>
                </a:solidFill>
                <a:latin typeface="Arial" pitchFamily="34" charset="0"/>
                <a:cs typeface="Arial" pitchFamily="34" charset="0"/>
              </a:rPr>
              <a:t> tr</a:t>
            </a:r>
            <a:r>
              <a:rPr lang="vi-VN" dirty="0">
                <a:solidFill>
                  <a:srgbClr val="002060"/>
                </a:solidFill>
                <a:cs typeface="Arial" pitchFamily="34" charset="0"/>
              </a:rPr>
              <a:t>ư</a:t>
            </a:r>
            <a:r>
              <a:rPr lang="en-US" dirty="0" err="1">
                <a:solidFill>
                  <a:srgbClr val="002060"/>
                </a:solidFill>
                <a:latin typeface="Arial" pitchFamily="34" charset="0"/>
                <a:cs typeface="Arial" pitchFamily="34" charset="0"/>
              </a:rPr>
              <a:t>ờng</a:t>
            </a:r>
            <a:r>
              <a:rPr lang="en-US" dirty="0">
                <a:solidFill>
                  <a:srgbClr val="002060"/>
                </a:solidFill>
                <a:latin typeface="Arial" pitchFamily="34" charset="0"/>
                <a:cs typeface="Arial" pitchFamily="34" charset="0"/>
              </a:rPr>
              <a:t> </a:t>
            </a:r>
            <a:r>
              <a:rPr lang="en-US" dirty="0" err="1">
                <a:solidFill>
                  <a:srgbClr val="002060"/>
                </a:solidFill>
                <a:latin typeface="Arial" pitchFamily="34" charset="0"/>
                <a:cs typeface="Arial" pitchFamily="34" charset="0"/>
              </a:rPr>
              <a:t>phổ</a:t>
            </a:r>
            <a:r>
              <a:rPr lang="en-US" dirty="0">
                <a:solidFill>
                  <a:srgbClr val="002060"/>
                </a:solidFill>
                <a:latin typeface="Arial" pitchFamily="34" charset="0"/>
                <a:cs typeface="Arial" pitchFamily="34" charset="0"/>
              </a:rPr>
              <a:t> </a:t>
            </a:r>
            <a:r>
              <a:rPr lang="en-US" dirty="0" err="1">
                <a:solidFill>
                  <a:srgbClr val="002060"/>
                </a:solidFill>
                <a:latin typeface="Arial" pitchFamily="34" charset="0"/>
                <a:cs typeface="Arial" pitchFamily="34" charset="0"/>
              </a:rPr>
              <a:t>thông</a:t>
            </a:r>
            <a:r>
              <a:rPr lang="en-US" dirty="0">
                <a:solidFill>
                  <a:srgbClr val="002060"/>
                </a:solidFill>
                <a:latin typeface="Arial" pitchFamily="34" charset="0"/>
                <a:cs typeface="Arial" pitchFamily="34" charset="0"/>
              </a:rPr>
              <a:t/>
            </a:r>
            <a:br>
              <a:rPr lang="en-US" dirty="0">
                <a:solidFill>
                  <a:srgbClr val="002060"/>
                </a:solidFill>
                <a:latin typeface="Arial" pitchFamily="34" charset="0"/>
                <a:cs typeface="Arial" pitchFamily="34" charset="0"/>
              </a:rPr>
            </a:br>
            <a:r>
              <a:rPr lang="en-US" sz="4000" dirty="0">
                <a:solidFill>
                  <a:srgbClr val="002060"/>
                </a:solidFill>
                <a:latin typeface="Arial" pitchFamily="34" charset="0"/>
                <a:cs typeface="Arial" pitchFamily="34" charset="0"/>
              </a:rPr>
              <a:t>DT. 0948989939  Email. </a:t>
            </a:r>
            <a:r>
              <a:rPr lang="en-US" sz="4000" dirty="0">
                <a:solidFill>
                  <a:srgbClr val="002060"/>
                </a:solidFill>
                <a:latin typeface="Arial" pitchFamily="34" charset="0"/>
                <a:cs typeface="Arial" pitchFamily="34" charset="0"/>
                <a:hlinkClick r:id="rId2"/>
              </a:rPr>
              <a:t>dthuyen@moet.edu.vn</a:t>
            </a:r>
            <a:endParaRPr lang="en-US" sz="4000" dirty="0">
              <a:solidFill>
                <a:srgbClr val="002060"/>
              </a:solidFill>
              <a:latin typeface="Arial" pitchFamily="34" charset="0"/>
              <a:cs typeface="Arial" pitchFamily="34" charset="0"/>
            </a:endParaRPr>
          </a:p>
          <a:p>
            <a:endParaRPr lang="en-US" sz="4000" dirty="0">
              <a:solidFill>
                <a:srgbClr val="002060"/>
              </a:solidFill>
              <a:latin typeface="Arial" pitchFamily="34" charset="0"/>
              <a:cs typeface="Arial" pitchFamily="34" charset="0"/>
            </a:endParaRPr>
          </a:p>
          <a:p>
            <a:r>
              <a:rPr lang="en-US" sz="4000" dirty="0">
                <a:solidFill>
                  <a:srgbClr val="002060"/>
                </a:solidFill>
                <a:latin typeface="Arial" pitchFamily="34" charset="0"/>
                <a:cs typeface="Arial" pitchFamily="34" charset="0"/>
              </a:rPr>
              <a:t/>
            </a:r>
            <a:br>
              <a:rPr lang="en-US" sz="4000" dirty="0">
                <a:solidFill>
                  <a:srgbClr val="002060"/>
                </a:solidFill>
                <a:latin typeface="Arial" pitchFamily="34" charset="0"/>
                <a:cs typeface="Arial" pitchFamily="34" charset="0"/>
              </a:rPr>
            </a:br>
            <a:endParaRPr lang="en-US" sz="4000" dirty="0"/>
          </a:p>
        </p:txBody>
      </p:sp>
    </p:spTree>
    <p:extLst>
      <p:ext uri="{BB962C8B-B14F-4D97-AF65-F5344CB8AC3E}">
        <p14:creationId xmlns:p14="http://schemas.microsoft.com/office/powerpoint/2010/main" val="1984720688"/>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2282175-127E-48AF-84A2-998AA828E236}"/>
              </a:ext>
            </a:extLst>
          </p:cNvPr>
          <p:cNvSpPr>
            <a:spLocks noGrp="1"/>
          </p:cNvSpPr>
          <p:nvPr>
            <p:ph type="title"/>
          </p:nvPr>
        </p:nvSpPr>
        <p:spPr/>
        <p:txBody>
          <a:bodyPr/>
          <a:lstStyle/>
          <a:p>
            <a:r>
              <a:rPr lang="en-US" dirty="0" err="1"/>
              <a:t>Tập</a:t>
            </a:r>
            <a:r>
              <a:rPr lang="en-US" dirty="0"/>
              <a:t> </a:t>
            </a:r>
            <a:r>
              <a:rPr lang="en-US" dirty="0" err="1"/>
              <a:t>huấn</a:t>
            </a:r>
            <a:r>
              <a:rPr lang="en-US" dirty="0"/>
              <a:t> </a:t>
            </a:r>
            <a:r>
              <a:rPr lang="en-US" dirty="0" err="1"/>
              <a:t>tại</a:t>
            </a:r>
            <a:r>
              <a:rPr lang="en-US" dirty="0"/>
              <a:t> </a:t>
            </a:r>
            <a:r>
              <a:rPr lang="en-US" dirty="0" err="1"/>
              <a:t>Hải</a:t>
            </a:r>
            <a:r>
              <a:rPr lang="en-US" dirty="0"/>
              <a:t> </a:t>
            </a:r>
            <a:r>
              <a:rPr lang="en-US" dirty="0" err="1"/>
              <a:t>Phòng</a:t>
            </a:r>
            <a:endParaRPr lang="en-US" dirty="0"/>
          </a:p>
        </p:txBody>
      </p:sp>
      <p:sp>
        <p:nvSpPr>
          <p:cNvPr id="3" name="Content Placeholder 2">
            <a:extLst>
              <a:ext uri="{FF2B5EF4-FFF2-40B4-BE49-F238E27FC236}">
                <a16:creationId xmlns:a16="http://schemas.microsoft.com/office/drawing/2014/main" xmlns="" id="{AD7CACA0-89A9-44F4-8D6C-5D4B68139C21}"/>
              </a:ext>
            </a:extLst>
          </p:cNvPr>
          <p:cNvSpPr>
            <a:spLocks noGrp="1"/>
          </p:cNvSpPr>
          <p:nvPr>
            <p:ph idx="1"/>
          </p:nvPr>
        </p:nvSpPr>
        <p:spPr/>
        <p:txBody>
          <a:bodyPr/>
          <a:lstStyle/>
          <a:p>
            <a:r>
              <a:rPr lang="en-US" dirty="0">
                <a:solidFill>
                  <a:srgbClr val="002060"/>
                </a:solidFill>
                <a:latin typeface="Arial" pitchFamily="34" charset="0"/>
                <a:cs typeface="Arial" pitchFamily="34" charset="0"/>
              </a:rPr>
              <a:t>Email </a:t>
            </a:r>
            <a:r>
              <a:rPr lang="en-US" dirty="0" err="1">
                <a:solidFill>
                  <a:srgbClr val="002060"/>
                </a:solidFill>
                <a:latin typeface="Arial" pitchFamily="34" charset="0"/>
                <a:cs typeface="Arial" pitchFamily="34" charset="0"/>
              </a:rPr>
              <a:t>lớp</a:t>
            </a:r>
            <a:r>
              <a:rPr lang="en-US" dirty="0">
                <a:solidFill>
                  <a:srgbClr val="002060"/>
                </a:solidFill>
                <a:latin typeface="Arial" pitchFamily="34" charset="0"/>
                <a:cs typeface="Arial" pitchFamily="34" charset="0"/>
              </a:rPr>
              <a:t>: </a:t>
            </a:r>
            <a:r>
              <a:rPr lang="en-US" dirty="0">
                <a:solidFill>
                  <a:srgbClr val="002060"/>
                </a:solidFill>
                <a:latin typeface="Arial" pitchFamily="34" charset="0"/>
                <a:cs typeface="Arial" pitchFamily="34" charset="0"/>
                <a:hlinkClick r:id="rId2"/>
              </a:rPr>
              <a:t>chuangvpt2018@gmail.com</a:t>
            </a:r>
            <a:endParaRPr lang="en-US" dirty="0">
              <a:solidFill>
                <a:srgbClr val="002060"/>
              </a:solidFill>
              <a:latin typeface="Arial" pitchFamily="34" charset="0"/>
              <a:cs typeface="Arial" pitchFamily="34" charset="0"/>
            </a:endParaRPr>
          </a:p>
          <a:p>
            <a:r>
              <a:rPr lang="en-US" dirty="0" err="1">
                <a:solidFill>
                  <a:srgbClr val="002060"/>
                </a:solidFill>
                <a:latin typeface="Arial" pitchFamily="34" charset="0"/>
                <a:cs typeface="Arial" pitchFamily="34" charset="0"/>
              </a:rPr>
              <a:t>Mật</a:t>
            </a:r>
            <a:r>
              <a:rPr lang="en-US" dirty="0">
                <a:solidFill>
                  <a:srgbClr val="002060"/>
                </a:solidFill>
                <a:latin typeface="Arial" pitchFamily="34" charset="0"/>
                <a:cs typeface="Arial" pitchFamily="34" charset="0"/>
              </a:rPr>
              <a:t> </a:t>
            </a:r>
            <a:r>
              <a:rPr lang="en-US" dirty="0" err="1">
                <a:solidFill>
                  <a:srgbClr val="002060"/>
                </a:solidFill>
                <a:latin typeface="Arial" pitchFamily="34" charset="0"/>
                <a:cs typeface="Arial" pitchFamily="34" charset="0"/>
              </a:rPr>
              <a:t>khẩu</a:t>
            </a:r>
            <a:r>
              <a:rPr lang="en-US" dirty="0">
                <a:solidFill>
                  <a:srgbClr val="002060"/>
                </a:solidFill>
                <a:latin typeface="Arial" pitchFamily="34" charset="0"/>
                <a:cs typeface="Arial" pitchFamily="34" charset="0"/>
              </a:rPr>
              <a:t>: gvpt2018</a:t>
            </a:r>
          </a:p>
          <a:p>
            <a:pPr marL="0" indent="0">
              <a:buNone/>
            </a:pPr>
            <a:r>
              <a:rPr lang="en-US" dirty="0">
                <a:solidFill>
                  <a:srgbClr val="002060"/>
                </a:solidFill>
                <a:latin typeface="Arial" pitchFamily="34" charset="0"/>
                <a:cs typeface="Arial" pitchFamily="34" charset="0"/>
              </a:rPr>
              <a:t/>
            </a:r>
            <a:br>
              <a:rPr lang="en-US" dirty="0">
                <a:solidFill>
                  <a:srgbClr val="002060"/>
                </a:solidFill>
                <a:latin typeface="Arial" pitchFamily="34" charset="0"/>
                <a:cs typeface="Arial" pitchFamily="34" charset="0"/>
              </a:rPr>
            </a:br>
            <a:r>
              <a:rPr lang="en-US" dirty="0" err="1">
                <a:solidFill>
                  <a:srgbClr val="002060"/>
                </a:solidFill>
                <a:latin typeface="Arial" pitchFamily="34" charset="0"/>
                <a:cs typeface="Arial" pitchFamily="34" charset="0"/>
              </a:rPr>
              <a:t>Tài</a:t>
            </a:r>
            <a:r>
              <a:rPr lang="en-US" dirty="0">
                <a:solidFill>
                  <a:srgbClr val="002060"/>
                </a:solidFill>
                <a:latin typeface="Arial" pitchFamily="34" charset="0"/>
                <a:cs typeface="Arial" pitchFamily="34" charset="0"/>
              </a:rPr>
              <a:t> </a:t>
            </a:r>
            <a:r>
              <a:rPr lang="en-US" dirty="0" err="1">
                <a:solidFill>
                  <a:srgbClr val="002060"/>
                </a:solidFill>
                <a:latin typeface="Arial" pitchFamily="34" charset="0"/>
                <a:cs typeface="Arial" pitchFamily="34" charset="0"/>
              </a:rPr>
              <a:t>liệu</a:t>
            </a:r>
            <a:r>
              <a:rPr lang="en-US" dirty="0">
                <a:solidFill>
                  <a:srgbClr val="002060"/>
                </a:solidFill>
                <a:latin typeface="Arial" pitchFamily="34" charset="0"/>
                <a:cs typeface="Arial" pitchFamily="34" charset="0"/>
              </a:rPr>
              <a:t> </a:t>
            </a:r>
            <a:r>
              <a:rPr lang="en-US" dirty="0" err="1">
                <a:solidFill>
                  <a:srgbClr val="002060"/>
                </a:solidFill>
                <a:latin typeface="Arial" pitchFamily="34" charset="0"/>
                <a:cs typeface="Arial" pitchFamily="34" charset="0"/>
              </a:rPr>
              <a:t>chung</a:t>
            </a:r>
            <a:r>
              <a:rPr lang="en-US" dirty="0">
                <a:solidFill>
                  <a:srgbClr val="002060"/>
                </a:solidFill>
                <a:latin typeface="Arial" pitchFamily="34" charset="0"/>
                <a:cs typeface="Arial" pitchFamily="34" charset="0"/>
              </a:rPr>
              <a:t>: </a:t>
            </a:r>
            <a:r>
              <a:rPr lang="en-US" dirty="0">
                <a:solidFill>
                  <a:srgbClr val="002060"/>
                </a:solidFill>
                <a:latin typeface="Arial" pitchFamily="34" charset="0"/>
                <a:cs typeface="Arial" pitchFamily="34" charset="0"/>
                <a:hlinkClick r:id="rId3"/>
              </a:rPr>
              <a:t>tapjhuanchuanhp@gmail.com</a:t>
            </a:r>
            <a:endParaRPr lang="en-US" dirty="0">
              <a:solidFill>
                <a:srgbClr val="002060"/>
              </a:solidFill>
              <a:latin typeface="Arial" pitchFamily="34" charset="0"/>
              <a:cs typeface="Arial" pitchFamily="34" charset="0"/>
            </a:endParaRPr>
          </a:p>
          <a:p>
            <a:r>
              <a:rPr lang="en-US" dirty="0">
                <a:solidFill>
                  <a:srgbClr val="002060"/>
                </a:solidFill>
                <a:latin typeface="Arial" pitchFamily="34" charset="0"/>
                <a:cs typeface="Arial" pitchFamily="34" charset="0"/>
              </a:rPr>
              <a:t>Pass: taphuanchuanhp1234</a:t>
            </a:r>
            <a:endParaRPr lang="en-US" dirty="0"/>
          </a:p>
        </p:txBody>
      </p:sp>
    </p:spTree>
    <p:extLst>
      <p:ext uri="{BB962C8B-B14F-4D97-AF65-F5344CB8AC3E}">
        <p14:creationId xmlns:p14="http://schemas.microsoft.com/office/powerpoint/2010/main" val="2087043812"/>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0" indent="0" algn="ctr">
              <a:buNone/>
            </a:pPr>
            <a:r>
              <a:rPr lang="en-US" sz="5400" dirty="0" err="1">
                <a:solidFill>
                  <a:srgbClr val="002060"/>
                </a:solidFill>
                <a:latin typeface="Arial" pitchFamily="34" charset="0"/>
                <a:cs typeface="Arial" pitchFamily="34" charset="0"/>
              </a:rPr>
              <a:t>Xin</a:t>
            </a:r>
            <a:r>
              <a:rPr lang="en-US" sz="5400" dirty="0">
                <a:solidFill>
                  <a:srgbClr val="002060"/>
                </a:solidFill>
                <a:latin typeface="Arial" pitchFamily="34" charset="0"/>
                <a:cs typeface="Arial" pitchFamily="34" charset="0"/>
              </a:rPr>
              <a:t> </a:t>
            </a:r>
            <a:r>
              <a:rPr lang="en-US" sz="5400" dirty="0" err="1">
                <a:solidFill>
                  <a:srgbClr val="002060"/>
                </a:solidFill>
                <a:latin typeface="Arial" pitchFamily="34" charset="0"/>
                <a:cs typeface="Arial" pitchFamily="34" charset="0"/>
              </a:rPr>
              <a:t>chân</a:t>
            </a:r>
            <a:r>
              <a:rPr lang="en-US" sz="5400" dirty="0">
                <a:solidFill>
                  <a:srgbClr val="002060"/>
                </a:solidFill>
                <a:latin typeface="Arial" pitchFamily="34" charset="0"/>
                <a:cs typeface="Arial" pitchFamily="34" charset="0"/>
              </a:rPr>
              <a:t> </a:t>
            </a:r>
            <a:r>
              <a:rPr lang="en-US" sz="5400" dirty="0" err="1">
                <a:solidFill>
                  <a:srgbClr val="002060"/>
                </a:solidFill>
                <a:latin typeface="Arial" pitchFamily="34" charset="0"/>
                <a:cs typeface="Arial" pitchFamily="34" charset="0"/>
              </a:rPr>
              <a:t>thành</a:t>
            </a:r>
            <a:r>
              <a:rPr lang="en-US" sz="5400" dirty="0">
                <a:solidFill>
                  <a:srgbClr val="002060"/>
                </a:solidFill>
                <a:latin typeface="Arial" pitchFamily="34" charset="0"/>
                <a:cs typeface="Arial" pitchFamily="34" charset="0"/>
              </a:rPr>
              <a:t> </a:t>
            </a:r>
            <a:r>
              <a:rPr lang="en-US" sz="5400" dirty="0" err="1">
                <a:solidFill>
                  <a:srgbClr val="002060"/>
                </a:solidFill>
                <a:latin typeface="Arial" pitchFamily="34" charset="0"/>
                <a:cs typeface="Arial" pitchFamily="34" charset="0"/>
              </a:rPr>
              <a:t>Cảm</a:t>
            </a:r>
            <a:r>
              <a:rPr lang="en-US" sz="5400" dirty="0">
                <a:solidFill>
                  <a:srgbClr val="002060"/>
                </a:solidFill>
                <a:latin typeface="Arial" pitchFamily="34" charset="0"/>
                <a:cs typeface="Arial" pitchFamily="34" charset="0"/>
              </a:rPr>
              <a:t> </a:t>
            </a:r>
            <a:r>
              <a:rPr lang="en-US" sz="5400" dirty="0" err="1">
                <a:solidFill>
                  <a:srgbClr val="002060"/>
                </a:solidFill>
                <a:latin typeface="Arial" pitchFamily="34" charset="0"/>
                <a:cs typeface="Arial" pitchFamily="34" charset="0"/>
              </a:rPr>
              <a:t>ơn</a:t>
            </a:r>
            <a:r>
              <a:rPr lang="en-US" sz="5400" dirty="0">
                <a:solidFill>
                  <a:srgbClr val="002060"/>
                </a:solidFill>
                <a:latin typeface="Arial" pitchFamily="34" charset="0"/>
                <a:cs typeface="Arial" pitchFamily="34" charset="0"/>
              </a:rPr>
              <a:t>!</a:t>
            </a:r>
          </a:p>
        </p:txBody>
      </p:sp>
    </p:spTree>
    <p:extLst>
      <p:ext uri="{BB962C8B-B14F-4D97-AF65-F5344CB8AC3E}">
        <p14:creationId xmlns:p14="http://schemas.microsoft.com/office/powerpoint/2010/main" val="199157991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274638"/>
            <a:ext cx="8534400" cy="1143000"/>
          </a:xfrm>
        </p:spPr>
        <p:txBody>
          <a:bodyPr>
            <a:normAutofit/>
          </a:bodyPr>
          <a:lstStyle/>
          <a:p>
            <a:r>
              <a:rPr lang="en-US" sz="3200" b="1" dirty="0" err="1">
                <a:solidFill>
                  <a:srgbClr val="002060"/>
                </a:solidFill>
                <a:latin typeface="Arial" pitchFamily="34" charset="0"/>
                <a:cs typeface="Arial" pitchFamily="34" charset="0"/>
              </a:rPr>
              <a:t>Đặc</a:t>
            </a:r>
            <a:r>
              <a:rPr lang="en-US" sz="3200" b="1" dirty="0">
                <a:solidFill>
                  <a:srgbClr val="002060"/>
                </a:solidFill>
                <a:latin typeface="Arial" pitchFamily="34" charset="0"/>
                <a:cs typeface="Arial" pitchFamily="34" charset="0"/>
              </a:rPr>
              <a:t> </a:t>
            </a:r>
            <a:r>
              <a:rPr lang="en-US" sz="3200" b="1" dirty="0" err="1">
                <a:solidFill>
                  <a:srgbClr val="002060"/>
                </a:solidFill>
                <a:latin typeface="Arial" pitchFamily="34" charset="0"/>
                <a:cs typeface="Arial" pitchFamily="34" charset="0"/>
              </a:rPr>
              <a:t>điểm</a:t>
            </a:r>
            <a:r>
              <a:rPr lang="en-US" sz="3200" b="1" dirty="0">
                <a:solidFill>
                  <a:srgbClr val="002060"/>
                </a:solidFill>
                <a:latin typeface="Arial" pitchFamily="34" charset="0"/>
                <a:cs typeface="Arial" pitchFamily="34" charset="0"/>
              </a:rPr>
              <a:t> </a:t>
            </a:r>
            <a:r>
              <a:rPr lang="en-US" sz="3200" b="1" dirty="0" err="1">
                <a:solidFill>
                  <a:srgbClr val="002060"/>
                </a:solidFill>
                <a:latin typeface="Arial" pitchFamily="34" charset="0"/>
                <a:cs typeface="Arial" pitchFamily="34" charset="0"/>
              </a:rPr>
              <a:t>của</a:t>
            </a:r>
            <a:r>
              <a:rPr lang="en-US" sz="3200" b="1" dirty="0">
                <a:solidFill>
                  <a:srgbClr val="002060"/>
                </a:solidFill>
                <a:latin typeface="Arial" pitchFamily="34" charset="0"/>
                <a:cs typeface="Arial" pitchFamily="34" charset="0"/>
              </a:rPr>
              <a:t> </a:t>
            </a:r>
            <a:r>
              <a:rPr lang="en-US" sz="3200" b="1" dirty="0" err="1">
                <a:solidFill>
                  <a:srgbClr val="002060"/>
                </a:solidFill>
                <a:latin typeface="Arial" pitchFamily="34" charset="0"/>
                <a:cs typeface="Arial" pitchFamily="34" charset="0"/>
              </a:rPr>
              <a:t>một</a:t>
            </a:r>
            <a:r>
              <a:rPr lang="en-US" sz="3200" b="1" dirty="0">
                <a:solidFill>
                  <a:srgbClr val="002060"/>
                </a:solidFill>
                <a:latin typeface="Arial" pitchFamily="34" charset="0"/>
                <a:cs typeface="Arial" pitchFamily="34" charset="0"/>
              </a:rPr>
              <a:t> </a:t>
            </a:r>
            <a:r>
              <a:rPr lang="en-US" sz="3200" b="1" dirty="0" err="1">
                <a:solidFill>
                  <a:srgbClr val="002060"/>
                </a:solidFill>
                <a:latin typeface="Arial" pitchFamily="34" charset="0"/>
                <a:cs typeface="Arial" pitchFamily="34" charset="0"/>
              </a:rPr>
              <a:t>nhà</a:t>
            </a:r>
            <a:r>
              <a:rPr lang="en-US" sz="3200" b="1" dirty="0">
                <a:solidFill>
                  <a:srgbClr val="002060"/>
                </a:solidFill>
                <a:latin typeface="Arial" pitchFamily="34" charset="0"/>
                <a:cs typeface="Arial" pitchFamily="34" charset="0"/>
              </a:rPr>
              <a:t> </a:t>
            </a:r>
            <a:r>
              <a:rPr lang="en-US" sz="3200" b="1" dirty="0" err="1">
                <a:solidFill>
                  <a:srgbClr val="002060"/>
                </a:solidFill>
                <a:latin typeface="Arial" pitchFamily="34" charset="0"/>
                <a:cs typeface="Arial" pitchFamily="34" charset="0"/>
              </a:rPr>
              <a:t>trường</a:t>
            </a:r>
            <a:r>
              <a:rPr lang="en-US" sz="3200" b="1" dirty="0">
                <a:solidFill>
                  <a:srgbClr val="002060"/>
                </a:solidFill>
                <a:latin typeface="Arial" pitchFamily="34" charset="0"/>
                <a:cs typeface="Arial" pitchFamily="34" charset="0"/>
              </a:rPr>
              <a:t> </a:t>
            </a:r>
            <a:r>
              <a:rPr lang="en-US" sz="3200" b="1" dirty="0" err="1">
                <a:solidFill>
                  <a:srgbClr val="002060"/>
                </a:solidFill>
                <a:latin typeface="Arial" pitchFamily="34" charset="0"/>
                <a:cs typeface="Arial" pitchFamily="34" charset="0"/>
              </a:rPr>
              <a:t>thành</a:t>
            </a:r>
            <a:r>
              <a:rPr lang="en-US" sz="3200" b="1" dirty="0">
                <a:solidFill>
                  <a:srgbClr val="002060"/>
                </a:solidFill>
                <a:latin typeface="Arial" pitchFamily="34" charset="0"/>
                <a:cs typeface="Arial" pitchFamily="34" charset="0"/>
              </a:rPr>
              <a:t> </a:t>
            </a:r>
            <a:r>
              <a:rPr lang="en-US" sz="3200" b="1" dirty="0" err="1">
                <a:solidFill>
                  <a:srgbClr val="002060"/>
                </a:solidFill>
                <a:latin typeface="Arial" pitchFamily="34" charset="0"/>
                <a:cs typeface="Arial" pitchFamily="34" charset="0"/>
              </a:rPr>
              <a:t>công</a:t>
            </a:r>
            <a:endParaRPr lang="en-US" sz="3200" b="1" dirty="0"/>
          </a:p>
        </p:txBody>
      </p:sp>
      <p:graphicFrame>
        <p:nvGraphicFramePr>
          <p:cNvPr id="4" name="Table Placeholder 3"/>
          <p:cNvGraphicFramePr>
            <a:graphicFrameLocks noGrp="1"/>
          </p:cNvGraphicFramePr>
          <p:nvPr>
            <p:ph type="tbl" idx="1"/>
            <p:extLst>
              <p:ext uri="{D42A27DB-BD31-4B8C-83A1-F6EECF244321}">
                <p14:modId xmlns:p14="http://schemas.microsoft.com/office/powerpoint/2010/main" val="2272518051"/>
              </p:ext>
            </p:extLst>
          </p:nvPr>
        </p:nvGraphicFramePr>
        <p:xfrm>
          <a:off x="1271464" y="1371600"/>
          <a:ext cx="9721080" cy="54864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54448351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b="1" dirty="0" err="1">
                <a:latin typeface="Arial" pitchFamily="34" charset="0"/>
                <a:cs typeface="Arial" pitchFamily="34" charset="0"/>
              </a:rPr>
              <a:t>Tiếp</a:t>
            </a:r>
            <a:r>
              <a:rPr lang="en-US" sz="3200" b="1" dirty="0">
                <a:latin typeface="Arial" pitchFamily="34" charset="0"/>
                <a:cs typeface="Arial" pitchFamily="34" charset="0"/>
              </a:rPr>
              <a:t> </a:t>
            </a:r>
            <a:r>
              <a:rPr lang="en-US" sz="3200" b="1" dirty="0" err="1">
                <a:latin typeface="Arial" pitchFamily="34" charset="0"/>
                <a:cs typeface="Arial" pitchFamily="34" charset="0"/>
              </a:rPr>
              <a:t>cận</a:t>
            </a:r>
            <a:r>
              <a:rPr lang="en-US" sz="3200" b="1" dirty="0">
                <a:latin typeface="Arial" pitchFamily="34" charset="0"/>
                <a:cs typeface="Arial" pitchFamily="34" charset="0"/>
              </a:rPr>
              <a:t> XD </a:t>
            </a:r>
            <a:r>
              <a:rPr lang="en-US" sz="3200" b="1" dirty="0" err="1">
                <a:latin typeface="Arial" pitchFamily="34" charset="0"/>
                <a:cs typeface="Arial" pitchFamily="34" charset="0"/>
              </a:rPr>
              <a:t>chuẩn</a:t>
            </a:r>
            <a:r>
              <a:rPr lang="en-US" sz="3200" b="1" dirty="0">
                <a:latin typeface="Arial" pitchFamily="34" charset="0"/>
                <a:cs typeface="Arial" pitchFamily="34" charset="0"/>
              </a:rPr>
              <a:t> HT: </a:t>
            </a:r>
            <a:r>
              <a:rPr lang="en-US" sz="3200" b="1" dirty="0" err="1">
                <a:latin typeface="Arial" pitchFamily="34" charset="0"/>
                <a:cs typeface="Arial" pitchFamily="34" charset="0"/>
              </a:rPr>
              <a:t>xây</a:t>
            </a:r>
            <a:r>
              <a:rPr lang="en-US" sz="3200" b="1" dirty="0">
                <a:latin typeface="Arial" pitchFamily="34" charset="0"/>
                <a:cs typeface="Arial" pitchFamily="34" charset="0"/>
              </a:rPr>
              <a:t> </a:t>
            </a:r>
            <a:r>
              <a:rPr lang="en-US" sz="3200" b="1" dirty="0" err="1">
                <a:latin typeface="Arial" pitchFamily="34" charset="0"/>
                <a:cs typeface="Arial" pitchFamily="34" charset="0"/>
              </a:rPr>
              <a:t>dựng</a:t>
            </a:r>
            <a:r>
              <a:rPr lang="en-US" sz="3200" b="1" dirty="0">
                <a:latin typeface="Arial" pitchFamily="34" charset="0"/>
                <a:cs typeface="Arial" pitchFamily="34" charset="0"/>
              </a:rPr>
              <a:t> </a:t>
            </a:r>
            <a:r>
              <a:rPr lang="en-US" sz="3200" b="1" dirty="0" err="1">
                <a:latin typeface="Arial" pitchFamily="34" charset="0"/>
                <a:cs typeface="Arial" pitchFamily="34" charset="0"/>
              </a:rPr>
              <a:t>trường</a:t>
            </a:r>
            <a:r>
              <a:rPr lang="en-US" sz="3200" b="1" dirty="0">
                <a:latin typeface="Arial" pitchFamily="34" charset="0"/>
                <a:cs typeface="Arial" pitchFamily="34" charset="0"/>
              </a:rPr>
              <a:t> </a:t>
            </a:r>
            <a:r>
              <a:rPr lang="en-US" sz="3200" b="1" dirty="0" err="1">
                <a:latin typeface="Arial" pitchFamily="34" charset="0"/>
                <a:cs typeface="Arial" pitchFamily="34" charset="0"/>
              </a:rPr>
              <a:t>học</a:t>
            </a:r>
            <a:r>
              <a:rPr lang="en-US" sz="3200" b="1" dirty="0">
                <a:latin typeface="Arial" pitchFamily="34" charset="0"/>
                <a:cs typeface="Arial" pitchFamily="34" charset="0"/>
              </a:rPr>
              <a:t> </a:t>
            </a:r>
            <a:br>
              <a:rPr lang="en-US" sz="3200" b="1" dirty="0">
                <a:latin typeface="Arial" pitchFamily="34" charset="0"/>
                <a:cs typeface="Arial" pitchFamily="34" charset="0"/>
              </a:rPr>
            </a:br>
            <a:r>
              <a:rPr lang="en-US" sz="3200" b="1" dirty="0">
                <a:latin typeface="Arial" pitchFamily="34" charset="0"/>
                <a:cs typeface="Arial" pitchFamily="34" charset="0"/>
              </a:rPr>
              <a:t> </a:t>
            </a:r>
            <a:r>
              <a:rPr lang="en-US" sz="3200" b="1" dirty="0" err="1">
                <a:latin typeface="Arial" pitchFamily="34" charset="0"/>
                <a:cs typeface="Arial" pitchFamily="34" charset="0"/>
              </a:rPr>
              <a:t>hướng</a:t>
            </a:r>
            <a:r>
              <a:rPr lang="en-US" sz="3200" b="1" dirty="0">
                <a:latin typeface="Arial" pitchFamily="34" charset="0"/>
                <a:cs typeface="Arial" pitchFamily="34" charset="0"/>
              </a:rPr>
              <a:t> </a:t>
            </a:r>
            <a:r>
              <a:rPr lang="en-US" sz="3200" b="1" dirty="0" err="1">
                <a:latin typeface="Arial" pitchFamily="34" charset="0"/>
                <a:cs typeface="Arial" pitchFamily="34" charset="0"/>
              </a:rPr>
              <a:t>tới</a:t>
            </a:r>
            <a:r>
              <a:rPr lang="en-US" sz="3200" b="1" dirty="0">
                <a:latin typeface="Arial" pitchFamily="34" charset="0"/>
                <a:cs typeface="Arial" pitchFamily="34" charset="0"/>
              </a:rPr>
              <a:t> </a:t>
            </a:r>
            <a:r>
              <a:rPr lang="en-US" sz="3200" b="1" dirty="0" err="1">
                <a:latin typeface="Arial" pitchFamily="34" charset="0"/>
                <a:cs typeface="Arial" pitchFamily="34" charset="0"/>
              </a:rPr>
              <a:t>kết</a:t>
            </a:r>
            <a:r>
              <a:rPr lang="en-US" sz="3200" b="1" dirty="0">
                <a:latin typeface="Arial" pitchFamily="34" charset="0"/>
                <a:cs typeface="Arial" pitchFamily="34" charset="0"/>
              </a:rPr>
              <a:t> </a:t>
            </a:r>
            <a:r>
              <a:rPr lang="en-US" sz="3200" b="1" dirty="0" err="1">
                <a:latin typeface="Arial" pitchFamily="34" charset="0"/>
                <a:cs typeface="Arial" pitchFamily="34" charset="0"/>
              </a:rPr>
              <a:t>quả</a:t>
            </a:r>
            <a:r>
              <a:rPr lang="en-US" sz="3200" b="1" dirty="0">
                <a:latin typeface="Arial" pitchFamily="34" charset="0"/>
                <a:cs typeface="Arial" pitchFamily="34" charset="0"/>
              </a:rPr>
              <a:t> GD HS</a:t>
            </a:r>
          </a:p>
        </p:txBody>
      </p:sp>
      <p:pic>
        <p:nvPicPr>
          <p:cNvPr id="1026" name="Diagram 3"/>
          <p:cNvPicPr>
            <a:picLocks noChangeArrowheads="1"/>
          </p:cNvPicPr>
          <p:nvPr/>
        </p:nvPicPr>
        <p:blipFill>
          <a:blip r:embed="rId2">
            <a:extLst>
              <a:ext uri="{28A0092B-C50C-407E-A947-70E740481C1C}">
                <a14:useLocalDpi xmlns:a14="http://schemas.microsoft.com/office/drawing/2010/main" val="0"/>
              </a:ext>
            </a:extLst>
          </a:blip>
          <a:srcRect l="-832" r="-815"/>
          <a:stretch>
            <a:fillRect/>
          </a:stretch>
        </p:blipFill>
        <p:spPr bwMode="auto">
          <a:xfrm>
            <a:off x="2209800" y="1412776"/>
            <a:ext cx="8064896" cy="54452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141361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err="1">
                <a:solidFill>
                  <a:srgbClr val="002060"/>
                </a:solidFill>
              </a:rPr>
              <a:t>Xây</a:t>
            </a:r>
            <a:r>
              <a:rPr lang="en-US" b="1" dirty="0">
                <a:solidFill>
                  <a:srgbClr val="002060"/>
                </a:solidFill>
              </a:rPr>
              <a:t> </a:t>
            </a:r>
            <a:r>
              <a:rPr lang="en-US" b="1" dirty="0" err="1">
                <a:solidFill>
                  <a:srgbClr val="002060"/>
                </a:solidFill>
              </a:rPr>
              <a:t>dựng</a:t>
            </a:r>
            <a:r>
              <a:rPr lang="en-US" b="1" dirty="0">
                <a:solidFill>
                  <a:srgbClr val="002060"/>
                </a:solidFill>
              </a:rPr>
              <a:t> </a:t>
            </a:r>
            <a:r>
              <a:rPr lang="en-US" b="1" dirty="0" err="1">
                <a:solidFill>
                  <a:srgbClr val="002060"/>
                </a:solidFill>
              </a:rPr>
              <a:t>chuẩn</a:t>
            </a:r>
            <a:r>
              <a:rPr lang="en-US" b="1" dirty="0">
                <a:solidFill>
                  <a:srgbClr val="002060"/>
                </a:solidFill>
              </a:rPr>
              <a:t> </a:t>
            </a:r>
            <a:r>
              <a:rPr lang="en-US" b="1" dirty="0" err="1">
                <a:solidFill>
                  <a:srgbClr val="002060"/>
                </a:solidFill>
              </a:rPr>
              <a:t>Hiệu</a:t>
            </a:r>
            <a:r>
              <a:rPr lang="en-US" b="1" dirty="0">
                <a:solidFill>
                  <a:srgbClr val="002060"/>
                </a:solidFill>
              </a:rPr>
              <a:t> </a:t>
            </a:r>
            <a:r>
              <a:rPr lang="en-US" b="1" dirty="0" err="1">
                <a:solidFill>
                  <a:srgbClr val="002060"/>
                </a:solidFill>
              </a:rPr>
              <a:t>trưởng</a:t>
            </a:r>
            <a:r>
              <a:rPr lang="en-US" b="1" dirty="0">
                <a:solidFill>
                  <a:srgbClr val="002060"/>
                </a:solidFill>
              </a:rPr>
              <a:t> </a:t>
            </a:r>
            <a:r>
              <a:rPr lang="en-US" b="1" dirty="0" err="1">
                <a:solidFill>
                  <a:srgbClr val="002060"/>
                </a:solidFill>
              </a:rPr>
              <a:t>theo</a:t>
            </a:r>
            <a:r>
              <a:rPr lang="en-US" b="1" dirty="0">
                <a:solidFill>
                  <a:srgbClr val="002060"/>
                </a:solidFill>
              </a:rPr>
              <a:t> </a:t>
            </a:r>
            <a:r>
              <a:rPr lang="en-US" b="1" dirty="0" err="1">
                <a:solidFill>
                  <a:srgbClr val="002060"/>
                </a:solidFill>
              </a:rPr>
              <a:t>tiếp</a:t>
            </a:r>
            <a:r>
              <a:rPr lang="en-US" b="1" dirty="0">
                <a:solidFill>
                  <a:srgbClr val="002060"/>
                </a:solidFill>
              </a:rPr>
              <a:t> </a:t>
            </a:r>
            <a:r>
              <a:rPr lang="en-US" b="1" dirty="0" err="1">
                <a:solidFill>
                  <a:srgbClr val="002060"/>
                </a:solidFill>
              </a:rPr>
              <a:t>cận</a:t>
            </a:r>
            <a:r>
              <a:rPr lang="en-US" b="1" dirty="0">
                <a:solidFill>
                  <a:srgbClr val="002060"/>
                </a:solidFill>
              </a:rPr>
              <a:t> </a:t>
            </a:r>
            <a:r>
              <a:rPr lang="en-US" b="1" dirty="0" err="1">
                <a:solidFill>
                  <a:srgbClr val="002060"/>
                </a:solidFill>
              </a:rPr>
              <a:t>năng</a:t>
            </a:r>
            <a:r>
              <a:rPr lang="en-US" b="1" dirty="0">
                <a:solidFill>
                  <a:srgbClr val="002060"/>
                </a:solidFill>
              </a:rPr>
              <a:t> </a:t>
            </a:r>
            <a:r>
              <a:rPr lang="en-US" b="1" dirty="0" err="1">
                <a:solidFill>
                  <a:srgbClr val="002060"/>
                </a:solidFill>
              </a:rPr>
              <a:t>lực</a:t>
            </a:r>
            <a:endParaRPr lang="en-US" dirty="0">
              <a:solidFill>
                <a:srgbClr val="002060"/>
              </a:solidFill>
            </a:endParaRPr>
          </a:p>
        </p:txBody>
      </p:sp>
      <p:sp>
        <p:nvSpPr>
          <p:cNvPr id="3" name="Content Placeholder 2"/>
          <p:cNvSpPr>
            <a:spLocks noGrp="1"/>
          </p:cNvSpPr>
          <p:nvPr>
            <p:ph idx="1"/>
          </p:nvPr>
        </p:nvSpPr>
        <p:spPr/>
        <p:txBody>
          <a:bodyPr>
            <a:normAutofit/>
          </a:bodyPr>
          <a:lstStyle/>
          <a:p>
            <a:r>
              <a:rPr lang="en-US" dirty="0" err="1">
                <a:solidFill>
                  <a:srgbClr val="002060"/>
                </a:solidFill>
                <a:latin typeface="Arial" pitchFamily="34" charset="0"/>
                <a:cs typeface="Arial" pitchFamily="34" charset="0"/>
              </a:rPr>
              <a:t>Tập</a:t>
            </a:r>
            <a:r>
              <a:rPr lang="en-US" dirty="0">
                <a:solidFill>
                  <a:srgbClr val="002060"/>
                </a:solidFill>
                <a:latin typeface="Arial" pitchFamily="34" charset="0"/>
                <a:cs typeface="Arial" pitchFamily="34" charset="0"/>
              </a:rPr>
              <a:t> </a:t>
            </a:r>
            <a:r>
              <a:rPr lang="en-US" dirty="0" err="1">
                <a:solidFill>
                  <a:srgbClr val="002060"/>
                </a:solidFill>
                <a:latin typeface="Arial" pitchFamily="34" charset="0"/>
                <a:cs typeface="Arial" pitchFamily="34" charset="0"/>
              </a:rPr>
              <a:t>trung</a:t>
            </a:r>
            <a:r>
              <a:rPr lang="en-US" dirty="0">
                <a:solidFill>
                  <a:srgbClr val="002060"/>
                </a:solidFill>
                <a:latin typeface="Arial" pitchFamily="34" charset="0"/>
                <a:cs typeface="Arial" pitchFamily="34" charset="0"/>
              </a:rPr>
              <a:t> </a:t>
            </a:r>
            <a:r>
              <a:rPr lang="en-US" dirty="0" err="1">
                <a:solidFill>
                  <a:srgbClr val="002060"/>
                </a:solidFill>
                <a:latin typeface="Arial" pitchFamily="34" charset="0"/>
                <a:cs typeface="Arial" pitchFamily="34" charset="0"/>
              </a:rPr>
              <a:t>vào</a:t>
            </a:r>
            <a:r>
              <a:rPr lang="en-US" dirty="0">
                <a:solidFill>
                  <a:srgbClr val="002060"/>
                </a:solidFill>
                <a:latin typeface="Arial" pitchFamily="34" charset="0"/>
                <a:cs typeface="Arial" pitchFamily="34" charset="0"/>
              </a:rPr>
              <a:t> </a:t>
            </a:r>
            <a:r>
              <a:rPr lang="en-US" dirty="0" err="1">
                <a:solidFill>
                  <a:srgbClr val="002060"/>
                </a:solidFill>
                <a:latin typeface="Arial" pitchFamily="34" charset="0"/>
                <a:cs typeface="Arial" pitchFamily="34" charset="0"/>
              </a:rPr>
              <a:t>việc</a:t>
            </a:r>
            <a:r>
              <a:rPr lang="en-US" dirty="0">
                <a:solidFill>
                  <a:srgbClr val="002060"/>
                </a:solidFill>
                <a:latin typeface="Arial" pitchFamily="34" charset="0"/>
                <a:cs typeface="Arial" pitchFamily="34" charset="0"/>
              </a:rPr>
              <a:t> </a:t>
            </a:r>
            <a:r>
              <a:rPr lang="en-US" b="1" dirty="0" err="1">
                <a:solidFill>
                  <a:srgbClr val="FF0000"/>
                </a:solidFill>
                <a:latin typeface="Arial" pitchFamily="34" charset="0"/>
                <a:cs typeface="Arial" pitchFamily="34" charset="0"/>
              </a:rPr>
              <a:t>xác</a:t>
            </a:r>
            <a:r>
              <a:rPr lang="en-US" b="1" dirty="0">
                <a:solidFill>
                  <a:srgbClr val="FF0000"/>
                </a:solidFill>
                <a:latin typeface="Arial" pitchFamily="34" charset="0"/>
                <a:cs typeface="Arial" pitchFamily="34" charset="0"/>
              </a:rPr>
              <a:t> </a:t>
            </a:r>
            <a:r>
              <a:rPr lang="en-US" b="1" dirty="0" err="1">
                <a:solidFill>
                  <a:srgbClr val="FF0000"/>
                </a:solidFill>
                <a:latin typeface="Arial" pitchFamily="34" charset="0"/>
                <a:cs typeface="Arial" pitchFamily="34" charset="0"/>
              </a:rPr>
              <a:t>định</a:t>
            </a:r>
            <a:r>
              <a:rPr lang="en-US" b="1" dirty="0">
                <a:solidFill>
                  <a:srgbClr val="FF0000"/>
                </a:solidFill>
                <a:latin typeface="Arial" pitchFamily="34" charset="0"/>
                <a:cs typeface="Arial" pitchFamily="34" charset="0"/>
              </a:rPr>
              <a:t> </a:t>
            </a:r>
            <a:r>
              <a:rPr lang="en-US" b="1" dirty="0" err="1">
                <a:solidFill>
                  <a:srgbClr val="FF0000"/>
                </a:solidFill>
                <a:latin typeface="Arial" pitchFamily="34" charset="0"/>
                <a:cs typeface="Arial" pitchFamily="34" charset="0"/>
              </a:rPr>
              <a:t>các</a:t>
            </a:r>
            <a:r>
              <a:rPr lang="en-US" b="1" dirty="0">
                <a:solidFill>
                  <a:srgbClr val="FF0000"/>
                </a:solidFill>
                <a:latin typeface="Arial" pitchFamily="34" charset="0"/>
                <a:cs typeface="Arial" pitchFamily="34" charset="0"/>
              </a:rPr>
              <a:t> </a:t>
            </a:r>
            <a:r>
              <a:rPr lang="en-US" b="1" dirty="0" err="1">
                <a:solidFill>
                  <a:srgbClr val="FF0000"/>
                </a:solidFill>
                <a:latin typeface="Arial" pitchFamily="34" charset="0"/>
                <a:cs typeface="Arial" pitchFamily="34" charset="0"/>
              </a:rPr>
              <a:t>năng</a:t>
            </a:r>
            <a:r>
              <a:rPr lang="en-US" b="1" dirty="0">
                <a:solidFill>
                  <a:srgbClr val="FF0000"/>
                </a:solidFill>
                <a:latin typeface="Arial" pitchFamily="34" charset="0"/>
                <a:cs typeface="Arial" pitchFamily="34" charset="0"/>
              </a:rPr>
              <a:t> </a:t>
            </a:r>
            <a:r>
              <a:rPr lang="en-US" b="1" dirty="0" err="1">
                <a:solidFill>
                  <a:srgbClr val="FF0000"/>
                </a:solidFill>
                <a:latin typeface="Arial" pitchFamily="34" charset="0"/>
                <a:cs typeface="Arial" pitchFamily="34" charset="0"/>
              </a:rPr>
              <a:t>lực</a:t>
            </a:r>
            <a:r>
              <a:rPr lang="en-US" b="1" dirty="0">
                <a:solidFill>
                  <a:srgbClr val="FF0000"/>
                </a:solidFill>
                <a:latin typeface="Arial" pitchFamily="34" charset="0"/>
                <a:cs typeface="Arial" pitchFamily="34" charset="0"/>
              </a:rPr>
              <a:t> </a:t>
            </a:r>
            <a:r>
              <a:rPr lang="en-US" dirty="0" err="1">
                <a:solidFill>
                  <a:srgbClr val="002060"/>
                </a:solidFill>
                <a:latin typeface="Arial" pitchFamily="34" charset="0"/>
                <a:cs typeface="Arial" pitchFamily="34" charset="0"/>
              </a:rPr>
              <a:t>cần</a:t>
            </a:r>
            <a:r>
              <a:rPr lang="en-US" dirty="0">
                <a:solidFill>
                  <a:srgbClr val="002060"/>
                </a:solidFill>
                <a:latin typeface="Arial" pitchFamily="34" charset="0"/>
                <a:cs typeface="Arial" pitchFamily="34" charset="0"/>
              </a:rPr>
              <a:t> </a:t>
            </a:r>
            <a:r>
              <a:rPr lang="en-US" dirty="0" err="1">
                <a:solidFill>
                  <a:srgbClr val="002060"/>
                </a:solidFill>
                <a:latin typeface="Arial" pitchFamily="34" charset="0"/>
                <a:cs typeface="Arial" pitchFamily="34" charset="0"/>
              </a:rPr>
              <a:t>thiết</a:t>
            </a:r>
            <a:r>
              <a:rPr lang="en-US" dirty="0">
                <a:solidFill>
                  <a:srgbClr val="002060"/>
                </a:solidFill>
                <a:latin typeface="Arial" pitchFamily="34" charset="0"/>
                <a:cs typeface="Arial" pitchFamily="34" charset="0"/>
              </a:rPr>
              <a:t> </a:t>
            </a:r>
            <a:r>
              <a:rPr lang="en-US" dirty="0" err="1">
                <a:solidFill>
                  <a:srgbClr val="002060"/>
                </a:solidFill>
                <a:latin typeface="Arial" pitchFamily="34" charset="0"/>
                <a:cs typeface="Arial" pitchFamily="34" charset="0"/>
              </a:rPr>
              <a:t>để</a:t>
            </a:r>
            <a:r>
              <a:rPr lang="en-US" dirty="0">
                <a:solidFill>
                  <a:srgbClr val="002060"/>
                </a:solidFill>
                <a:latin typeface="Arial" pitchFamily="34" charset="0"/>
                <a:cs typeface="Arial" pitchFamily="34" charset="0"/>
              </a:rPr>
              <a:t> </a:t>
            </a:r>
            <a:r>
              <a:rPr lang="en-US" dirty="0" err="1">
                <a:solidFill>
                  <a:srgbClr val="002060"/>
                </a:solidFill>
                <a:latin typeface="Arial" pitchFamily="34" charset="0"/>
                <a:cs typeface="Arial" pitchFamily="34" charset="0"/>
              </a:rPr>
              <a:t>đạt</a:t>
            </a:r>
            <a:r>
              <a:rPr lang="en-US" dirty="0">
                <a:solidFill>
                  <a:srgbClr val="002060"/>
                </a:solidFill>
                <a:latin typeface="Arial" pitchFamily="34" charset="0"/>
                <a:cs typeface="Arial" pitchFamily="34" charset="0"/>
              </a:rPr>
              <a:t> </a:t>
            </a:r>
            <a:r>
              <a:rPr lang="en-US" dirty="0" err="1">
                <a:solidFill>
                  <a:srgbClr val="002060"/>
                </a:solidFill>
                <a:latin typeface="Arial" pitchFamily="34" charset="0"/>
                <a:cs typeface="Arial" pitchFamily="34" charset="0"/>
              </a:rPr>
              <a:t>được</a:t>
            </a:r>
            <a:r>
              <a:rPr lang="en-US" dirty="0">
                <a:solidFill>
                  <a:srgbClr val="002060"/>
                </a:solidFill>
                <a:latin typeface="Arial" pitchFamily="34" charset="0"/>
                <a:cs typeface="Arial" pitchFamily="34" charset="0"/>
              </a:rPr>
              <a:t> </a:t>
            </a:r>
            <a:r>
              <a:rPr lang="en-US" dirty="0" err="1">
                <a:solidFill>
                  <a:srgbClr val="002060"/>
                </a:solidFill>
                <a:latin typeface="Arial" pitchFamily="34" charset="0"/>
                <a:cs typeface="Arial" pitchFamily="34" charset="0"/>
              </a:rPr>
              <a:t>hiệu</a:t>
            </a:r>
            <a:r>
              <a:rPr lang="en-US" dirty="0">
                <a:solidFill>
                  <a:srgbClr val="002060"/>
                </a:solidFill>
                <a:latin typeface="Arial" pitchFamily="34" charset="0"/>
                <a:cs typeface="Arial" pitchFamily="34" charset="0"/>
              </a:rPr>
              <a:t> </a:t>
            </a:r>
            <a:r>
              <a:rPr lang="en-US" dirty="0" err="1">
                <a:solidFill>
                  <a:srgbClr val="002060"/>
                </a:solidFill>
                <a:latin typeface="Arial" pitchFamily="34" charset="0"/>
                <a:cs typeface="Arial" pitchFamily="34" charset="0"/>
              </a:rPr>
              <a:t>quả</a:t>
            </a:r>
            <a:r>
              <a:rPr lang="en-US" dirty="0">
                <a:solidFill>
                  <a:srgbClr val="002060"/>
                </a:solidFill>
                <a:latin typeface="Arial" pitchFamily="34" charset="0"/>
                <a:cs typeface="Arial" pitchFamily="34" charset="0"/>
              </a:rPr>
              <a:t> </a:t>
            </a:r>
            <a:r>
              <a:rPr lang="en-US" dirty="0" err="1">
                <a:solidFill>
                  <a:srgbClr val="002060"/>
                </a:solidFill>
                <a:latin typeface="Arial" pitchFamily="34" charset="0"/>
                <a:cs typeface="Arial" pitchFamily="34" charset="0"/>
              </a:rPr>
              <a:t>thực</a:t>
            </a:r>
            <a:r>
              <a:rPr lang="en-US" dirty="0">
                <a:solidFill>
                  <a:srgbClr val="002060"/>
                </a:solidFill>
                <a:latin typeface="Arial" pitchFamily="34" charset="0"/>
                <a:cs typeface="Arial" pitchFamily="34" charset="0"/>
              </a:rPr>
              <a:t> </a:t>
            </a:r>
            <a:r>
              <a:rPr lang="en-US" dirty="0" err="1">
                <a:solidFill>
                  <a:srgbClr val="002060"/>
                </a:solidFill>
                <a:latin typeface="Arial" pitchFamily="34" charset="0"/>
                <a:cs typeface="Arial" pitchFamily="34" charset="0"/>
              </a:rPr>
              <a:t>hiện</a:t>
            </a:r>
            <a:r>
              <a:rPr lang="en-US" dirty="0">
                <a:solidFill>
                  <a:srgbClr val="002060"/>
                </a:solidFill>
                <a:latin typeface="Arial" pitchFamily="34" charset="0"/>
                <a:cs typeface="Arial" pitchFamily="34" charset="0"/>
              </a:rPr>
              <a:t> </a:t>
            </a:r>
            <a:r>
              <a:rPr lang="en-US" dirty="0" err="1">
                <a:solidFill>
                  <a:srgbClr val="002060"/>
                </a:solidFill>
                <a:latin typeface="Arial" pitchFamily="34" charset="0"/>
                <a:cs typeface="Arial" pitchFamily="34" charset="0"/>
              </a:rPr>
              <a:t>nhiệm</a:t>
            </a:r>
            <a:r>
              <a:rPr lang="en-US" dirty="0">
                <a:solidFill>
                  <a:srgbClr val="002060"/>
                </a:solidFill>
                <a:latin typeface="Arial" pitchFamily="34" charset="0"/>
                <a:cs typeface="Arial" pitchFamily="34" charset="0"/>
              </a:rPr>
              <a:t> </a:t>
            </a:r>
            <a:r>
              <a:rPr lang="en-US" dirty="0" err="1">
                <a:solidFill>
                  <a:srgbClr val="002060"/>
                </a:solidFill>
                <a:latin typeface="Arial" pitchFamily="34" charset="0"/>
                <a:cs typeface="Arial" pitchFamily="34" charset="0"/>
              </a:rPr>
              <a:t>vụ</a:t>
            </a:r>
            <a:r>
              <a:rPr lang="en-US" dirty="0">
                <a:solidFill>
                  <a:srgbClr val="002060"/>
                </a:solidFill>
                <a:latin typeface="Arial" pitchFamily="34" charset="0"/>
                <a:cs typeface="Arial" pitchFamily="34" charset="0"/>
              </a:rPr>
              <a:t> </a:t>
            </a:r>
            <a:r>
              <a:rPr lang="en-US" dirty="0" err="1">
                <a:solidFill>
                  <a:srgbClr val="002060"/>
                </a:solidFill>
                <a:latin typeface="Arial" pitchFamily="34" charset="0"/>
                <a:cs typeface="Arial" pitchFamily="34" charset="0"/>
              </a:rPr>
              <a:t>của</a:t>
            </a:r>
            <a:r>
              <a:rPr lang="en-US" dirty="0">
                <a:solidFill>
                  <a:srgbClr val="002060"/>
                </a:solidFill>
                <a:latin typeface="Arial" pitchFamily="34" charset="0"/>
                <a:cs typeface="Arial" pitchFamily="34" charset="0"/>
              </a:rPr>
              <a:t> </a:t>
            </a:r>
            <a:r>
              <a:rPr lang="en-US" dirty="0" err="1">
                <a:solidFill>
                  <a:srgbClr val="002060"/>
                </a:solidFill>
                <a:latin typeface="Arial" pitchFamily="34" charset="0"/>
                <a:cs typeface="Arial" pitchFamily="34" charset="0"/>
              </a:rPr>
              <a:t>Hiệu</a:t>
            </a:r>
            <a:r>
              <a:rPr lang="en-US" dirty="0">
                <a:solidFill>
                  <a:srgbClr val="002060"/>
                </a:solidFill>
                <a:latin typeface="Arial" pitchFamily="34" charset="0"/>
                <a:cs typeface="Arial" pitchFamily="34" charset="0"/>
              </a:rPr>
              <a:t> </a:t>
            </a:r>
            <a:r>
              <a:rPr lang="en-US" dirty="0" err="1">
                <a:solidFill>
                  <a:srgbClr val="002060"/>
                </a:solidFill>
                <a:latin typeface="Arial" pitchFamily="34" charset="0"/>
                <a:cs typeface="Arial" pitchFamily="34" charset="0"/>
              </a:rPr>
              <a:t>trưởng</a:t>
            </a:r>
            <a:endParaRPr lang="en-US" dirty="0">
              <a:solidFill>
                <a:srgbClr val="002060"/>
              </a:solidFill>
              <a:latin typeface="Arial" pitchFamily="34" charset="0"/>
              <a:cs typeface="Arial" pitchFamily="34" charset="0"/>
            </a:endParaRPr>
          </a:p>
          <a:p>
            <a:r>
              <a:rPr lang="en-US" b="1" dirty="0" err="1">
                <a:solidFill>
                  <a:srgbClr val="FF0000"/>
                </a:solidFill>
                <a:latin typeface="Arial" pitchFamily="34" charset="0"/>
                <a:cs typeface="Arial" pitchFamily="34" charset="0"/>
              </a:rPr>
              <a:t>Đánh</a:t>
            </a:r>
            <a:r>
              <a:rPr lang="en-US" b="1" dirty="0">
                <a:solidFill>
                  <a:srgbClr val="FF0000"/>
                </a:solidFill>
                <a:latin typeface="Arial" pitchFamily="34" charset="0"/>
                <a:cs typeface="Arial" pitchFamily="34" charset="0"/>
              </a:rPr>
              <a:t> </a:t>
            </a:r>
            <a:r>
              <a:rPr lang="en-US" b="1" dirty="0" err="1">
                <a:solidFill>
                  <a:srgbClr val="FF0000"/>
                </a:solidFill>
                <a:latin typeface="Arial" pitchFamily="34" charset="0"/>
                <a:cs typeface="Arial" pitchFamily="34" charset="0"/>
              </a:rPr>
              <a:t>giá</a:t>
            </a:r>
            <a:r>
              <a:rPr lang="en-US" b="1" dirty="0">
                <a:solidFill>
                  <a:srgbClr val="FF0000"/>
                </a:solidFill>
                <a:latin typeface="Arial" pitchFamily="34" charset="0"/>
                <a:cs typeface="Arial" pitchFamily="34" charset="0"/>
              </a:rPr>
              <a:t> </a:t>
            </a:r>
            <a:r>
              <a:rPr lang="en-US" b="1" dirty="0" err="1">
                <a:solidFill>
                  <a:srgbClr val="FF0000"/>
                </a:solidFill>
                <a:latin typeface="Arial" pitchFamily="34" charset="0"/>
                <a:cs typeface="Arial" pitchFamily="34" charset="0"/>
              </a:rPr>
              <a:t>năng</a:t>
            </a:r>
            <a:r>
              <a:rPr lang="en-US" b="1" dirty="0">
                <a:solidFill>
                  <a:srgbClr val="FF0000"/>
                </a:solidFill>
                <a:latin typeface="Arial" pitchFamily="34" charset="0"/>
                <a:cs typeface="Arial" pitchFamily="34" charset="0"/>
              </a:rPr>
              <a:t> </a:t>
            </a:r>
            <a:r>
              <a:rPr lang="en-US" b="1" dirty="0" err="1">
                <a:solidFill>
                  <a:srgbClr val="FF0000"/>
                </a:solidFill>
                <a:latin typeface="Arial" pitchFamily="34" charset="0"/>
                <a:cs typeface="Arial" pitchFamily="34" charset="0"/>
              </a:rPr>
              <a:t>lực</a:t>
            </a:r>
            <a:r>
              <a:rPr lang="en-US" b="1" dirty="0">
                <a:solidFill>
                  <a:srgbClr val="FF0000"/>
                </a:solidFill>
                <a:latin typeface="Arial" pitchFamily="34" charset="0"/>
                <a:cs typeface="Arial" pitchFamily="34" charset="0"/>
              </a:rPr>
              <a:t> </a:t>
            </a:r>
            <a:r>
              <a:rPr lang="en-US" dirty="0" err="1">
                <a:solidFill>
                  <a:srgbClr val="002060"/>
                </a:solidFill>
                <a:latin typeface="Arial" pitchFamily="34" charset="0"/>
                <a:cs typeface="Arial" pitchFamily="34" charset="0"/>
              </a:rPr>
              <a:t>nhằm</a:t>
            </a:r>
            <a:r>
              <a:rPr lang="en-US" dirty="0">
                <a:solidFill>
                  <a:srgbClr val="002060"/>
                </a:solidFill>
                <a:latin typeface="Arial" pitchFamily="34" charset="0"/>
                <a:cs typeface="Arial" pitchFamily="34" charset="0"/>
              </a:rPr>
              <a:t> </a:t>
            </a:r>
            <a:r>
              <a:rPr lang="en-US" dirty="0" err="1">
                <a:solidFill>
                  <a:srgbClr val="002060"/>
                </a:solidFill>
                <a:latin typeface="Arial" pitchFamily="34" charset="0"/>
                <a:cs typeface="Arial" pitchFamily="34" charset="0"/>
              </a:rPr>
              <a:t>vào</a:t>
            </a:r>
            <a:r>
              <a:rPr lang="en-US" dirty="0">
                <a:solidFill>
                  <a:srgbClr val="002060"/>
                </a:solidFill>
                <a:latin typeface="Arial" pitchFamily="34" charset="0"/>
                <a:cs typeface="Arial" pitchFamily="34" charset="0"/>
              </a:rPr>
              <a:t> </a:t>
            </a:r>
            <a:r>
              <a:rPr lang="en-US" dirty="0" err="1">
                <a:solidFill>
                  <a:srgbClr val="002060"/>
                </a:solidFill>
                <a:latin typeface="Arial" pitchFamily="34" charset="0"/>
                <a:cs typeface="Arial" pitchFamily="34" charset="0"/>
              </a:rPr>
              <a:t>quá</a:t>
            </a:r>
            <a:r>
              <a:rPr lang="en-US" dirty="0">
                <a:solidFill>
                  <a:srgbClr val="002060"/>
                </a:solidFill>
                <a:latin typeface="Arial" pitchFamily="34" charset="0"/>
                <a:cs typeface="Arial" pitchFamily="34" charset="0"/>
              </a:rPr>
              <a:t> </a:t>
            </a:r>
            <a:r>
              <a:rPr lang="en-US" dirty="0" err="1">
                <a:solidFill>
                  <a:srgbClr val="002060"/>
                </a:solidFill>
                <a:latin typeface="Arial" pitchFamily="34" charset="0"/>
                <a:cs typeface="Arial" pitchFamily="34" charset="0"/>
              </a:rPr>
              <a:t>trình</a:t>
            </a:r>
            <a:r>
              <a:rPr lang="en-US" dirty="0">
                <a:solidFill>
                  <a:srgbClr val="002060"/>
                </a:solidFill>
                <a:latin typeface="Arial" pitchFamily="34" charset="0"/>
                <a:cs typeface="Arial" pitchFamily="34" charset="0"/>
              </a:rPr>
              <a:t>, </a:t>
            </a:r>
            <a:r>
              <a:rPr lang="en-US" dirty="0" err="1">
                <a:solidFill>
                  <a:srgbClr val="002060"/>
                </a:solidFill>
                <a:latin typeface="Arial" pitchFamily="34" charset="0"/>
                <a:cs typeface="Arial" pitchFamily="34" charset="0"/>
              </a:rPr>
              <a:t>nỗ</a:t>
            </a:r>
            <a:r>
              <a:rPr lang="en-US" dirty="0">
                <a:solidFill>
                  <a:srgbClr val="002060"/>
                </a:solidFill>
                <a:latin typeface="Arial" pitchFamily="34" charset="0"/>
                <a:cs typeface="Arial" pitchFamily="34" charset="0"/>
              </a:rPr>
              <a:t> </a:t>
            </a:r>
            <a:r>
              <a:rPr lang="en-US" dirty="0" err="1">
                <a:solidFill>
                  <a:srgbClr val="002060"/>
                </a:solidFill>
                <a:latin typeface="Arial" pitchFamily="34" charset="0"/>
                <a:cs typeface="Arial" pitchFamily="34" charset="0"/>
              </a:rPr>
              <a:t>lực</a:t>
            </a:r>
            <a:r>
              <a:rPr lang="en-US" dirty="0">
                <a:solidFill>
                  <a:srgbClr val="002060"/>
                </a:solidFill>
                <a:latin typeface="Arial" pitchFamily="34" charset="0"/>
                <a:cs typeface="Arial" pitchFamily="34" charset="0"/>
              </a:rPr>
              <a:t>, </a:t>
            </a:r>
            <a:r>
              <a:rPr lang="en-US" dirty="0" err="1">
                <a:solidFill>
                  <a:srgbClr val="002060"/>
                </a:solidFill>
                <a:latin typeface="Arial" pitchFamily="34" charset="0"/>
                <a:cs typeface="Arial" pitchFamily="34" charset="0"/>
              </a:rPr>
              <a:t>và</a:t>
            </a:r>
            <a:r>
              <a:rPr lang="en-US" dirty="0">
                <a:solidFill>
                  <a:srgbClr val="002060"/>
                </a:solidFill>
                <a:latin typeface="Arial" pitchFamily="34" charset="0"/>
                <a:cs typeface="Arial" pitchFamily="34" charset="0"/>
              </a:rPr>
              <a:t> </a:t>
            </a:r>
            <a:r>
              <a:rPr lang="en-US" dirty="0" err="1">
                <a:solidFill>
                  <a:srgbClr val="002060"/>
                </a:solidFill>
                <a:latin typeface="Arial" pitchFamily="34" charset="0"/>
                <a:cs typeface="Arial" pitchFamily="34" charset="0"/>
              </a:rPr>
              <a:t>tiềm</a:t>
            </a:r>
            <a:r>
              <a:rPr lang="en-US" dirty="0">
                <a:solidFill>
                  <a:srgbClr val="002060"/>
                </a:solidFill>
                <a:latin typeface="Arial" pitchFamily="34" charset="0"/>
                <a:cs typeface="Arial" pitchFamily="34" charset="0"/>
              </a:rPr>
              <a:t> </a:t>
            </a:r>
            <a:r>
              <a:rPr lang="en-US" dirty="0" err="1">
                <a:solidFill>
                  <a:srgbClr val="002060"/>
                </a:solidFill>
                <a:latin typeface="Arial" pitchFamily="34" charset="0"/>
                <a:cs typeface="Arial" pitchFamily="34" charset="0"/>
              </a:rPr>
              <a:t>năng</a:t>
            </a:r>
            <a:r>
              <a:rPr lang="en-US" dirty="0">
                <a:solidFill>
                  <a:srgbClr val="002060"/>
                </a:solidFill>
                <a:latin typeface="Arial" pitchFamily="34" charset="0"/>
                <a:cs typeface="Arial" pitchFamily="34" charset="0"/>
              </a:rPr>
              <a:t> </a:t>
            </a:r>
            <a:r>
              <a:rPr lang="en-US" dirty="0" err="1">
                <a:solidFill>
                  <a:srgbClr val="002060"/>
                </a:solidFill>
                <a:latin typeface="Arial" pitchFamily="34" charset="0"/>
                <a:cs typeface="Arial" pitchFamily="34" charset="0"/>
              </a:rPr>
              <a:t>làm</a:t>
            </a:r>
            <a:r>
              <a:rPr lang="en-US" dirty="0">
                <a:solidFill>
                  <a:srgbClr val="002060"/>
                </a:solidFill>
                <a:latin typeface="Arial" pitchFamily="34" charset="0"/>
                <a:cs typeface="Arial" pitchFamily="34" charset="0"/>
              </a:rPr>
              <a:t> </a:t>
            </a:r>
            <a:r>
              <a:rPr lang="en-US" dirty="0" err="1">
                <a:solidFill>
                  <a:srgbClr val="002060"/>
                </a:solidFill>
                <a:latin typeface="Arial" pitchFamily="34" charset="0"/>
                <a:cs typeface="Arial" pitchFamily="34" charset="0"/>
              </a:rPr>
              <a:t>việc</a:t>
            </a:r>
            <a:r>
              <a:rPr lang="en-US" dirty="0">
                <a:solidFill>
                  <a:srgbClr val="002060"/>
                </a:solidFill>
                <a:latin typeface="Arial" pitchFamily="34" charset="0"/>
                <a:cs typeface="Arial" pitchFamily="34" charset="0"/>
              </a:rPr>
              <a:t> </a:t>
            </a:r>
            <a:r>
              <a:rPr lang="en-US" dirty="0" err="1">
                <a:solidFill>
                  <a:srgbClr val="002060"/>
                </a:solidFill>
                <a:latin typeface="Arial" pitchFamily="34" charset="0"/>
                <a:cs typeface="Arial" pitchFamily="34" charset="0"/>
              </a:rPr>
              <a:t>của</a:t>
            </a:r>
            <a:r>
              <a:rPr lang="en-US" dirty="0">
                <a:solidFill>
                  <a:srgbClr val="002060"/>
                </a:solidFill>
                <a:latin typeface="Arial" pitchFamily="34" charset="0"/>
                <a:cs typeface="Arial" pitchFamily="34" charset="0"/>
              </a:rPr>
              <a:t> </a:t>
            </a:r>
            <a:r>
              <a:rPr lang="en-US" dirty="0" err="1">
                <a:solidFill>
                  <a:srgbClr val="002060"/>
                </a:solidFill>
                <a:latin typeface="Arial" pitchFamily="34" charset="0"/>
                <a:cs typeface="Arial" pitchFamily="34" charset="0"/>
              </a:rPr>
              <a:t>Hiệu</a:t>
            </a:r>
            <a:r>
              <a:rPr lang="en-US" dirty="0">
                <a:solidFill>
                  <a:srgbClr val="002060"/>
                </a:solidFill>
                <a:latin typeface="Arial" pitchFamily="34" charset="0"/>
                <a:cs typeface="Arial" pitchFamily="34" charset="0"/>
              </a:rPr>
              <a:t> </a:t>
            </a:r>
            <a:r>
              <a:rPr lang="en-US" dirty="0" err="1">
                <a:solidFill>
                  <a:srgbClr val="002060"/>
                </a:solidFill>
                <a:latin typeface="Arial" pitchFamily="34" charset="0"/>
                <a:cs typeface="Arial" pitchFamily="34" charset="0"/>
              </a:rPr>
              <a:t>trưởng</a:t>
            </a:r>
            <a:endParaRPr lang="en-US" dirty="0">
              <a:solidFill>
                <a:srgbClr val="002060"/>
              </a:solidFill>
              <a:latin typeface="Arial" pitchFamily="34" charset="0"/>
              <a:cs typeface="Arial" pitchFamily="34" charset="0"/>
            </a:endParaRPr>
          </a:p>
          <a:p>
            <a:r>
              <a:rPr lang="en-US" dirty="0" err="1">
                <a:solidFill>
                  <a:srgbClr val="002060"/>
                </a:solidFill>
                <a:latin typeface="Arial" pitchFamily="34" charset="0"/>
                <a:cs typeface="Arial" pitchFamily="34" charset="0"/>
              </a:rPr>
              <a:t>Từ</a:t>
            </a:r>
            <a:r>
              <a:rPr lang="en-US" dirty="0">
                <a:solidFill>
                  <a:srgbClr val="002060"/>
                </a:solidFill>
                <a:latin typeface="Arial" pitchFamily="34" charset="0"/>
                <a:cs typeface="Arial" pitchFamily="34" charset="0"/>
              </a:rPr>
              <a:t> </a:t>
            </a:r>
            <a:r>
              <a:rPr lang="en-US" dirty="0" err="1">
                <a:solidFill>
                  <a:srgbClr val="002060"/>
                </a:solidFill>
                <a:latin typeface="Arial" pitchFamily="34" charset="0"/>
                <a:cs typeface="Arial" pitchFamily="34" charset="0"/>
              </a:rPr>
              <a:t>kết</a:t>
            </a:r>
            <a:r>
              <a:rPr lang="en-US" dirty="0">
                <a:solidFill>
                  <a:srgbClr val="002060"/>
                </a:solidFill>
                <a:latin typeface="Arial" pitchFamily="34" charset="0"/>
                <a:cs typeface="Arial" pitchFamily="34" charset="0"/>
              </a:rPr>
              <a:t> </a:t>
            </a:r>
            <a:r>
              <a:rPr lang="en-US" dirty="0" err="1">
                <a:solidFill>
                  <a:srgbClr val="002060"/>
                </a:solidFill>
                <a:latin typeface="Arial" pitchFamily="34" charset="0"/>
                <a:cs typeface="Arial" pitchFamily="34" charset="0"/>
              </a:rPr>
              <a:t>quả</a:t>
            </a:r>
            <a:r>
              <a:rPr lang="en-US" dirty="0">
                <a:solidFill>
                  <a:srgbClr val="002060"/>
                </a:solidFill>
                <a:latin typeface="Arial" pitchFamily="34" charset="0"/>
                <a:cs typeface="Arial" pitchFamily="34" charset="0"/>
              </a:rPr>
              <a:t> </a:t>
            </a:r>
            <a:r>
              <a:rPr lang="en-US" dirty="0" err="1">
                <a:solidFill>
                  <a:srgbClr val="002060"/>
                </a:solidFill>
                <a:latin typeface="Arial" pitchFamily="34" charset="0"/>
                <a:cs typeface="Arial" pitchFamily="34" charset="0"/>
              </a:rPr>
              <a:t>đánh</a:t>
            </a:r>
            <a:r>
              <a:rPr lang="en-US" dirty="0">
                <a:solidFill>
                  <a:srgbClr val="002060"/>
                </a:solidFill>
                <a:latin typeface="Arial" pitchFamily="34" charset="0"/>
                <a:cs typeface="Arial" pitchFamily="34" charset="0"/>
              </a:rPr>
              <a:t> </a:t>
            </a:r>
            <a:r>
              <a:rPr lang="en-US" dirty="0" err="1">
                <a:solidFill>
                  <a:srgbClr val="002060"/>
                </a:solidFill>
                <a:latin typeface="Arial" pitchFamily="34" charset="0"/>
                <a:cs typeface="Arial" pitchFamily="34" charset="0"/>
              </a:rPr>
              <a:t>giá</a:t>
            </a:r>
            <a:r>
              <a:rPr lang="en-US" dirty="0">
                <a:solidFill>
                  <a:srgbClr val="002060"/>
                </a:solidFill>
                <a:latin typeface="Arial" pitchFamily="34" charset="0"/>
                <a:cs typeface="Arial" pitchFamily="34" charset="0"/>
              </a:rPr>
              <a:t> </a:t>
            </a:r>
            <a:r>
              <a:rPr lang="en-US" dirty="0" err="1">
                <a:solidFill>
                  <a:srgbClr val="002060"/>
                </a:solidFill>
                <a:latin typeface="Arial" pitchFamily="34" charset="0"/>
                <a:cs typeface="Arial" pitchFamily="34" charset="0"/>
              </a:rPr>
              <a:t>năng</a:t>
            </a:r>
            <a:r>
              <a:rPr lang="en-US" dirty="0">
                <a:solidFill>
                  <a:srgbClr val="002060"/>
                </a:solidFill>
                <a:latin typeface="Arial" pitchFamily="34" charset="0"/>
                <a:cs typeface="Arial" pitchFamily="34" charset="0"/>
              </a:rPr>
              <a:t> </a:t>
            </a:r>
            <a:r>
              <a:rPr lang="en-US" dirty="0" err="1">
                <a:solidFill>
                  <a:srgbClr val="002060"/>
                </a:solidFill>
                <a:latin typeface="Arial" pitchFamily="34" charset="0"/>
                <a:cs typeface="Arial" pitchFamily="34" charset="0"/>
              </a:rPr>
              <a:t>lực</a:t>
            </a:r>
            <a:r>
              <a:rPr lang="en-US" dirty="0">
                <a:solidFill>
                  <a:srgbClr val="002060"/>
                </a:solidFill>
                <a:latin typeface="Arial" pitchFamily="34" charset="0"/>
                <a:cs typeface="Arial" pitchFamily="34" charset="0"/>
              </a:rPr>
              <a:t>, </a:t>
            </a:r>
            <a:r>
              <a:rPr lang="en-US" dirty="0" err="1">
                <a:solidFill>
                  <a:srgbClr val="002060"/>
                </a:solidFill>
                <a:latin typeface="Arial" pitchFamily="34" charset="0"/>
                <a:cs typeface="Arial" pitchFamily="34" charset="0"/>
              </a:rPr>
              <a:t>cá</a:t>
            </a:r>
            <a:r>
              <a:rPr lang="en-US" dirty="0">
                <a:solidFill>
                  <a:srgbClr val="002060"/>
                </a:solidFill>
                <a:latin typeface="Arial" pitchFamily="34" charset="0"/>
                <a:cs typeface="Arial" pitchFamily="34" charset="0"/>
              </a:rPr>
              <a:t> </a:t>
            </a:r>
            <a:r>
              <a:rPr lang="en-US" dirty="0" err="1">
                <a:solidFill>
                  <a:srgbClr val="002060"/>
                </a:solidFill>
                <a:latin typeface="Arial" pitchFamily="34" charset="0"/>
                <a:cs typeface="Arial" pitchFamily="34" charset="0"/>
              </a:rPr>
              <a:t>nhân</a:t>
            </a:r>
            <a:r>
              <a:rPr lang="en-US" dirty="0">
                <a:solidFill>
                  <a:srgbClr val="002060"/>
                </a:solidFill>
                <a:latin typeface="Arial" pitchFamily="34" charset="0"/>
                <a:cs typeface="Arial" pitchFamily="34" charset="0"/>
              </a:rPr>
              <a:t> HT, </a:t>
            </a:r>
            <a:r>
              <a:rPr lang="en-US" dirty="0" err="1">
                <a:solidFill>
                  <a:srgbClr val="002060"/>
                </a:solidFill>
                <a:latin typeface="Arial" pitchFamily="34" charset="0"/>
                <a:cs typeface="Arial" pitchFamily="34" charset="0"/>
              </a:rPr>
              <a:t>cơ</a:t>
            </a:r>
            <a:r>
              <a:rPr lang="en-US" dirty="0">
                <a:solidFill>
                  <a:srgbClr val="002060"/>
                </a:solidFill>
                <a:latin typeface="Arial" pitchFamily="34" charset="0"/>
                <a:cs typeface="Arial" pitchFamily="34" charset="0"/>
              </a:rPr>
              <a:t> </a:t>
            </a:r>
            <a:r>
              <a:rPr lang="en-US" dirty="0" err="1">
                <a:solidFill>
                  <a:srgbClr val="002060"/>
                </a:solidFill>
                <a:latin typeface="Arial" pitchFamily="34" charset="0"/>
                <a:cs typeface="Arial" pitchFamily="34" charset="0"/>
              </a:rPr>
              <a:t>quan</a:t>
            </a:r>
            <a:r>
              <a:rPr lang="en-US" dirty="0">
                <a:solidFill>
                  <a:srgbClr val="002060"/>
                </a:solidFill>
                <a:latin typeface="Arial" pitchFamily="34" charset="0"/>
                <a:cs typeface="Arial" pitchFamily="34" charset="0"/>
              </a:rPr>
              <a:t> QLGD  </a:t>
            </a:r>
            <a:r>
              <a:rPr lang="en-US" dirty="0" err="1">
                <a:solidFill>
                  <a:srgbClr val="002060"/>
                </a:solidFill>
                <a:latin typeface="Arial" pitchFamily="34" charset="0"/>
                <a:cs typeface="Arial" pitchFamily="34" charset="0"/>
              </a:rPr>
              <a:t>xây</a:t>
            </a:r>
            <a:r>
              <a:rPr lang="en-US" dirty="0">
                <a:solidFill>
                  <a:srgbClr val="002060"/>
                </a:solidFill>
                <a:latin typeface="Arial" pitchFamily="34" charset="0"/>
                <a:cs typeface="Arial" pitchFamily="34" charset="0"/>
              </a:rPr>
              <a:t> </a:t>
            </a:r>
            <a:r>
              <a:rPr lang="en-US" dirty="0" err="1">
                <a:solidFill>
                  <a:srgbClr val="002060"/>
                </a:solidFill>
                <a:latin typeface="Arial" pitchFamily="34" charset="0"/>
                <a:cs typeface="Arial" pitchFamily="34" charset="0"/>
              </a:rPr>
              <a:t>dựng</a:t>
            </a:r>
            <a:r>
              <a:rPr lang="en-US" dirty="0">
                <a:solidFill>
                  <a:srgbClr val="002060"/>
                </a:solidFill>
                <a:latin typeface="Arial" pitchFamily="34" charset="0"/>
                <a:cs typeface="Arial" pitchFamily="34" charset="0"/>
              </a:rPr>
              <a:t> </a:t>
            </a:r>
            <a:r>
              <a:rPr lang="en-US" dirty="0" err="1">
                <a:solidFill>
                  <a:srgbClr val="002060"/>
                </a:solidFill>
                <a:latin typeface="Arial" pitchFamily="34" charset="0"/>
                <a:cs typeface="Arial" pitchFamily="34" charset="0"/>
              </a:rPr>
              <a:t>kế</a:t>
            </a:r>
            <a:r>
              <a:rPr lang="en-US" dirty="0">
                <a:solidFill>
                  <a:srgbClr val="002060"/>
                </a:solidFill>
                <a:latin typeface="Arial" pitchFamily="34" charset="0"/>
                <a:cs typeface="Arial" pitchFamily="34" charset="0"/>
              </a:rPr>
              <a:t> </a:t>
            </a:r>
            <a:r>
              <a:rPr lang="en-US" dirty="0" err="1">
                <a:solidFill>
                  <a:srgbClr val="002060"/>
                </a:solidFill>
                <a:latin typeface="Arial" pitchFamily="34" charset="0"/>
                <a:cs typeface="Arial" pitchFamily="34" charset="0"/>
              </a:rPr>
              <a:t>hoạch</a:t>
            </a:r>
            <a:r>
              <a:rPr lang="en-US" dirty="0">
                <a:solidFill>
                  <a:srgbClr val="002060"/>
                </a:solidFill>
                <a:latin typeface="Arial" pitchFamily="34" charset="0"/>
                <a:cs typeface="Arial" pitchFamily="34" charset="0"/>
              </a:rPr>
              <a:t> </a:t>
            </a:r>
            <a:r>
              <a:rPr lang="en-US" b="1" dirty="0" err="1">
                <a:solidFill>
                  <a:srgbClr val="FF0000"/>
                </a:solidFill>
                <a:latin typeface="Arial" pitchFamily="34" charset="0"/>
                <a:cs typeface="Arial" pitchFamily="34" charset="0"/>
              </a:rPr>
              <a:t>phát</a:t>
            </a:r>
            <a:r>
              <a:rPr lang="en-US" b="1" dirty="0">
                <a:solidFill>
                  <a:srgbClr val="FF0000"/>
                </a:solidFill>
                <a:latin typeface="Arial" pitchFamily="34" charset="0"/>
                <a:cs typeface="Arial" pitchFamily="34" charset="0"/>
              </a:rPr>
              <a:t> </a:t>
            </a:r>
            <a:r>
              <a:rPr lang="en-US" b="1" dirty="0" err="1">
                <a:solidFill>
                  <a:srgbClr val="FF0000"/>
                </a:solidFill>
                <a:latin typeface="Arial" pitchFamily="34" charset="0"/>
                <a:cs typeface="Arial" pitchFamily="34" charset="0"/>
              </a:rPr>
              <a:t>triển</a:t>
            </a:r>
            <a:r>
              <a:rPr lang="en-US" b="1" dirty="0">
                <a:solidFill>
                  <a:srgbClr val="FF0000"/>
                </a:solidFill>
                <a:latin typeface="Arial" pitchFamily="34" charset="0"/>
                <a:cs typeface="Arial" pitchFamily="34" charset="0"/>
              </a:rPr>
              <a:t> </a:t>
            </a:r>
            <a:r>
              <a:rPr lang="en-US" b="1" dirty="0" err="1">
                <a:solidFill>
                  <a:srgbClr val="FF0000"/>
                </a:solidFill>
                <a:latin typeface="Arial" pitchFamily="34" charset="0"/>
                <a:cs typeface="Arial" pitchFamily="34" charset="0"/>
              </a:rPr>
              <a:t>năng</a:t>
            </a:r>
            <a:r>
              <a:rPr lang="en-US" b="1" dirty="0">
                <a:solidFill>
                  <a:srgbClr val="FF0000"/>
                </a:solidFill>
                <a:latin typeface="Arial" pitchFamily="34" charset="0"/>
                <a:cs typeface="Arial" pitchFamily="34" charset="0"/>
              </a:rPr>
              <a:t> </a:t>
            </a:r>
            <a:r>
              <a:rPr lang="en-US" b="1" dirty="0" err="1">
                <a:solidFill>
                  <a:srgbClr val="FF0000"/>
                </a:solidFill>
                <a:latin typeface="Arial" pitchFamily="34" charset="0"/>
                <a:cs typeface="Arial" pitchFamily="34" charset="0"/>
              </a:rPr>
              <a:t>lực</a:t>
            </a:r>
            <a:r>
              <a:rPr lang="en-US" dirty="0">
                <a:solidFill>
                  <a:srgbClr val="002060"/>
                </a:solidFill>
                <a:latin typeface="Arial" pitchFamily="34" charset="0"/>
                <a:cs typeface="Arial" pitchFamily="34" charset="0"/>
              </a:rPr>
              <a:t> </a:t>
            </a:r>
            <a:r>
              <a:rPr lang="en-US" dirty="0" err="1">
                <a:solidFill>
                  <a:srgbClr val="002060"/>
                </a:solidFill>
                <a:latin typeface="Arial" pitchFamily="34" charset="0"/>
                <a:cs typeface="Arial" pitchFamily="34" charset="0"/>
              </a:rPr>
              <a:t>của</a:t>
            </a:r>
            <a:r>
              <a:rPr lang="en-US" dirty="0">
                <a:solidFill>
                  <a:srgbClr val="002060"/>
                </a:solidFill>
                <a:latin typeface="Arial" pitchFamily="34" charset="0"/>
                <a:cs typeface="Arial" pitchFamily="34" charset="0"/>
              </a:rPr>
              <a:t> </a:t>
            </a:r>
            <a:r>
              <a:rPr lang="en-US" dirty="0" err="1">
                <a:solidFill>
                  <a:srgbClr val="002060"/>
                </a:solidFill>
                <a:latin typeface="Arial" pitchFamily="34" charset="0"/>
                <a:cs typeface="Arial" pitchFamily="34" charset="0"/>
              </a:rPr>
              <a:t>cá</a:t>
            </a:r>
            <a:r>
              <a:rPr lang="en-US" dirty="0">
                <a:solidFill>
                  <a:srgbClr val="002060"/>
                </a:solidFill>
                <a:latin typeface="Arial" pitchFamily="34" charset="0"/>
                <a:cs typeface="Arial" pitchFamily="34" charset="0"/>
              </a:rPr>
              <a:t> </a:t>
            </a:r>
            <a:r>
              <a:rPr lang="en-US" dirty="0" err="1">
                <a:solidFill>
                  <a:srgbClr val="002060"/>
                </a:solidFill>
                <a:latin typeface="Arial" pitchFamily="34" charset="0"/>
                <a:cs typeface="Arial" pitchFamily="34" charset="0"/>
              </a:rPr>
              <a:t>nhân</a:t>
            </a:r>
            <a:r>
              <a:rPr lang="en-US" dirty="0">
                <a:solidFill>
                  <a:srgbClr val="002060"/>
                </a:solidFill>
                <a:latin typeface="Arial" pitchFamily="34" charset="0"/>
                <a:cs typeface="Arial" pitchFamily="34" charset="0"/>
              </a:rPr>
              <a:t> HT/</a:t>
            </a:r>
            <a:r>
              <a:rPr lang="en-US" dirty="0" err="1">
                <a:solidFill>
                  <a:srgbClr val="002060"/>
                </a:solidFill>
                <a:latin typeface="Arial" pitchFamily="34" charset="0"/>
                <a:cs typeface="Arial" pitchFamily="34" charset="0"/>
              </a:rPr>
              <a:t>đội</a:t>
            </a:r>
            <a:r>
              <a:rPr lang="en-US" dirty="0">
                <a:solidFill>
                  <a:srgbClr val="002060"/>
                </a:solidFill>
                <a:latin typeface="Arial" pitchFamily="34" charset="0"/>
                <a:cs typeface="Arial" pitchFamily="34" charset="0"/>
              </a:rPr>
              <a:t> </a:t>
            </a:r>
            <a:r>
              <a:rPr lang="en-US" dirty="0" err="1">
                <a:solidFill>
                  <a:srgbClr val="002060"/>
                </a:solidFill>
                <a:latin typeface="Arial" pitchFamily="34" charset="0"/>
                <a:cs typeface="Arial" pitchFamily="34" charset="0"/>
              </a:rPr>
              <a:t>ngũ</a:t>
            </a:r>
            <a:r>
              <a:rPr lang="en-US" dirty="0">
                <a:solidFill>
                  <a:srgbClr val="002060"/>
                </a:solidFill>
                <a:latin typeface="Arial" pitchFamily="34" charset="0"/>
                <a:cs typeface="Arial" pitchFamily="34" charset="0"/>
              </a:rPr>
              <a:t> CBQLGD</a:t>
            </a:r>
          </a:p>
        </p:txBody>
      </p:sp>
    </p:spTree>
    <p:extLst>
      <p:ext uri="{BB962C8B-B14F-4D97-AF65-F5344CB8AC3E}">
        <p14:creationId xmlns:p14="http://schemas.microsoft.com/office/powerpoint/2010/main" val="601702252"/>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4.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otalTime>1725</TotalTime>
  <Words>4441</Words>
  <Application>Microsoft Office PowerPoint</Application>
  <PresentationFormat>Custom</PresentationFormat>
  <Paragraphs>440</Paragraphs>
  <Slides>68</Slides>
  <Notes>1</Notes>
  <HiddenSlides>0</HiddenSlides>
  <MMClips>0</MMClips>
  <ScaleCrop>false</ScaleCrop>
  <HeadingPairs>
    <vt:vector size="4" baseType="variant">
      <vt:variant>
        <vt:lpstr>Theme</vt:lpstr>
      </vt:variant>
      <vt:variant>
        <vt:i4>1</vt:i4>
      </vt:variant>
      <vt:variant>
        <vt:lpstr>Slide Titles</vt:lpstr>
      </vt:variant>
      <vt:variant>
        <vt:i4>68</vt:i4>
      </vt:variant>
    </vt:vector>
  </HeadingPairs>
  <TitlesOfParts>
    <vt:vector size="69" baseType="lpstr">
      <vt:lpstr>Office Theme</vt:lpstr>
      <vt:lpstr>GIỚI THIỆU NỘI DUNG CHUẨN HIỆU TRƯỞNG  CƠ SỞ GIÁO DỤC PHỔ THÔNG   Đắk Lắk, 09-12/4/2019    </vt:lpstr>
      <vt:lpstr>Một số khái niệm </vt:lpstr>
      <vt:lpstr>1.Căn cứ, hướng tiếp cận và phương pháp  nghiên cứu…</vt:lpstr>
      <vt:lpstr>QUẢN TRỊ TRƯỜNG HỌC   LẤY HỌC SINH LÀM TRUNG TÂM</vt:lpstr>
      <vt:lpstr>Hiệu trưởng quản trị nhà trường vì kết quả học tập, giáo dục HS tốt hơn </vt:lpstr>
      <vt:lpstr>Đổi mới quản trị trường học</vt:lpstr>
      <vt:lpstr>Đặc điểm của một nhà trường thành công</vt:lpstr>
      <vt:lpstr>Tiếp cận XD chuẩn HT: xây dựng trường học   hướng tới kết quả GD HS</vt:lpstr>
      <vt:lpstr>Xây dựng chuẩn Hiệu trưởng theo tiếp cận năng lực</vt:lpstr>
      <vt:lpstr>Xây dựng chuẩn Hiệu trưởng theo tiếp cận năng lực  “Quản lý nguồn nhân lực dựa trên năng lực”  </vt:lpstr>
      <vt:lpstr>Hệ thống năng lực của HT:  mô hình T-Shape</vt:lpstr>
      <vt:lpstr>Các mức phát triển năng lực của HT</vt:lpstr>
      <vt:lpstr>Kinh nghiệm quốc tế</vt:lpstr>
      <vt:lpstr>Mô hình trường học tiên tiến của Singapore</vt:lpstr>
      <vt:lpstr>Các giá trị cốt lõi của SEM</vt:lpstr>
      <vt:lpstr>Chuẩn Hiệu trưởng Hoa Kỳ</vt:lpstr>
      <vt:lpstr>Thử nghiệm chuẩn</vt:lpstr>
      <vt:lpstr>THỬ NGHIỆM VÀ LẤY Ý KIẾN VỀ CHUẨN HIỆU TRƯỞNG </vt:lpstr>
      <vt:lpstr>Nội dung thử nghiệm và lấy ý kiến về dự thảo chuẩn HT </vt:lpstr>
      <vt:lpstr>KẾT QUẢ THỬ NGHIỆM VÒNG 2 </vt:lpstr>
      <vt:lpstr>Các chỉ báo có ý kiến thống nhất HT-Cấp trên</vt:lpstr>
      <vt:lpstr>Ý KIẾN GIÁO VIÊN ĐÁNH GIÁ HIỆU TRƯỞNG</vt:lpstr>
      <vt:lpstr>Kết quả thử nghiệm chuẩn HT tại 3 tỉnh Hòa Bình, Hà nam và ĐakLak</vt:lpstr>
      <vt:lpstr>KẾT QUẢ KHẢO SÁT Ý KIẾN VỀ CHUẨN HT: 1. Mục đích XD chuẩn</vt:lpstr>
      <vt:lpstr>KẾT QUẢ KHẢO SÁT Ý KIẾN VỀ CHUẨN HT: 2. Nội dung chuẩn</vt:lpstr>
      <vt:lpstr>KẾT QUẢ KHẢO SÁT Ý KIẾN VỀ CHUẨN HT: 3. Hướng dẫn thực hiện Chuẩn</vt:lpstr>
      <vt:lpstr>KẾT QUẢ KHẢO SÁT Ý KIẾN VỀ CHUẨN HT: Quy trình đánh giá HT theo Chuẩn</vt:lpstr>
      <vt:lpstr>KẾT QUẢ KHẢO SÁT Ý KIẾN VỀ CHUẨN HT: Các phiếu đánh giá và minh chứng</vt:lpstr>
      <vt:lpstr>Phạm vi điều chỉnh:</vt:lpstr>
      <vt:lpstr>Phạm vi điều chỉnh và đối tượng áp dụng Chuẩn Hiệu trưởng</vt:lpstr>
      <vt:lpstr>Mục tiêu chung </vt:lpstr>
      <vt:lpstr>Mục đích ban hành quy định  chuẩn hiệu trưởng</vt:lpstr>
      <vt:lpstr> Cấu trúc của chuẩn HT </vt:lpstr>
      <vt:lpstr>Chuẩn Hiệu trưởng trường phổ thông:  5 tiêu chuẩn  </vt:lpstr>
      <vt:lpstr>PowerPoint Presentation</vt:lpstr>
      <vt:lpstr>Tiêu chí 1. Đạo đức nghề nghiệp  </vt:lpstr>
      <vt:lpstr>Tiêu chí 2. Tư tưởng đổi mới trong lãnh đạo, quản trị nhà trường</vt:lpstr>
      <vt:lpstr>Tiêu chí 3. Năng lực phát triển chuyên môn, nghiệp vụ bản thân</vt:lpstr>
      <vt:lpstr>PowerPoint Presentation</vt:lpstr>
      <vt:lpstr>Tiêu chí 4. Tổ chức xây dựng kế hoạch phát triển nhà trường </vt:lpstr>
      <vt:lpstr>Tiêu chí 5. Quản trị hoạt động dạy học, giáo dục học sinh</vt:lpstr>
      <vt:lpstr>Tiêu chí 6. Quản trị nhân sự nhà trường</vt:lpstr>
      <vt:lpstr>Tiêu chí 7. Quản trị tổ chức, hành chính nhà trường</vt:lpstr>
      <vt:lpstr>Tiêu chí 8. Quản trị tài chính nhà trường</vt:lpstr>
      <vt:lpstr>Tiêu chí 9. Quản trị cơ sở vật chất, thiết bị và công nghệ trong dạy học, giáo dục học sinh của nhà trường</vt:lpstr>
      <vt:lpstr>Tiêu chí 10. Quản trị chất lượng giáo dục trong nhà trường</vt:lpstr>
      <vt:lpstr>PowerPoint Presentation</vt:lpstr>
      <vt:lpstr>Tiêu chí 11. Xây dựng văn hóa nhà trường </vt:lpstr>
      <vt:lpstr>Tiêu chí 12. Thực hiện dân chủ cơ sở trong nhà trường </vt:lpstr>
      <vt:lpstr>. Tiêu chí 13. Xây dựng trường học an toàn, phòng chống bạo lực học đường</vt:lpstr>
      <vt:lpstr>PowerPoint Presentation</vt:lpstr>
      <vt:lpstr>Tiêu chí 14. Phối hợp giữa nhà trường, gia đình, xã hội để thực hiện hoạt động dạy học cho học sinh</vt:lpstr>
      <vt:lpstr>Tiêu chí 15. Phối hợp giữa nhà trường, gia đình, xã hội để thực hiện giáo dục đạo đức, lối sống cho học sinh</vt:lpstr>
      <vt:lpstr>Tiêu chí 16. Phối hợp giữa nhà trường, gia đình, xã hội trong huy động và sử dụng nguồn lực để phát triển nhà trường</vt:lpstr>
      <vt:lpstr>PowerPoint Presentation</vt:lpstr>
      <vt:lpstr>Tiêu chí 17. Sử dụng ngoại ngữ</vt:lpstr>
      <vt:lpstr>Tiêu chí 18. Ứng dụng công nghệ thông tin</vt:lpstr>
      <vt:lpstr>Dựa vào "bản đồ năng lực" HT xây dựng chương trình bồi dưỡng HT </vt:lpstr>
      <vt:lpstr>"bản đồ năng lực" CBQL trường tiểu học huyện A (theo từng cá nhân)</vt:lpstr>
      <vt:lpstr>Xây dựng phần mềm  chuẩn hiệu trưởng trường phổ thông</vt:lpstr>
      <vt:lpstr>Các tính năng của phần mềm  </vt:lpstr>
      <vt:lpstr>Module khảo sát </vt:lpstr>
      <vt:lpstr>Module phê duyệt đánh giá </vt:lpstr>
      <vt:lpstr>Module báo cáo thống kê </vt:lpstr>
      <vt:lpstr>Module quản trị </vt:lpstr>
      <vt:lpstr>LIÊN HỆ</vt:lpstr>
      <vt:lpstr>Tập huấn tại Hải Phòng</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BÁO CÁO CHUẨN HIỆU TRƯỞNG TRƯỜNG PHỔ THÔNG (Báo cáo tại cuộc họp ngày 23/9 do Bộ trưởng chủ trì)</dc:title>
  <dc:creator>Desktop98234</dc:creator>
  <cp:lastModifiedBy>Tommy_Phan</cp:lastModifiedBy>
  <cp:revision>108</cp:revision>
  <dcterms:created xsi:type="dcterms:W3CDTF">2017-09-22T16:39:27Z</dcterms:created>
  <dcterms:modified xsi:type="dcterms:W3CDTF">2019-04-08T14:44:41Z</dcterms:modified>
</cp:coreProperties>
</file>